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9" r:id="rId1"/>
    <p:sldMasterId id="2147483673" r:id="rId2"/>
    <p:sldMasterId id="2147483687" r:id="rId3"/>
    <p:sldMasterId id="2147483731" r:id="rId4"/>
    <p:sldMasterId id="2147483747" r:id="rId5"/>
  </p:sldMasterIdLst>
  <p:notesMasterIdLst>
    <p:notesMasterId r:id="rId28"/>
  </p:notesMasterIdLst>
  <p:sldIdLst>
    <p:sldId id="2145705713" r:id="rId6"/>
    <p:sldId id="2145705731" r:id="rId7"/>
    <p:sldId id="2145705734" r:id="rId8"/>
    <p:sldId id="2145705730" r:id="rId9"/>
    <p:sldId id="2145705732" r:id="rId10"/>
    <p:sldId id="2145705735" r:id="rId11"/>
    <p:sldId id="2145705704" r:id="rId12"/>
    <p:sldId id="2147311121" r:id="rId13"/>
    <p:sldId id="2076137295" r:id="rId14"/>
    <p:sldId id="2145705684" r:id="rId15"/>
    <p:sldId id="2145705728" r:id="rId16"/>
    <p:sldId id="2145705706" r:id="rId17"/>
    <p:sldId id="2147311122" r:id="rId18"/>
    <p:sldId id="2145705749" r:id="rId19"/>
    <p:sldId id="2147311120" r:id="rId20"/>
    <p:sldId id="2145705739" r:id="rId21"/>
    <p:sldId id="2147311125" r:id="rId22"/>
    <p:sldId id="2147311126" r:id="rId23"/>
    <p:sldId id="2147311127" r:id="rId24"/>
    <p:sldId id="2147311128" r:id="rId25"/>
    <p:sldId id="2147311129" r:id="rId26"/>
    <p:sldId id="2147311130" r:id="rId27"/>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D730"/>
    <a:srgbClr val="0A1828"/>
    <a:srgbClr val="10253F"/>
    <a:srgbClr val="060E18"/>
    <a:srgbClr val="0E2138"/>
    <a:srgbClr val="000000"/>
    <a:srgbClr val="DCE6F2"/>
    <a:srgbClr val="B0C727"/>
    <a:srgbClr val="CDCDC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868"/>
    <p:restoredTop sz="94249" autoAdjust="0"/>
  </p:normalViewPr>
  <p:slideViewPr>
    <p:cSldViewPr snapToGrid="0">
      <p:cViewPr varScale="1">
        <p:scale>
          <a:sx n="95" d="100"/>
          <a:sy n="95" d="100"/>
        </p:scale>
        <p:origin x="73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A4E909-3849-9949-A84C-FEC72CEF75AF}" type="datetimeFigureOut">
              <a:rPr lang="en-US" smtClean="0"/>
              <a:t>12/8/2022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0693C9-8E6B-0C40-8E59-5A96D7546536}" type="slidenum">
              <a:rPr lang="en-US" smtClean="0"/>
              <a:t>‹#›</a:t>
            </a:fld>
            <a:endParaRPr lang="en-US" dirty="0"/>
          </a:p>
        </p:txBody>
      </p:sp>
    </p:spTree>
    <p:extLst>
      <p:ext uri="{BB962C8B-B14F-4D97-AF65-F5344CB8AC3E}">
        <p14:creationId xmlns:p14="http://schemas.microsoft.com/office/powerpoint/2010/main" val="3956190875"/>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Customers themselves moving to cloud@core – we have been advocating this for many years. </a:t>
            </a:r>
          </a:p>
        </p:txBody>
      </p:sp>
      <p:sp>
        <p:nvSpPr>
          <p:cNvPr id="4" name="Slide Number Placeholder 3"/>
          <p:cNvSpPr>
            <a:spLocks noGrp="1"/>
          </p:cNvSpPr>
          <p:nvPr>
            <p:ph type="sldNum" sz="quarter" idx="5"/>
          </p:nvPr>
        </p:nvSpPr>
        <p:spPr/>
        <p:txBody>
          <a:bodyPr/>
          <a:lstStyle/>
          <a:p>
            <a:fld id="{040693C9-8E6B-0C40-8E59-5A96D7546536}" type="slidenum">
              <a:rPr lang="en-US" smtClean="0"/>
              <a:t>1</a:t>
            </a:fld>
            <a:endParaRPr lang="en-US" dirty="0"/>
          </a:p>
        </p:txBody>
      </p:sp>
    </p:spTree>
    <p:extLst>
      <p:ext uri="{BB962C8B-B14F-4D97-AF65-F5344CB8AC3E}">
        <p14:creationId xmlns:p14="http://schemas.microsoft.com/office/powerpoint/2010/main" val="3129430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lang="en-IN" dirty="0"/>
          </a:p>
        </p:txBody>
      </p:sp>
      <p:sp>
        <p:nvSpPr>
          <p:cNvPr id="4" name="Slide Number Placeholder 3"/>
          <p:cNvSpPr>
            <a:spLocks noGrp="1"/>
          </p:cNvSpPr>
          <p:nvPr>
            <p:ph type="sldNum" sz="quarter" idx="5"/>
          </p:nvPr>
        </p:nvSpPr>
        <p:spPr/>
        <p:txBody>
          <a:bodyPr/>
          <a:lstStyle/>
          <a:p>
            <a:pPr marL="0" marR="0" lvl="0" indent="0" algn="r" defTabSz="914286" rtl="0" eaLnBrk="1" fontAlgn="auto" latinLnBrk="0" hangingPunct="1">
              <a:lnSpc>
                <a:spcPct val="100000"/>
              </a:lnSpc>
              <a:spcBef>
                <a:spcPts val="0"/>
              </a:spcBef>
              <a:spcAft>
                <a:spcPts val="0"/>
              </a:spcAft>
              <a:buClrTx/>
              <a:buSzTx/>
              <a:buFontTx/>
              <a:buNone/>
              <a:tabLst/>
              <a:defRPr/>
            </a:pPr>
            <a:fld id="{FCC0C7FB-05A3-4118-86D5-E4ADFF43D7F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86"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330481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dirty="0">
                <a:solidFill>
                  <a:schemeClr val="bg1"/>
                </a:solidFill>
                <a:latin typeface="Trebuchet MS" panose="020B0603020202020204" pitchFamily="34" charset="0"/>
              </a:rPr>
              <a:t>(change the image)</a:t>
            </a:r>
            <a:endParaRPr lang="en-US" dirty="0"/>
          </a:p>
        </p:txBody>
      </p:sp>
      <p:sp>
        <p:nvSpPr>
          <p:cNvPr id="4" name="Slide Number Placeholder 3"/>
          <p:cNvSpPr>
            <a:spLocks noGrp="1"/>
          </p:cNvSpPr>
          <p:nvPr>
            <p:ph type="sldNum" sz="quarter" idx="5"/>
          </p:nvPr>
        </p:nvSpPr>
        <p:spPr/>
        <p:txBody>
          <a:bodyPr/>
          <a:lstStyle/>
          <a:p>
            <a:fld id="{040693C9-8E6B-0C40-8E59-5A96D7546536}" type="slidenum">
              <a:rPr lang="en-US" smtClean="0"/>
              <a:t>2</a:t>
            </a:fld>
            <a:endParaRPr lang="en-US" dirty="0"/>
          </a:p>
        </p:txBody>
      </p:sp>
    </p:spTree>
    <p:extLst>
      <p:ext uri="{BB962C8B-B14F-4D97-AF65-F5344CB8AC3E}">
        <p14:creationId xmlns:p14="http://schemas.microsoft.com/office/powerpoint/2010/main" val="6509254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Create an image for this – visual representation</a:t>
            </a:r>
          </a:p>
          <a:p>
            <a:endParaRPr lang="en-US" dirty="0"/>
          </a:p>
          <a:p>
            <a:r>
              <a:rPr lang="en-US" dirty="0"/>
              <a:t>Not here to talk tech – here to talk about our learning by walking the path with you during pandemic what did we learn by working with you, and post our multiple discussions with your fraternity across verticals, how your priorities have been massively influenced by your exp during pandemic and what has happened post pandemic </a:t>
            </a:r>
          </a:p>
          <a:p>
            <a:r>
              <a:rPr lang="en-US" dirty="0"/>
              <a:t>To talk more about engagement models </a:t>
            </a:r>
          </a:p>
          <a:p>
            <a:endParaRPr lang="en-US" dirty="0"/>
          </a:p>
          <a:p>
            <a:r>
              <a:rPr lang="en-US" dirty="0"/>
              <a:t>We are also an enterprise who has been in the thick n thin of being a SERVICE provider – we were a little better prepared than many orgs to run our ops to better serve you during the pandemic  than the non service providers</a:t>
            </a:r>
          </a:p>
          <a:p>
            <a:endParaRPr lang="en-US" dirty="0"/>
          </a:p>
        </p:txBody>
      </p:sp>
      <p:sp>
        <p:nvSpPr>
          <p:cNvPr id="4" name="Slide Number Placeholder 3"/>
          <p:cNvSpPr>
            <a:spLocks noGrp="1"/>
          </p:cNvSpPr>
          <p:nvPr>
            <p:ph type="sldNum" sz="quarter" idx="5"/>
          </p:nvPr>
        </p:nvSpPr>
        <p:spPr/>
        <p:txBody>
          <a:bodyPr/>
          <a:lstStyle/>
          <a:p>
            <a:fld id="{040693C9-8E6B-0C40-8E59-5A96D7546536}" type="slidenum">
              <a:rPr lang="en-US" smtClean="0"/>
              <a:t>3</a:t>
            </a:fld>
            <a:endParaRPr lang="en-US" dirty="0"/>
          </a:p>
        </p:txBody>
      </p:sp>
    </p:spTree>
    <p:extLst>
      <p:ext uri="{BB962C8B-B14F-4D97-AF65-F5344CB8AC3E}">
        <p14:creationId xmlns:p14="http://schemas.microsoft.com/office/powerpoint/2010/main" val="2335754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evolution/ change in cloud adoption mindset. Operations-led: </a:t>
            </a:r>
            <a:r>
              <a:rPr lang="en-US" sz="900" dirty="0"/>
              <a:t>Good to have. Innovation-led: Must Have.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t>Must Do – bring image that brings urgency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t>Good to have – bring image that is….. Moderate and casual</a:t>
            </a:r>
          </a:p>
        </p:txBody>
      </p:sp>
      <p:sp>
        <p:nvSpPr>
          <p:cNvPr id="4" name="Slide Number Placeholder 3"/>
          <p:cNvSpPr>
            <a:spLocks noGrp="1"/>
          </p:cNvSpPr>
          <p:nvPr>
            <p:ph type="sldNum" sz="quarter" idx="5"/>
          </p:nvPr>
        </p:nvSpPr>
        <p:spPr/>
        <p:txBody>
          <a:bodyPr/>
          <a:lstStyle/>
          <a:p>
            <a:fld id="{040693C9-8E6B-0C40-8E59-5A96D7546536}" type="slidenum">
              <a:rPr lang="en-US" smtClean="0"/>
              <a:t>4</a:t>
            </a:fld>
            <a:endParaRPr lang="en-US" dirty="0"/>
          </a:p>
        </p:txBody>
      </p:sp>
    </p:spTree>
    <p:extLst>
      <p:ext uri="{BB962C8B-B14F-4D97-AF65-F5344CB8AC3E}">
        <p14:creationId xmlns:p14="http://schemas.microsoft.com/office/powerpoint/2010/main" val="4074104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evolution/ change in cloud adoption mindset. Operations-led: </a:t>
            </a:r>
            <a:r>
              <a:rPr lang="en-US" sz="900" dirty="0"/>
              <a:t>Good to have. Innovation-led: Must Have.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t>Must Do – bring image that brings urgency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t>Good to have – bring image that is….. Moderate and casual</a:t>
            </a:r>
          </a:p>
        </p:txBody>
      </p:sp>
      <p:sp>
        <p:nvSpPr>
          <p:cNvPr id="4" name="Slide Number Placeholder 3"/>
          <p:cNvSpPr>
            <a:spLocks noGrp="1"/>
          </p:cNvSpPr>
          <p:nvPr>
            <p:ph type="sldNum" sz="quarter" idx="5"/>
          </p:nvPr>
        </p:nvSpPr>
        <p:spPr/>
        <p:txBody>
          <a:bodyPr/>
          <a:lstStyle/>
          <a:p>
            <a:fld id="{040693C9-8E6B-0C40-8E59-5A96D7546536}" type="slidenum">
              <a:rPr lang="en-US" smtClean="0"/>
              <a:t>5</a:t>
            </a:fld>
            <a:endParaRPr lang="en-US" dirty="0"/>
          </a:p>
        </p:txBody>
      </p:sp>
    </p:spTree>
    <p:extLst>
      <p:ext uri="{BB962C8B-B14F-4D97-AF65-F5344CB8AC3E}">
        <p14:creationId xmlns:p14="http://schemas.microsoft.com/office/powerpoint/2010/main" val="37558368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evolution/ change in cloud adoption mindset. Operations-led: </a:t>
            </a:r>
            <a:r>
              <a:rPr lang="en-US" sz="900" dirty="0"/>
              <a:t>Good to have. Innovation-led: Must Have.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t>Bring an image of operation led vs innovation led (Half Half)</a:t>
            </a:r>
          </a:p>
        </p:txBody>
      </p:sp>
      <p:sp>
        <p:nvSpPr>
          <p:cNvPr id="4" name="Slide Number Placeholder 3"/>
          <p:cNvSpPr>
            <a:spLocks noGrp="1"/>
          </p:cNvSpPr>
          <p:nvPr>
            <p:ph type="sldNum" sz="quarter" idx="5"/>
          </p:nvPr>
        </p:nvSpPr>
        <p:spPr/>
        <p:txBody>
          <a:bodyPr/>
          <a:lstStyle/>
          <a:p>
            <a:fld id="{040693C9-8E6B-0C40-8E59-5A96D7546536}" type="slidenum">
              <a:rPr lang="en-US" smtClean="0"/>
              <a:t>6</a:t>
            </a:fld>
            <a:endParaRPr lang="en-US" dirty="0"/>
          </a:p>
        </p:txBody>
      </p:sp>
    </p:spTree>
    <p:extLst>
      <p:ext uri="{BB962C8B-B14F-4D97-AF65-F5344CB8AC3E}">
        <p14:creationId xmlns:p14="http://schemas.microsoft.com/office/powerpoint/2010/main" val="11992558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Put Sify CI logo </a:t>
            </a:r>
          </a:p>
        </p:txBody>
      </p:sp>
      <p:sp>
        <p:nvSpPr>
          <p:cNvPr id="4" name="Slide Number Placeholder 3"/>
          <p:cNvSpPr>
            <a:spLocks noGrp="1"/>
          </p:cNvSpPr>
          <p:nvPr>
            <p:ph type="sldNum" sz="quarter" idx="5"/>
          </p:nvPr>
        </p:nvSpPr>
        <p:spPr/>
        <p:txBody>
          <a:bodyPr/>
          <a:lstStyle/>
          <a:p>
            <a:pPr marL="0" marR="0" lvl="0" indent="0" algn="r" defTabSz="914286" rtl="0" eaLnBrk="1" fontAlgn="auto" latinLnBrk="0" hangingPunct="1">
              <a:lnSpc>
                <a:spcPct val="100000"/>
              </a:lnSpc>
              <a:spcBef>
                <a:spcPts val="0"/>
              </a:spcBef>
              <a:spcAft>
                <a:spcPts val="0"/>
              </a:spcAft>
              <a:buClrTx/>
              <a:buSzTx/>
              <a:buFontTx/>
              <a:buNone/>
              <a:tabLst/>
              <a:defRPr/>
            </a:pPr>
            <a:fld id="{DB24083D-D896-484C-A436-5E40B8F97215}"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286" rtl="0" eaLnBrk="1" fontAlgn="auto" latinLnBrk="0" hangingPunct="1">
                <a:lnSpc>
                  <a:spcPct val="100000"/>
                </a:lnSpc>
                <a:spcBef>
                  <a:spcPts val="0"/>
                </a:spcBef>
                <a:spcAft>
                  <a:spcPts val="0"/>
                </a:spcAft>
                <a:buClrTx/>
                <a:buSzTx/>
                <a:buFontTx/>
                <a:buNone/>
                <a:tabLst/>
                <a:defRPr/>
              </a:pPr>
              <a:t>13</a:t>
            </a:fld>
            <a:endParaRPr kumimoji="0" lang="en-IN"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853902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lang="en-IN" dirty="0"/>
          </a:p>
        </p:txBody>
      </p:sp>
      <p:sp>
        <p:nvSpPr>
          <p:cNvPr id="4" name="Slide Number Placeholder 3"/>
          <p:cNvSpPr>
            <a:spLocks noGrp="1"/>
          </p:cNvSpPr>
          <p:nvPr>
            <p:ph type="sldNum" sz="quarter" idx="5"/>
          </p:nvPr>
        </p:nvSpPr>
        <p:spPr/>
        <p:txBody>
          <a:bodyPr/>
          <a:lstStyle/>
          <a:p>
            <a:pPr marL="0" marR="0" lvl="0" indent="0" algn="r" defTabSz="914286" rtl="0" eaLnBrk="1" fontAlgn="auto" latinLnBrk="0" hangingPunct="1">
              <a:lnSpc>
                <a:spcPct val="100000"/>
              </a:lnSpc>
              <a:spcBef>
                <a:spcPts val="0"/>
              </a:spcBef>
              <a:spcAft>
                <a:spcPts val="0"/>
              </a:spcAft>
              <a:buClrTx/>
              <a:buSzTx/>
              <a:buFontTx/>
              <a:buNone/>
              <a:tabLst/>
              <a:defRPr/>
            </a:pPr>
            <a:fld id="{FCC0C7FB-05A3-4118-86D5-E4ADFF43D7F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86"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15008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marL="0" marR="0" lvl="0" indent="0" algn="r" defTabSz="914286" rtl="0" eaLnBrk="1" fontAlgn="auto" latinLnBrk="0" hangingPunct="1">
              <a:lnSpc>
                <a:spcPct val="100000"/>
              </a:lnSpc>
              <a:spcBef>
                <a:spcPts val="0"/>
              </a:spcBef>
              <a:spcAft>
                <a:spcPts val="0"/>
              </a:spcAft>
              <a:buClrTx/>
              <a:buSzTx/>
              <a:buFontTx/>
              <a:buNone/>
              <a:tabLst/>
              <a:defRPr/>
            </a:pPr>
            <a:fld id="{DB24083D-D896-484C-A436-5E40B8F97215}"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286" rtl="0" eaLnBrk="1" fontAlgn="auto" latinLnBrk="0" hangingPunct="1">
                <a:lnSpc>
                  <a:spcPct val="100000"/>
                </a:lnSpc>
                <a:spcBef>
                  <a:spcPts val="0"/>
                </a:spcBef>
                <a:spcAft>
                  <a:spcPts val="0"/>
                </a:spcAft>
                <a:buClrTx/>
                <a:buSzTx/>
                <a:buFontTx/>
                <a:buNone/>
                <a:tabLst/>
                <a:defRPr/>
              </a:pPr>
              <a:t>15</a:t>
            </a:fld>
            <a:endParaRPr kumimoji="0" lang="en-IN"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14480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Master" Target="../slideMasters/slideMaster2.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g"/><Relationship Id="rId1" Type="http://schemas.openxmlformats.org/officeDocument/2006/relationships/slideMaster" Target="../slideMasters/slideMaster4.xml"/><Relationship Id="rId5" Type="http://schemas.openxmlformats.org/officeDocument/2006/relationships/image" Target="../media/image7.png"/><Relationship Id="rId4" Type="http://schemas.openxmlformats.org/officeDocument/2006/relationships/image" Target="../media/image8.png"/></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94EBA61-77B0-4E67-B37B-1737676D3F50}" type="datetimeFigureOut">
              <a:rPr lang="en-IN" smtClean="0"/>
              <a:t>08-12-2022</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766F569C-294D-4643-88D6-7040EEA6D8F9}" type="slidenum">
              <a:rPr lang="en-IN" smtClean="0"/>
              <a:t>‹#›</a:t>
            </a:fld>
            <a:endParaRPr lang="en-IN" dirty="0"/>
          </a:p>
        </p:txBody>
      </p:sp>
    </p:spTree>
    <p:extLst>
      <p:ext uri="{BB962C8B-B14F-4D97-AF65-F5344CB8AC3E}">
        <p14:creationId xmlns:p14="http://schemas.microsoft.com/office/powerpoint/2010/main" val="165827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inner new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7AA9235-5E7A-043C-293B-161260B08FEF}"/>
              </a:ext>
            </a:extLst>
          </p:cNvPr>
          <p:cNvSpPr/>
          <p:nvPr userDrawn="1"/>
        </p:nvSpPr>
        <p:spPr>
          <a:xfrm>
            <a:off x="0" y="0"/>
            <a:ext cx="9144000" cy="5143500"/>
          </a:xfrm>
          <a:prstGeom prst="rect">
            <a:avLst/>
          </a:prstGeom>
          <a:gradFill flip="none" rotWithShape="1">
            <a:gsLst>
              <a:gs pos="0">
                <a:srgbClr val="D1E26C"/>
              </a:gs>
              <a:gs pos="50000">
                <a:srgbClr val="EEF4C8"/>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 name="Rectangle 2">
            <a:extLst>
              <a:ext uri="{FF2B5EF4-FFF2-40B4-BE49-F238E27FC236}">
                <a16:creationId xmlns:a16="http://schemas.microsoft.com/office/drawing/2014/main" id="{A5855EED-2FB1-7D1A-2F3B-D3DC2987421C}"/>
              </a:ext>
            </a:extLst>
          </p:cNvPr>
          <p:cNvSpPr/>
          <p:nvPr userDrawn="1"/>
        </p:nvSpPr>
        <p:spPr>
          <a:xfrm>
            <a:off x="0" y="0"/>
            <a:ext cx="9144000" cy="5143500"/>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42224587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inner new 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156A94C2-F0BC-3649-2F63-CCBC1A6AAB22}"/>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2" name="Rectangle 1">
            <a:extLst>
              <a:ext uri="{FF2B5EF4-FFF2-40B4-BE49-F238E27FC236}">
                <a16:creationId xmlns:a16="http://schemas.microsoft.com/office/drawing/2014/main" id="{17AA9235-5E7A-043C-293B-161260B08FEF}"/>
              </a:ext>
            </a:extLst>
          </p:cNvPr>
          <p:cNvSpPr/>
          <p:nvPr userDrawn="1"/>
        </p:nvSpPr>
        <p:spPr>
          <a:xfrm>
            <a:off x="0" y="0"/>
            <a:ext cx="9144000" cy="5143500"/>
          </a:xfrm>
          <a:prstGeom prst="rect">
            <a:avLst/>
          </a:prstGeom>
          <a:solidFill>
            <a:srgbClr val="EBF1DE">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39408208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2_inner new 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156A94C2-F0BC-3649-2F63-CCBC1A6AAB22}"/>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2" name="Rectangle 1">
            <a:extLst>
              <a:ext uri="{FF2B5EF4-FFF2-40B4-BE49-F238E27FC236}">
                <a16:creationId xmlns:a16="http://schemas.microsoft.com/office/drawing/2014/main" id="{17AA9235-5E7A-043C-293B-161260B08FEF}"/>
              </a:ext>
            </a:extLst>
          </p:cNvPr>
          <p:cNvSpPr/>
          <p:nvPr userDrawn="1"/>
        </p:nvSpPr>
        <p:spPr>
          <a:xfrm>
            <a:off x="0" y="0"/>
            <a:ext cx="9144000" cy="5143500"/>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7707196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full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27718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4EBA61-77B0-4E67-B37B-1737676D3F50}" type="datetimeFigureOut">
              <a:rPr lang="en-IN" smtClean="0"/>
              <a:t>08-12-2022</a:t>
            </a:fld>
            <a:endParaRPr lang="en-IN" dirty="0"/>
          </a:p>
        </p:txBody>
      </p:sp>
      <p:sp>
        <p:nvSpPr>
          <p:cNvPr id="3" name="Footer Placeholder 2"/>
          <p:cNvSpPr>
            <a:spLocks noGrp="1"/>
          </p:cNvSpPr>
          <p:nvPr>
            <p:ph type="ftr" sz="quarter" idx="11"/>
          </p:nvPr>
        </p:nvSpPr>
        <p:spPr/>
        <p:txBody>
          <a:bodyPr/>
          <a:lstStyle/>
          <a:p>
            <a:endParaRPr lang="en-IN" dirty="0"/>
          </a:p>
        </p:txBody>
      </p:sp>
      <p:sp>
        <p:nvSpPr>
          <p:cNvPr id="4" name="Slide Number Placeholder 3"/>
          <p:cNvSpPr>
            <a:spLocks noGrp="1"/>
          </p:cNvSpPr>
          <p:nvPr>
            <p:ph type="sldNum" sz="quarter" idx="12"/>
          </p:nvPr>
        </p:nvSpPr>
        <p:spPr/>
        <p:txBody>
          <a:bodyPr/>
          <a:lstStyle/>
          <a:p>
            <a:fld id="{766F569C-294D-4643-88D6-7040EEA6D8F9}" type="slidenum">
              <a:rPr lang="en-IN" smtClean="0"/>
              <a:t>‹#›</a:t>
            </a:fld>
            <a:endParaRPr lang="en-IN" dirty="0"/>
          </a:p>
        </p:txBody>
      </p:sp>
      <p:sp>
        <p:nvSpPr>
          <p:cNvPr id="6" name="Title 4">
            <a:extLst>
              <a:ext uri="{FF2B5EF4-FFF2-40B4-BE49-F238E27FC236}">
                <a16:creationId xmlns:a16="http://schemas.microsoft.com/office/drawing/2014/main" id="{0897B7FA-5FC9-01F2-FA25-4C95586247B7}"/>
              </a:ext>
            </a:extLst>
          </p:cNvPr>
          <p:cNvSpPr>
            <a:spLocks noGrp="1"/>
          </p:cNvSpPr>
          <p:nvPr>
            <p:ph type="title" hasCustomPrompt="1"/>
          </p:nvPr>
        </p:nvSpPr>
        <p:spPr>
          <a:xfrm>
            <a:off x="324000" y="211572"/>
            <a:ext cx="8496150" cy="415492"/>
          </a:xfrm>
        </p:spPr>
        <p:txBody>
          <a:bodyPr>
            <a:noAutofit/>
          </a:bodyPr>
          <a:lstStyle>
            <a:lvl1pPr>
              <a:defRPr sz="2400" b="0" baseline="0">
                <a:solidFill>
                  <a:schemeClr val="tx1"/>
                </a:solidFill>
                <a:latin typeface="Trebuchet MS" panose="020B0603020202020204" pitchFamily="34" charset="0"/>
              </a:defRPr>
            </a:lvl1pPr>
          </a:lstStyle>
          <a:p>
            <a:r>
              <a:rPr lang="en-US" dirty="0"/>
              <a:t>TITLE OF THE SLIDE GOES HERE</a:t>
            </a:r>
          </a:p>
        </p:txBody>
      </p:sp>
    </p:spTree>
    <p:extLst>
      <p:ext uri="{BB962C8B-B14F-4D97-AF65-F5344CB8AC3E}">
        <p14:creationId xmlns:p14="http://schemas.microsoft.com/office/powerpoint/2010/main" val="25180324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D94EBA61-77B0-4E67-B37B-1737676D3F50}" type="datetimeFigureOut">
              <a:rPr lang="en-IN" smtClean="0"/>
              <a:t>08-12-2022</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766F569C-294D-4643-88D6-7040EEA6D8F9}" type="slidenum">
              <a:rPr lang="en-IN" smtClean="0"/>
              <a:t>‹#›</a:t>
            </a:fld>
            <a:endParaRPr lang="en-IN" dirty="0"/>
          </a:p>
        </p:txBody>
      </p:sp>
    </p:spTree>
    <p:extLst>
      <p:ext uri="{BB962C8B-B14F-4D97-AF65-F5344CB8AC3E}">
        <p14:creationId xmlns:p14="http://schemas.microsoft.com/office/powerpoint/2010/main" val="11217529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D94EBA61-77B0-4E67-B37B-1737676D3F50}" type="datetimeFigureOut">
              <a:rPr lang="en-IN" smtClean="0"/>
              <a:t>08-12-2022</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766F569C-294D-4643-88D6-7040EEA6D8F9}" type="slidenum">
              <a:rPr lang="en-IN" smtClean="0"/>
              <a:t>‹#›</a:t>
            </a:fld>
            <a:endParaRPr lang="en-IN" dirty="0"/>
          </a:p>
        </p:txBody>
      </p:sp>
    </p:spTree>
    <p:extLst>
      <p:ext uri="{BB962C8B-B14F-4D97-AF65-F5344CB8AC3E}">
        <p14:creationId xmlns:p14="http://schemas.microsoft.com/office/powerpoint/2010/main" val="7446484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94EBA61-77B0-4E67-B37B-1737676D3F50}" type="datetimeFigureOut">
              <a:rPr lang="en-IN" smtClean="0"/>
              <a:t>08-12-2022</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766F569C-294D-4643-88D6-7040EEA6D8F9}" type="slidenum">
              <a:rPr lang="en-IN" smtClean="0"/>
              <a:t>‹#›</a:t>
            </a:fld>
            <a:endParaRPr lang="en-IN" dirty="0"/>
          </a:p>
        </p:txBody>
      </p:sp>
    </p:spTree>
    <p:extLst>
      <p:ext uri="{BB962C8B-B14F-4D97-AF65-F5344CB8AC3E}">
        <p14:creationId xmlns:p14="http://schemas.microsoft.com/office/powerpoint/2010/main" val="13858730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94EBA61-77B0-4E67-B37B-1737676D3F50}" type="datetimeFigureOut">
              <a:rPr lang="en-IN" smtClean="0"/>
              <a:t>08-12-2022</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766F569C-294D-4643-88D6-7040EEA6D8F9}" type="slidenum">
              <a:rPr lang="en-IN" smtClean="0"/>
              <a:t>‹#›</a:t>
            </a:fld>
            <a:endParaRPr lang="en-IN" dirty="0"/>
          </a:p>
        </p:txBody>
      </p:sp>
    </p:spTree>
    <p:extLst>
      <p:ext uri="{BB962C8B-B14F-4D97-AF65-F5344CB8AC3E}">
        <p14:creationId xmlns:p14="http://schemas.microsoft.com/office/powerpoint/2010/main" val="32434652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669B1578-6875-4FE4-99AE-450C6FFB42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8193"/>
            <a:ext cx="9144000" cy="5143500"/>
          </a:xfrm>
          <a:prstGeom prst="rect">
            <a:avLst/>
          </a:prstGeom>
        </p:spPr>
      </p:pic>
      <p:pic>
        <p:nvPicPr>
          <p:cNvPr id="18" name="Picture 2" descr="Image result for sify logo">
            <a:extLst>
              <a:ext uri="{FF2B5EF4-FFF2-40B4-BE49-F238E27FC236}">
                <a16:creationId xmlns:a16="http://schemas.microsoft.com/office/drawing/2014/main" id="{7E477AC7-F05E-40F6-892D-1033110209FF}"/>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7971587" y="234501"/>
            <a:ext cx="905357" cy="512966"/>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00B1CF07-5E87-417C-B723-5860BE4C9865}"/>
              </a:ext>
            </a:extLst>
          </p:cNvPr>
          <p:cNvSpPr txBox="1"/>
          <p:nvPr userDrawn="1"/>
        </p:nvSpPr>
        <p:spPr>
          <a:xfrm>
            <a:off x="323851" y="4270674"/>
            <a:ext cx="8496299" cy="461665"/>
          </a:xfrm>
          <a:prstGeom prst="rect">
            <a:avLst/>
          </a:prstGeom>
          <a:noFill/>
        </p:spPr>
        <p:txBody>
          <a:bodyPr wrap="square" rtlCol="0">
            <a:spAutoFit/>
          </a:bodyPr>
          <a:lstStyle/>
          <a:p>
            <a:pPr marL="0" marR="0" lvl="0" indent="0" algn="ctr" defTabSz="914241"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dirty="0">
                <a:ln>
                  <a:noFill/>
                </a:ln>
                <a:solidFill>
                  <a:schemeClr val="bg1"/>
                </a:solidFill>
                <a:effectLst/>
                <a:uLnTx/>
                <a:uFillTx/>
                <a:latin typeface="Arial Narrow" panose="020B0606020202030204" pitchFamily="34" charset="0"/>
                <a:cs typeface="Arial"/>
                <a:sym typeface="Arial"/>
                <a:rtl val="0"/>
              </a:rPr>
              <a:t>Sify</a:t>
            </a:r>
            <a:r>
              <a:rPr kumimoji="0" lang="en-IN" sz="1200" i="0" u="none" strike="noStrike" kern="0" cap="none" spc="0" normalizeH="0" baseline="0" noProof="0" dirty="0">
                <a:ln>
                  <a:noFill/>
                </a:ln>
                <a:solidFill>
                  <a:schemeClr val="bg1"/>
                </a:solidFill>
                <a:effectLst/>
                <a:uLnTx/>
                <a:uFillTx/>
                <a:latin typeface="Arial Narrow" panose="020B0606020202030204" pitchFamily="34" charset="0"/>
                <a:cs typeface="Arial"/>
                <a:sym typeface="Arial"/>
                <a:rtl val="0"/>
              </a:rPr>
              <a:t> is a leading </a:t>
            </a:r>
            <a:r>
              <a:rPr kumimoji="0" lang="en-IN" sz="12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integrated </a:t>
            </a:r>
            <a:r>
              <a:rPr kumimoji="0" lang="en-IN" sz="12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ICT player </a:t>
            </a:r>
            <a:r>
              <a:rPr kumimoji="0" lang="en-IN" sz="12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in India, helping customers to achieve their digital ambition through </a:t>
            </a:r>
            <a:r>
              <a:rPr kumimoji="0" lang="en-IN" sz="12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cloud@core products and services, </a:t>
            </a:r>
          </a:p>
          <a:p>
            <a:pPr marL="0" marR="0" lvl="0" indent="0" algn="ctr" defTabSz="914241" rtl="0" eaLnBrk="1" fontAlgn="auto" latinLnBrk="0" hangingPunct="1">
              <a:lnSpc>
                <a:spcPct val="100000"/>
              </a:lnSpc>
              <a:spcBef>
                <a:spcPts val="0"/>
              </a:spcBef>
              <a:spcAft>
                <a:spcPts val="0"/>
              </a:spcAft>
              <a:buClrTx/>
              <a:buSzTx/>
              <a:buFontTx/>
              <a:buNone/>
              <a:tabLst/>
              <a:defRPr/>
            </a:pPr>
            <a:r>
              <a:rPr kumimoji="0" lang="en-IN" sz="12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built on its world class </a:t>
            </a:r>
            <a:r>
              <a:rPr kumimoji="0" lang="en-IN" sz="12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Data Centers, Cloud &amp; Network </a:t>
            </a:r>
            <a:r>
              <a:rPr kumimoji="0" lang="en-IN" sz="12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assets and wide portfolio of </a:t>
            </a:r>
            <a:r>
              <a:rPr kumimoji="0" lang="en-IN" sz="12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professional and digital services</a:t>
            </a:r>
            <a:endParaRPr kumimoji="0" lang="en-US" sz="1200" i="0" u="none" strike="noStrike" kern="0" cap="none" spc="-57" normalizeH="0" baseline="0" noProof="0" dirty="0">
              <a:ln>
                <a:noFill/>
              </a:ln>
              <a:solidFill>
                <a:srgbClr val="00FFFF"/>
              </a:solidFill>
              <a:effectLst/>
              <a:uLnTx/>
              <a:uFillTx/>
              <a:latin typeface="Arial Narrow" panose="020B0606020202030204" pitchFamily="34" charset="0"/>
              <a:cs typeface="Arial" panose="020B0604020202020204" pitchFamily="34" charset="0"/>
              <a:sym typeface="Arial"/>
              <a:rtl val="0"/>
            </a:endParaRPr>
          </a:p>
        </p:txBody>
      </p:sp>
      <p:sp>
        <p:nvSpPr>
          <p:cNvPr id="28" name="Text Placeholder 16">
            <a:extLst>
              <a:ext uri="{FF2B5EF4-FFF2-40B4-BE49-F238E27FC236}">
                <a16:creationId xmlns:a16="http://schemas.microsoft.com/office/drawing/2014/main" id="{A0043FE2-98C6-40A8-A25D-C92BA3A47DCF}"/>
              </a:ext>
            </a:extLst>
          </p:cNvPr>
          <p:cNvSpPr>
            <a:spLocks noGrp="1"/>
          </p:cNvSpPr>
          <p:nvPr>
            <p:ph type="body" sz="quarter" idx="13" hasCustomPrompt="1"/>
          </p:nvPr>
        </p:nvSpPr>
        <p:spPr>
          <a:xfrm>
            <a:off x="334100" y="1099316"/>
            <a:ext cx="4056532" cy="1454241"/>
          </a:xfrm>
        </p:spPr>
        <p:txBody>
          <a:bodyPr>
            <a:noAutofit/>
          </a:bodyPr>
          <a:lstStyle>
            <a:lvl1pPr marL="0" indent="0" algn="l">
              <a:lnSpc>
                <a:spcPts val="3000"/>
              </a:lnSpc>
              <a:spcBef>
                <a:spcPts val="0"/>
              </a:spcBef>
              <a:buNone/>
              <a:defRPr sz="2800" b="1" cap="all" baseline="0">
                <a:solidFill>
                  <a:srgbClr val="00FFFF"/>
                </a:solidFill>
              </a:defRPr>
            </a:lvl1pPr>
          </a:lstStyle>
          <a:p>
            <a:pPr lvl="0"/>
            <a:r>
              <a:rPr lang="en-US"/>
              <a:t>TITLE OF THE SLIDE - LINE ONE</a:t>
            </a:r>
            <a:endParaRPr lang="en-IN"/>
          </a:p>
        </p:txBody>
      </p:sp>
      <p:sp>
        <p:nvSpPr>
          <p:cNvPr id="29" name="Text Placeholder 16">
            <a:extLst>
              <a:ext uri="{FF2B5EF4-FFF2-40B4-BE49-F238E27FC236}">
                <a16:creationId xmlns:a16="http://schemas.microsoft.com/office/drawing/2014/main" id="{AB770F6E-1524-4A33-82FC-93CB64C2692F}"/>
              </a:ext>
            </a:extLst>
          </p:cNvPr>
          <p:cNvSpPr>
            <a:spLocks noGrp="1"/>
          </p:cNvSpPr>
          <p:nvPr>
            <p:ph type="body" sz="quarter" idx="14" hasCustomPrompt="1"/>
          </p:nvPr>
        </p:nvSpPr>
        <p:spPr>
          <a:xfrm>
            <a:off x="334100" y="2553558"/>
            <a:ext cx="7316314" cy="341072"/>
          </a:xfrm>
        </p:spPr>
        <p:txBody>
          <a:bodyPr>
            <a:noAutofit/>
          </a:bodyPr>
          <a:lstStyle>
            <a:lvl1pPr marL="0" indent="0">
              <a:lnSpc>
                <a:spcPts val="2000"/>
              </a:lnSpc>
              <a:spcBef>
                <a:spcPts val="0"/>
              </a:spcBef>
              <a:buNone/>
              <a:defRPr sz="1800" b="0" baseline="0">
                <a:solidFill>
                  <a:schemeClr val="bg1"/>
                </a:solidFill>
              </a:defRPr>
            </a:lvl1pPr>
          </a:lstStyle>
          <a:p>
            <a:pPr lvl="0"/>
            <a:r>
              <a:rPr lang="en-US"/>
              <a:t>Sub Title </a:t>
            </a:r>
          </a:p>
        </p:txBody>
      </p:sp>
      <p:sp>
        <p:nvSpPr>
          <p:cNvPr id="30" name="Text Placeholder 16">
            <a:extLst>
              <a:ext uri="{FF2B5EF4-FFF2-40B4-BE49-F238E27FC236}">
                <a16:creationId xmlns:a16="http://schemas.microsoft.com/office/drawing/2014/main" id="{155CA787-D36C-48A9-A94B-D13C3645EBA1}"/>
              </a:ext>
            </a:extLst>
          </p:cNvPr>
          <p:cNvSpPr>
            <a:spLocks noGrp="1"/>
          </p:cNvSpPr>
          <p:nvPr>
            <p:ph type="body" sz="quarter" idx="15" hasCustomPrompt="1"/>
          </p:nvPr>
        </p:nvSpPr>
        <p:spPr>
          <a:xfrm>
            <a:off x="334099" y="2996461"/>
            <a:ext cx="5112246" cy="277103"/>
          </a:xfrm>
        </p:spPr>
        <p:txBody>
          <a:bodyPr anchor="t">
            <a:noAutofit/>
          </a:bodyPr>
          <a:lstStyle>
            <a:lvl1pPr marL="0" indent="0">
              <a:lnSpc>
                <a:spcPts val="1800"/>
              </a:lnSpc>
              <a:buNone/>
              <a:defRPr sz="1200" b="0">
                <a:solidFill>
                  <a:schemeClr val="bg1">
                    <a:lumMod val="85000"/>
                  </a:schemeClr>
                </a:solidFill>
              </a:defRPr>
            </a:lvl1pPr>
          </a:lstStyle>
          <a:p>
            <a:pPr lvl="0"/>
            <a:r>
              <a:rPr lang="en-US"/>
              <a:t>Month 2021</a:t>
            </a:r>
          </a:p>
        </p:txBody>
      </p:sp>
    </p:spTree>
    <p:extLst>
      <p:ext uri="{BB962C8B-B14F-4D97-AF65-F5344CB8AC3E}">
        <p14:creationId xmlns:p14="http://schemas.microsoft.com/office/powerpoint/2010/main" val="16565897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94EBA61-77B0-4E67-B37B-1737676D3F50}" type="datetimeFigureOut">
              <a:rPr lang="en-IN" smtClean="0"/>
              <a:t>08-12-2022</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766F569C-294D-4643-88D6-7040EEA6D8F9}" type="slidenum">
              <a:rPr lang="en-IN" smtClean="0"/>
              <a:t>‹#›</a:t>
            </a:fld>
            <a:endParaRPr lang="en-IN" dirty="0"/>
          </a:p>
        </p:txBody>
      </p:sp>
    </p:spTree>
    <p:extLst>
      <p:ext uri="{BB962C8B-B14F-4D97-AF65-F5344CB8AC3E}">
        <p14:creationId xmlns:p14="http://schemas.microsoft.com/office/powerpoint/2010/main" val="26060628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D5F2C51-22FF-4E32-AD34-F0CCA451A8EF}"/>
              </a:ext>
            </a:extLst>
          </p:cNvPr>
          <p:cNvSpPr/>
          <p:nvPr userDrawn="1"/>
        </p:nvSpPr>
        <p:spPr>
          <a:xfrm>
            <a:off x="1"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latin typeface="TheSansOffice" panose="020B0503040302060204" pitchFamily="34" charset="0"/>
            </a:endParaRPr>
          </a:p>
        </p:txBody>
      </p:sp>
      <p:sp>
        <p:nvSpPr>
          <p:cNvPr id="7" name="Title 4">
            <a:extLst>
              <a:ext uri="{FF2B5EF4-FFF2-40B4-BE49-F238E27FC236}">
                <a16:creationId xmlns:a16="http://schemas.microsoft.com/office/drawing/2014/main" id="{A2FB823F-6961-4B9A-80AC-CFF66BA11E63}"/>
              </a:ext>
            </a:extLst>
          </p:cNvPr>
          <p:cNvSpPr>
            <a:spLocks noGrp="1"/>
          </p:cNvSpPr>
          <p:nvPr>
            <p:ph type="title" hasCustomPrompt="1"/>
          </p:nvPr>
        </p:nvSpPr>
        <p:spPr>
          <a:xfrm>
            <a:off x="324000" y="211571"/>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8" name="Group 7">
            <a:extLst>
              <a:ext uri="{FF2B5EF4-FFF2-40B4-BE49-F238E27FC236}">
                <a16:creationId xmlns:a16="http://schemas.microsoft.com/office/drawing/2014/main" id="{648329CD-DDB5-4D8C-8424-F53018124232}"/>
              </a:ext>
            </a:extLst>
          </p:cNvPr>
          <p:cNvGrpSpPr/>
          <p:nvPr userDrawn="1"/>
        </p:nvGrpSpPr>
        <p:grpSpPr>
          <a:xfrm>
            <a:off x="64380" y="4887673"/>
            <a:ext cx="1223400" cy="253916"/>
            <a:chOff x="1066800" y="4063365"/>
            <a:chExt cx="1223400" cy="253916"/>
          </a:xfrm>
        </p:grpSpPr>
        <p:pic>
          <p:nvPicPr>
            <p:cNvPr id="9" name="Picture 8">
              <a:extLst>
                <a:ext uri="{FF2B5EF4-FFF2-40B4-BE49-F238E27FC236}">
                  <a16:creationId xmlns:a16="http://schemas.microsoft.com/office/drawing/2014/main" id="{73EEE93B-2A3C-4D7B-A512-ADEDBCF31518}"/>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F729BEA4-D322-4EFB-960C-F651CF84A409}"/>
                </a:ext>
              </a:extLst>
            </p:cNvPr>
            <p:cNvSpPr txBox="1"/>
            <p:nvPr/>
          </p:nvSpPr>
          <p:spPr>
            <a:xfrm>
              <a:off x="1269120" y="4063365"/>
              <a:ext cx="1021080" cy="253916"/>
            </a:xfrm>
            <a:prstGeom prst="rect">
              <a:avLst/>
            </a:prstGeom>
            <a:noFill/>
          </p:spPr>
          <p:txBody>
            <a:bodyPr wrap="square" rtlCol="0">
              <a:spAutoFit/>
            </a:bodyPr>
            <a:lstStyle/>
            <a:p>
              <a:r>
                <a:rPr lang="en-US" sz="1050" dirty="0">
                  <a:solidFill>
                    <a:schemeClr val="bg1"/>
                  </a:solidFill>
                </a:rPr>
                <a:t>cloud@core</a:t>
              </a:r>
              <a:r>
                <a:rPr lang="en-US" sz="800" baseline="30000" dirty="0">
                  <a:solidFill>
                    <a:schemeClr val="bg1"/>
                  </a:solidFill>
                </a:rPr>
                <a:t>TM</a:t>
              </a:r>
              <a:endParaRPr lang="en-US" sz="1050" baseline="30000" dirty="0">
                <a:solidFill>
                  <a:schemeClr val="bg1"/>
                </a:solidFill>
              </a:endParaRPr>
            </a:p>
          </p:txBody>
        </p:sp>
      </p:grpSp>
    </p:spTree>
    <p:extLst>
      <p:ext uri="{BB962C8B-B14F-4D97-AF65-F5344CB8AC3E}">
        <p14:creationId xmlns:p14="http://schemas.microsoft.com/office/powerpoint/2010/main" val="23581920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98580F-B55F-45C3-BF73-796A62CD2707}"/>
              </a:ext>
            </a:extLst>
          </p:cNvPr>
          <p:cNvSpPr/>
          <p:nvPr userDrawn="1"/>
        </p:nvSpPr>
        <p:spPr>
          <a:xfrm>
            <a:off x="1"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latin typeface="TheSansOffice" panose="020B0503040302060204" pitchFamily="34" charset="0"/>
            </a:endParaRPr>
          </a:p>
        </p:txBody>
      </p:sp>
      <p:sp>
        <p:nvSpPr>
          <p:cNvPr id="7" name="Title 4">
            <a:extLst>
              <a:ext uri="{FF2B5EF4-FFF2-40B4-BE49-F238E27FC236}">
                <a16:creationId xmlns:a16="http://schemas.microsoft.com/office/drawing/2014/main" id="{80AB11FA-7A2E-4435-87AF-1B9AD03715CC}"/>
              </a:ext>
            </a:extLst>
          </p:cNvPr>
          <p:cNvSpPr>
            <a:spLocks noGrp="1"/>
          </p:cNvSpPr>
          <p:nvPr>
            <p:ph type="title" hasCustomPrompt="1"/>
          </p:nvPr>
        </p:nvSpPr>
        <p:spPr>
          <a:xfrm>
            <a:off x="324000" y="211571"/>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8" name="Group 7">
            <a:extLst>
              <a:ext uri="{FF2B5EF4-FFF2-40B4-BE49-F238E27FC236}">
                <a16:creationId xmlns:a16="http://schemas.microsoft.com/office/drawing/2014/main" id="{7E1830AA-888D-429F-A0B3-7985C459007E}"/>
              </a:ext>
            </a:extLst>
          </p:cNvPr>
          <p:cNvGrpSpPr/>
          <p:nvPr userDrawn="1"/>
        </p:nvGrpSpPr>
        <p:grpSpPr>
          <a:xfrm>
            <a:off x="64380" y="4887673"/>
            <a:ext cx="1223400" cy="253916"/>
            <a:chOff x="1066800" y="4063365"/>
            <a:chExt cx="1223400" cy="253916"/>
          </a:xfrm>
        </p:grpSpPr>
        <p:pic>
          <p:nvPicPr>
            <p:cNvPr id="9" name="Picture 8">
              <a:extLst>
                <a:ext uri="{FF2B5EF4-FFF2-40B4-BE49-F238E27FC236}">
                  <a16:creationId xmlns:a16="http://schemas.microsoft.com/office/drawing/2014/main" id="{D6CF50AE-69C2-4EE4-AB6B-07D8680E7B9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1BE4665D-AC01-4335-8538-112E3A4E0754}"/>
                </a:ext>
              </a:extLst>
            </p:cNvPr>
            <p:cNvSpPr txBox="1"/>
            <p:nvPr/>
          </p:nvSpPr>
          <p:spPr>
            <a:xfrm>
              <a:off x="1269120" y="4063365"/>
              <a:ext cx="1021080" cy="253916"/>
            </a:xfrm>
            <a:prstGeom prst="rect">
              <a:avLst/>
            </a:prstGeom>
            <a:noFill/>
          </p:spPr>
          <p:txBody>
            <a:bodyPr wrap="square" rtlCol="0">
              <a:spAutoFit/>
            </a:bodyPr>
            <a:lstStyle/>
            <a:p>
              <a:r>
                <a:rPr lang="en-US" sz="1050" dirty="0">
                  <a:solidFill>
                    <a:schemeClr val="bg1"/>
                  </a:solidFill>
                  <a:latin typeface="TheSansOffice" panose="020B0503040302060204" pitchFamily="34" charset="0"/>
                </a:rPr>
                <a:t>cloud@core</a:t>
              </a:r>
              <a:r>
                <a:rPr lang="en-US" sz="800" baseline="30000" dirty="0">
                  <a:solidFill>
                    <a:schemeClr val="bg1"/>
                  </a:solidFill>
                  <a:latin typeface="TheSansOffice" panose="020B0503040302060204" pitchFamily="34" charset="0"/>
                </a:rPr>
                <a:t>TM</a:t>
              </a:r>
              <a:endParaRPr lang="en-US" sz="1050" baseline="30000" dirty="0">
                <a:solidFill>
                  <a:schemeClr val="bg1"/>
                </a:solidFill>
                <a:latin typeface="TheSansOffice" panose="020B0503040302060204" pitchFamily="34" charset="0"/>
              </a:endParaRPr>
            </a:p>
          </p:txBody>
        </p:sp>
      </p:grpSp>
      <p:sp>
        <p:nvSpPr>
          <p:cNvPr id="3" name="Content Placeholder 2"/>
          <p:cNvSpPr>
            <a:spLocks noGrp="1"/>
          </p:cNvSpPr>
          <p:nvPr>
            <p:ph idx="1"/>
          </p:nvPr>
        </p:nvSpPr>
        <p:spPr>
          <a:xfrm>
            <a:off x="324000" y="987426"/>
            <a:ext cx="8496150" cy="3744913"/>
          </a:xfrm>
        </p:spPr>
        <p:txBody>
          <a:bodyPr/>
          <a:lstStyle>
            <a:lvl1pPr marL="226766" indent="-226766">
              <a:buFont typeface="Wingdings" panose="05000000000000000000" pitchFamily="2" charset="2"/>
              <a:buChar char="§"/>
              <a:defRPr>
                <a:solidFill>
                  <a:schemeClr val="bg1"/>
                </a:solidFill>
                <a:latin typeface="TheSansOffice" panose="020B0503040302060204" pitchFamily="34" charset="0"/>
              </a:defRPr>
            </a:lvl1pPr>
            <a:lvl2pPr>
              <a:defRPr sz="1600">
                <a:solidFill>
                  <a:schemeClr val="bg1"/>
                </a:solidFill>
                <a:latin typeface="TheSansOffice" panose="020B0503040302060204" pitchFamily="34" charset="0"/>
              </a:defRPr>
            </a:lvl2pPr>
            <a:lvl3pPr marL="791981">
              <a:defRPr sz="1600">
                <a:solidFill>
                  <a:schemeClr val="bg1"/>
                </a:solidFill>
                <a:latin typeface="TheSansOffice" panose="020B0503040302060204" pitchFamily="34" charset="0"/>
              </a:defRPr>
            </a:lvl3pPr>
            <a:lvl4pPr marL="1079973">
              <a:defRPr sz="1400">
                <a:solidFill>
                  <a:schemeClr val="bg1"/>
                </a:solidFill>
                <a:latin typeface="TheSansOffice" panose="020B0503040302060204" pitchFamily="34" charset="0"/>
              </a:defRPr>
            </a:lvl4pPr>
            <a:lvl5pPr marL="1331967">
              <a:defRPr sz="1400">
                <a:solidFill>
                  <a:schemeClr val="bg1"/>
                </a:solidFill>
                <a:latin typeface="TheSansOffice" panose="020B050304030206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lvl1pPr>
              <a:defRPr>
                <a:latin typeface="TheSansOffice" panose="020B050304030206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16413636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5DEAEFD-1C1C-4705-A7B4-C18700C0D051}"/>
              </a:ext>
            </a:extLst>
          </p:cNvPr>
          <p:cNvSpPr/>
          <p:nvPr userDrawn="1"/>
        </p:nvSpPr>
        <p:spPr>
          <a:xfrm>
            <a:off x="1"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latin typeface="TheSansOffice" panose="020B0503040302060204" pitchFamily="34" charset="0"/>
            </a:endParaRPr>
          </a:p>
        </p:txBody>
      </p:sp>
      <p:sp>
        <p:nvSpPr>
          <p:cNvPr id="8" name="Title 4">
            <a:extLst>
              <a:ext uri="{FF2B5EF4-FFF2-40B4-BE49-F238E27FC236}">
                <a16:creationId xmlns:a16="http://schemas.microsoft.com/office/drawing/2014/main" id="{32A6F2CD-2248-4E26-805E-67B423ABE9CA}"/>
              </a:ext>
            </a:extLst>
          </p:cNvPr>
          <p:cNvSpPr>
            <a:spLocks noGrp="1"/>
          </p:cNvSpPr>
          <p:nvPr>
            <p:ph type="title" hasCustomPrompt="1"/>
          </p:nvPr>
        </p:nvSpPr>
        <p:spPr>
          <a:xfrm>
            <a:off x="324000" y="211571"/>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9" name="Group 8">
            <a:extLst>
              <a:ext uri="{FF2B5EF4-FFF2-40B4-BE49-F238E27FC236}">
                <a16:creationId xmlns:a16="http://schemas.microsoft.com/office/drawing/2014/main" id="{7529C921-18CF-4A1E-BB95-922460B5DC60}"/>
              </a:ext>
            </a:extLst>
          </p:cNvPr>
          <p:cNvGrpSpPr/>
          <p:nvPr userDrawn="1"/>
        </p:nvGrpSpPr>
        <p:grpSpPr>
          <a:xfrm>
            <a:off x="64380" y="4887673"/>
            <a:ext cx="1223400" cy="253916"/>
            <a:chOff x="1066800" y="4063365"/>
            <a:chExt cx="1223400" cy="253916"/>
          </a:xfrm>
        </p:grpSpPr>
        <p:pic>
          <p:nvPicPr>
            <p:cNvPr id="10" name="Picture 9">
              <a:extLst>
                <a:ext uri="{FF2B5EF4-FFF2-40B4-BE49-F238E27FC236}">
                  <a16:creationId xmlns:a16="http://schemas.microsoft.com/office/drawing/2014/main" id="{8E64CED7-404C-42CF-AE0F-95F58C51F909}"/>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1" name="TextBox 10">
              <a:extLst>
                <a:ext uri="{FF2B5EF4-FFF2-40B4-BE49-F238E27FC236}">
                  <a16:creationId xmlns:a16="http://schemas.microsoft.com/office/drawing/2014/main" id="{B5172F8D-805D-48CD-85FF-0ECF78909EF2}"/>
                </a:ext>
              </a:extLst>
            </p:cNvPr>
            <p:cNvSpPr txBox="1"/>
            <p:nvPr/>
          </p:nvSpPr>
          <p:spPr>
            <a:xfrm>
              <a:off x="1269120" y="4063365"/>
              <a:ext cx="1021080" cy="253916"/>
            </a:xfrm>
            <a:prstGeom prst="rect">
              <a:avLst/>
            </a:prstGeom>
            <a:noFill/>
          </p:spPr>
          <p:txBody>
            <a:bodyPr wrap="square" rtlCol="0">
              <a:spAutoFit/>
            </a:bodyPr>
            <a:lstStyle/>
            <a:p>
              <a:r>
                <a:rPr lang="en-US" sz="1050" dirty="0">
                  <a:solidFill>
                    <a:schemeClr val="bg1"/>
                  </a:solidFill>
                  <a:latin typeface="TheSansOffice" panose="020B0503040302060204" pitchFamily="34" charset="0"/>
                </a:rPr>
                <a:t>cloud@core</a:t>
              </a:r>
              <a:r>
                <a:rPr lang="en-US" sz="800" baseline="30000" dirty="0">
                  <a:solidFill>
                    <a:schemeClr val="bg1"/>
                  </a:solidFill>
                  <a:latin typeface="TheSansOffice" panose="020B0503040302060204" pitchFamily="34" charset="0"/>
                </a:rPr>
                <a:t>TM</a:t>
              </a:r>
              <a:endParaRPr lang="en-US" sz="1050" baseline="30000" dirty="0">
                <a:solidFill>
                  <a:schemeClr val="bg1"/>
                </a:solidFill>
                <a:latin typeface="TheSansOffice" panose="020B0503040302060204" pitchFamily="34" charset="0"/>
              </a:endParaRPr>
            </a:p>
          </p:txBody>
        </p:sp>
      </p:grpSp>
      <p:sp>
        <p:nvSpPr>
          <p:cNvPr id="3" name="Content Placeholder 2"/>
          <p:cNvSpPr>
            <a:spLocks noGrp="1"/>
          </p:cNvSpPr>
          <p:nvPr>
            <p:ph sz="half" idx="1" hasCustomPrompt="1"/>
          </p:nvPr>
        </p:nvSpPr>
        <p:spPr>
          <a:xfrm>
            <a:off x="323851" y="987426"/>
            <a:ext cx="4068763" cy="3744912"/>
          </a:xfrm>
        </p:spPr>
        <p:txBody>
          <a:bodyPr>
            <a:normAutofit/>
          </a:bodyPr>
          <a:lstStyle>
            <a:lvl1pPr marL="226766" indent="-226766">
              <a:buFont typeface="Wingdings" panose="05000000000000000000" pitchFamily="2" charset="2"/>
              <a:buChar char="§"/>
              <a:defRPr sz="1600">
                <a:solidFill>
                  <a:schemeClr val="bg1"/>
                </a:solidFill>
                <a:latin typeface="TheSansOffice" panose="020B0503040302060204" pitchFamily="34" charset="0"/>
              </a:defRPr>
            </a:lvl1pPr>
            <a:lvl2pPr>
              <a:defRPr sz="1400">
                <a:solidFill>
                  <a:schemeClr val="bg1"/>
                </a:solidFill>
                <a:latin typeface="TheSansOffice" panose="020B0503040302060204" pitchFamily="34" charset="0"/>
              </a:defRPr>
            </a:lvl2pPr>
            <a:lvl3pPr>
              <a:defRPr sz="1200">
                <a:solidFill>
                  <a:schemeClr val="bg1"/>
                </a:solidFill>
                <a:latin typeface="TheSansOffice" panose="020B0503040302060204" pitchFamily="34" charset="0"/>
              </a:defRPr>
            </a:lvl3pPr>
            <a:lvl4pPr>
              <a:defRPr sz="1100">
                <a:solidFill>
                  <a:schemeClr val="bg1"/>
                </a:solidFill>
                <a:latin typeface="TheSansOffice" panose="020B0503040302060204" pitchFamily="34" charset="0"/>
              </a:defRPr>
            </a:lvl4pPr>
            <a:lvl5pPr>
              <a:defRPr sz="1100">
                <a:solidFill>
                  <a:schemeClr val="bg1"/>
                </a:solidFill>
                <a:latin typeface="TheSansOffice" panose="020B05030403020602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hasCustomPrompt="1"/>
          </p:nvPr>
        </p:nvSpPr>
        <p:spPr>
          <a:xfrm>
            <a:off x="4751388" y="987426"/>
            <a:ext cx="4068762" cy="3744912"/>
          </a:xfrm>
        </p:spPr>
        <p:txBody>
          <a:bodyPr>
            <a:normAutofit/>
          </a:bodyPr>
          <a:lstStyle>
            <a:lvl1pPr marL="226766" indent="-226766">
              <a:buFont typeface="Wingdings" panose="05000000000000000000" pitchFamily="2" charset="2"/>
              <a:buChar char="§"/>
              <a:defRPr sz="1600">
                <a:solidFill>
                  <a:schemeClr val="bg1"/>
                </a:solidFill>
                <a:latin typeface="TheSansOffice" panose="020B0503040302060204" pitchFamily="34" charset="0"/>
              </a:defRPr>
            </a:lvl1pPr>
            <a:lvl2pPr>
              <a:defRPr sz="1400">
                <a:solidFill>
                  <a:schemeClr val="bg1"/>
                </a:solidFill>
                <a:latin typeface="TheSansOffice" panose="020B0503040302060204" pitchFamily="34" charset="0"/>
              </a:defRPr>
            </a:lvl2pPr>
            <a:lvl3pPr>
              <a:defRPr sz="1200">
                <a:solidFill>
                  <a:schemeClr val="bg1"/>
                </a:solidFill>
                <a:latin typeface="TheSansOffice" panose="020B0503040302060204" pitchFamily="34" charset="0"/>
              </a:defRPr>
            </a:lvl3pPr>
            <a:lvl4pPr>
              <a:defRPr sz="1100">
                <a:solidFill>
                  <a:schemeClr val="bg1"/>
                </a:solidFill>
                <a:latin typeface="TheSansOffice" panose="020B0503040302060204" pitchFamily="34" charset="0"/>
              </a:defRPr>
            </a:lvl4pPr>
            <a:lvl5pPr>
              <a:defRPr sz="1100">
                <a:solidFill>
                  <a:schemeClr val="bg1"/>
                </a:solidFill>
                <a:latin typeface="TheSansOffice" panose="020B05030403020602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lvl1pPr>
              <a:defRPr>
                <a:latin typeface="TheSansOffice" panose="020B050304030206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9681932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0809321-F4FE-46F7-A660-052C72F578F8}"/>
              </a:ext>
            </a:extLst>
          </p:cNvPr>
          <p:cNvSpPr/>
          <p:nvPr userDrawn="1"/>
        </p:nvSpPr>
        <p:spPr>
          <a:xfrm>
            <a:off x="1"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latin typeface="TheSansOffice" panose="020B0503040302060204" pitchFamily="34" charset="0"/>
            </a:endParaRPr>
          </a:p>
        </p:txBody>
      </p:sp>
      <p:sp>
        <p:nvSpPr>
          <p:cNvPr id="11" name="Title 4">
            <a:extLst>
              <a:ext uri="{FF2B5EF4-FFF2-40B4-BE49-F238E27FC236}">
                <a16:creationId xmlns:a16="http://schemas.microsoft.com/office/drawing/2014/main" id="{F18CE42A-829A-4A80-B49F-B0C1924DA306}"/>
              </a:ext>
            </a:extLst>
          </p:cNvPr>
          <p:cNvSpPr>
            <a:spLocks noGrp="1"/>
          </p:cNvSpPr>
          <p:nvPr>
            <p:ph type="title" hasCustomPrompt="1"/>
          </p:nvPr>
        </p:nvSpPr>
        <p:spPr>
          <a:xfrm>
            <a:off x="324000" y="211571"/>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12" name="Group 11">
            <a:extLst>
              <a:ext uri="{FF2B5EF4-FFF2-40B4-BE49-F238E27FC236}">
                <a16:creationId xmlns:a16="http://schemas.microsoft.com/office/drawing/2014/main" id="{45CC5F23-F015-48C5-97CD-211FF0369FA1}"/>
              </a:ext>
            </a:extLst>
          </p:cNvPr>
          <p:cNvGrpSpPr/>
          <p:nvPr userDrawn="1"/>
        </p:nvGrpSpPr>
        <p:grpSpPr>
          <a:xfrm>
            <a:off x="64380" y="4887673"/>
            <a:ext cx="1223400" cy="253916"/>
            <a:chOff x="1066800" y="4063365"/>
            <a:chExt cx="1223400" cy="253916"/>
          </a:xfrm>
        </p:grpSpPr>
        <p:pic>
          <p:nvPicPr>
            <p:cNvPr id="13" name="Picture 12">
              <a:extLst>
                <a:ext uri="{FF2B5EF4-FFF2-40B4-BE49-F238E27FC236}">
                  <a16:creationId xmlns:a16="http://schemas.microsoft.com/office/drawing/2014/main" id="{7430729C-85AD-42AF-B6D9-796498187CDE}"/>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4" name="TextBox 13">
              <a:extLst>
                <a:ext uri="{FF2B5EF4-FFF2-40B4-BE49-F238E27FC236}">
                  <a16:creationId xmlns:a16="http://schemas.microsoft.com/office/drawing/2014/main" id="{5756C6CF-97A7-492A-A27D-5647BF61341C}"/>
                </a:ext>
              </a:extLst>
            </p:cNvPr>
            <p:cNvSpPr txBox="1"/>
            <p:nvPr/>
          </p:nvSpPr>
          <p:spPr>
            <a:xfrm>
              <a:off x="1269120" y="4063365"/>
              <a:ext cx="1021080" cy="253916"/>
            </a:xfrm>
            <a:prstGeom prst="rect">
              <a:avLst/>
            </a:prstGeom>
            <a:noFill/>
          </p:spPr>
          <p:txBody>
            <a:bodyPr wrap="square" rtlCol="0">
              <a:spAutoFit/>
            </a:bodyPr>
            <a:lstStyle/>
            <a:p>
              <a:r>
                <a:rPr lang="en-US" sz="1050" dirty="0">
                  <a:solidFill>
                    <a:schemeClr val="bg1"/>
                  </a:solidFill>
                  <a:latin typeface="TheSansOffice" panose="020B0503040302060204" pitchFamily="34" charset="0"/>
                </a:rPr>
                <a:t>cloud@core</a:t>
              </a:r>
              <a:r>
                <a:rPr lang="en-US" sz="800" baseline="30000" dirty="0">
                  <a:solidFill>
                    <a:schemeClr val="bg1"/>
                  </a:solidFill>
                  <a:latin typeface="TheSansOffice" panose="020B0503040302060204" pitchFamily="34" charset="0"/>
                </a:rPr>
                <a:t>TM</a:t>
              </a:r>
              <a:endParaRPr lang="en-US" sz="1050" baseline="30000" dirty="0">
                <a:solidFill>
                  <a:schemeClr val="bg1"/>
                </a:solidFill>
                <a:latin typeface="TheSansOffice" panose="020B0503040302060204" pitchFamily="34" charset="0"/>
              </a:endParaRPr>
            </a:p>
          </p:txBody>
        </p:sp>
      </p:grpSp>
      <p:sp>
        <p:nvSpPr>
          <p:cNvPr id="3" name="Text Placeholder 2"/>
          <p:cNvSpPr>
            <a:spLocks noGrp="1"/>
          </p:cNvSpPr>
          <p:nvPr>
            <p:ph type="body" idx="1" hasCustomPrompt="1"/>
          </p:nvPr>
        </p:nvSpPr>
        <p:spPr>
          <a:xfrm>
            <a:off x="324001" y="1025125"/>
            <a:ext cx="4068613" cy="215444"/>
          </a:xfrm>
        </p:spPr>
        <p:txBody>
          <a:bodyPr wrap="square" rIns="0" bIns="0" anchor="ctr">
            <a:spAutoFit/>
          </a:bodyPr>
          <a:lstStyle>
            <a:lvl1pPr marL="0" indent="0">
              <a:buNone/>
              <a:defRPr kumimoji="0" lang="en-US" sz="1400" b="1" i="0" u="none" strike="noStrike" kern="1200" cap="all" spc="0" normalizeH="0" baseline="0" noProof="0" dirty="0" smtClean="0">
                <a:ln>
                  <a:noFill/>
                </a:ln>
                <a:solidFill>
                  <a:schemeClr val="bg1"/>
                </a:solidFill>
                <a:effectLst/>
                <a:uLnTx/>
                <a:uFillTx/>
                <a:latin typeface="TheSansOffice" panose="020B0503040302060204" pitchFamily="34" charset="0"/>
                <a:ea typeface="+mj-ea"/>
                <a:cs typeface="+mj-cs"/>
              </a:defRPr>
            </a:lvl1pPr>
            <a:lvl2pPr marL="457132" indent="0">
              <a:buNone/>
              <a:defRPr sz="2000" b="1"/>
            </a:lvl2pPr>
            <a:lvl3pPr marL="914264" indent="0">
              <a:buNone/>
              <a:defRPr sz="1800" b="1"/>
            </a:lvl3pPr>
            <a:lvl4pPr marL="1371395" indent="0">
              <a:buNone/>
              <a:defRPr sz="1600" b="1"/>
            </a:lvl4pPr>
            <a:lvl5pPr marL="1828526" indent="0">
              <a:buNone/>
              <a:defRPr sz="1600" b="1"/>
            </a:lvl5pPr>
            <a:lvl6pPr marL="2285658" indent="0">
              <a:buNone/>
              <a:defRPr sz="1600" b="1"/>
            </a:lvl6pPr>
            <a:lvl7pPr marL="2742788" indent="0">
              <a:buNone/>
              <a:defRPr sz="1600" b="1"/>
            </a:lvl7pPr>
            <a:lvl8pPr marL="3199921" indent="0">
              <a:buNone/>
              <a:defRPr sz="1600" b="1"/>
            </a:lvl8pPr>
            <a:lvl9pPr marL="3657052" indent="0">
              <a:buNone/>
              <a:defRPr sz="1600" b="1"/>
            </a:lvl9pPr>
          </a:lstStyle>
          <a:p>
            <a:pPr marL="0" marR="0" lvl="0" indent="0" algn="l" defTabSz="914264" rtl="0" eaLnBrk="1" fontAlgn="auto" latinLnBrk="0" hangingPunct="1">
              <a:lnSpc>
                <a:spcPct val="100000"/>
              </a:lnSpc>
              <a:spcBef>
                <a:spcPct val="0"/>
              </a:spcBef>
              <a:spcAft>
                <a:spcPts val="0"/>
              </a:spcAft>
              <a:buClrTx/>
              <a:buSzTx/>
              <a:buFontTx/>
              <a:buNone/>
              <a:tabLst/>
              <a:defRPr/>
            </a:pPr>
            <a:r>
              <a:rPr lang="en-US"/>
              <a:t>Column heading goes here</a:t>
            </a:r>
          </a:p>
        </p:txBody>
      </p:sp>
      <p:sp>
        <p:nvSpPr>
          <p:cNvPr id="4" name="Content Placeholder 3"/>
          <p:cNvSpPr>
            <a:spLocks noGrp="1"/>
          </p:cNvSpPr>
          <p:nvPr>
            <p:ph sz="half" idx="2" hasCustomPrompt="1"/>
          </p:nvPr>
        </p:nvSpPr>
        <p:spPr>
          <a:xfrm>
            <a:off x="324000" y="1333502"/>
            <a:ext cx="4068614" cy="3398837"/>
          </a:xfrm>
        </p:spPr>
        <p:txBody>
          <a:bodyPr tIns="0">
            <a:normAutofit/>
          </a:bodyPr>
          <a:lstStyle>
            <a:lvl1pPr marL="226766" indent="-226766">
              <a:lnSpc>
                <a:spcPct val="100000"/>
              </a:lnSpc>
              <a:spcBef>
                <a:spcPts val="400"/>
              </a:spcBef>
              <a:buFont typeface="Wingdings" panose="05000000000000000000" pitchFamily="2" charset="2"/>
              <a:buChar char="§"/>
              <a:defRPr lang="en-US" sz="1400" kern="1200" dirty="0" smtClean="0">
                <a:solidFill>
                  <a:schemeClr val="bg1"/>
                </a:solidFill>
                <a:latin typeface="TheSansOffice" panose="020B0503040302060204" pitchFamily="34" charset="0"/>
                <a:ea typeface="+mn-ea"/>
                <a:cs typeface="+mn-cs"/>
              </a:defRPr>
            </a:lvl1pPr>
            <a:lvl2pPr marL="568715">
              <a:lnSpc>
                <a:spcPct val="100000"/>
              </a:lnSpc>
              <a:spcBef>
                <a:spcPts val="400"/>
              </a:spcBef>
              <a:defRPr sz="1200">
                <a:solidFill>
                  <a:schemeClr val="bg1"/>
                </a:solidFill>
                <a:latin typeface="TheSansOffice" panose="020B0503040302060204" pitchFamily="34" charset="0"/>
              </a:defRPr>
            </a:lvl2pPr>
            <a:lvl3pPr>
              <a:defRPr sz="1400">
                <a:solidFill>
                  <a:schemeClr val="bg1"/>
                </a:solidFill>
                <a:latin typeface="TheSansOffice" panose="020B0503040302060204" pitchFamily="34" charset="0"/>
              </a:defRPr>
            </a:lvl3pPr>
            <a:lvl4pPr>
              <a:defRPr sz="1200">
                <a:solidFill>
                  <a:schemeClr val="bg1"/>
                </a:solidFill>
                <a:latin typeface="TheSansOffice" panose="020B0503040302060204" pitchFamily="34" charset="0"/>
              </a:defRPr>
            </a:lvl4pPr>
            <a:lvl5pPr>
              <a:defRPr sz="1200">
                <a:solidFill>
                  <a:schemeClr val="bg1"/>
                </a:solidFill>
                <a:latin typeface="TheSansOffice" panose="020B050304030206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hasCustomPrompt="1"/>
          </p:nvPr>
        </p:nvSpPr>
        <p:spPr>
          <a:xfrm>
            <a:off x="4751389" y="1030315"/>
            <a:ext cx="4070126" cy="215444"/>
          </a:xfrm>
        </p:spPr>
        <p:txBody>
          <a:bodyPr wrap="square" rIns="0" bIns="0" anchor="ctr">
            <a:spAutoFit/>
          </a:bodyPr>
          <a:lstStyle>
            <a:lvl1pPr marL="0" marR="0" indent="0" algn="l" defTabSz="914264" rtl="0" eaLnBrk="1" fontAlgn="auto" latinLnBrk="0" hangingPunct="1">
              <a:lnSpc>
                <a:spcPct val="100000"/>
              </a:lnSpc>
              <a:spcBef>
                <a:spcPct val="0"/>
              </a:spcBef>
              <a:spcAft>
                <a:spcPts val="0"/>
              </a:spcAft>
              <a:buClrTx/>
              <a:buSzTx/>
              <a:buFontTx/>
              <a:buNone/>
              <a:tabLst/>
              <a:defRPr kumimoji="0" lang="en-US" sz="1400" b="1" i="0" u="none" strike="noStrike" kern="1200" cap="all" spc="0" normalizeH="0" baseline="0" noProof="0" dirty="0" smtClean="0">
                <a:ln>
                  <a:noFill/>
                </a:ln>
                <a:solidFill>
                  <a:schemeClr val="bg1"/>
                </a:solidFill>
                <a:effectLst/>
                <a:uLnTx/>
                <a:uFillTx/>
                <a:latin typeface="TheSansOffice" panose="020B0503040302060204" pitchFamily="34" charset="0"/>
                <a:ea typeface="+mj-ea"/>
                <a:cs typeface="+mj-cs"/>
              </a:defRPr>
            </a:lvl1pPr>
            <a:lvl2pPr marL="457132" indent="0">
              <a:buNone/>
              <a:defRPr sz="2000" b="1"/>
            </a:lvl2pPr>
            <a:lvl3pPr marL="914264" indent="0">
              <a:buNone/>
              <a:defRPr sz="1800" b="1"/>
            </a:lvl3pPr>
            <a:lvl4pPr marL="1371395" indent="0">
              <a:buNone/>
              <a:defRPr sz="1600" b="1"/>
            </a:lvl4pPr>
            <a:lvl5pPr marL="1828526" indent="0">
              <a:buNone/>
              <a:defRPr sz="1600" b="1"/>
            </a:lvl5pPr>
            <a:lvl6pPr marL="2285658" indent="0">
              <a:buNone/>
              <a:defRPr sz="1600" b="1"/>
            </a:lvl6pPr>
            <a:lvl7pPr marL="2742788" indent="0">
              <a:buNone/>
              <a:defRPr sz="1600" b="1"/>
            </a:lvl7pPr>
            <a:lvl8pPr marL="3199921" indent="0">
              <a:buNone/>
              <a:defRPr sz="1600" b="1"/>
            </a:lvl8pPr>
            <a:lvl9pPr marL="3657052" indent="0">
              <a:buNone/>
              <a:defRPr sz="1600" b="1"/>
            </a:lvl9pPr>
          </a:lstStyle>
          <a:p>
            <a:pPr marL="0" marR="0" lvl="0" indent="0" algn="l" defTabSz="914264" rtl="0" eaLnBrk="1" fontAlgn="auto" latinLnBrk="0" hangingPunct="1">
              <a:lnSpc>
                <a:spcPct val="100000"/>
              </a:lnSpc>
              <a:spcBef>
                <a:spcPct val="0"/>
              </a:spcBef>
              <a:spcAft>
                <a:spcPts val="0"/>
              </a:spcAft>
              <a:buClrTx/>
              <a:buSzTx/>
              <a:buFontTx/>
              <a:buNone/>
              <a:tabLst/>
              <a:defRPr/>
            </a:pPr>
            <a:r>
              <a:rPr lang="en-US"/>
              <a:t>Column heading goes here</a:t>
            </a:r>
          </a:p>
        </p:txBody>
      </p:sp>
      <p:sp>
        <p:nvSpPr>
          <p:cNvPr id="6" name="Content Placeholder 5"/>
          <p:cNvSpPr>
            <a:spLocks noGrp="1"/>
          </p:cNvSpPr>
          <p:nvPr>
            <p:ph sz="quarter" idx="4" hasCustomPrompt="1"/>
          </p:nvPr>
        </p:nvSpPr>
        <p:spPr>
          <a:xfrm>
            <a:off x="4751388" y="1333502"/>
            <a:ext cx="4070125" cy="3398837"/>
          </a:xfrm>
        </p:spPr>
        <p:txBody>
          <a:bodyPr tIns="0"/>
          <a:lstStyle>
            <a:lvl1pPr marL="285743" indent="-285743">
              <a:buFont typeface="Wingdings" panose="05000000000000000000" pitchFamily="2" charset="2"/>
              <a:buChar char="§"/>
              <a:defRPr lang="en-US" sz="1400" kern="1200" dirty="0" smtClean="0">
                <a:solidFill>
                  <a:schemeClr val="bg1"/>
                </a:solidFill>
                <a:latin typeface="TheSansOffice" panose="020B0503040302060204" pitchFamily="34" charset="0"/>
                <a:ea typeface="+mn-ea"/>
                <a:cs typeface="+mn-cs"/>
              </a:defRPr>
            </a:lvl1pPr>
            <a:lvl2pPr marL="568715" indent="-285707">
              <a:defRPr lang="en-US" sz="1200" kern="1200" dirty="0" smtClean="0">
                <a:solidFill>
                  <a:schemeClr val="bg1"/>
                </a:solidFill>
                <a:latin typeface="TheSansOffice" panose="020B0503040302060204" pitchFamily="34" charset="0"/>
                <a:ea typeface="+mn-ea"/>
                <a:cs typeface="+mn-cs"/>
              </a:defRPr>
            </a:lvl2pPr>
            <a:lvl3pPr marL="1142828" indent="-228566">
              <a:defRPr lang="en-US" sz="1400" kern="1200" dirty="0" smtClean="0">
                <a:solidFill>
                  <a:schemeClr val="bg1"/>
                </a:solidFill>
                <a:latin typeface="TheSansOffice" panose="020B0503040302060204" pitchFamily="34" charset="0"/>
                <a:ea typeface="+mn-ea"/>
                <a:cs typeface="+mn-cs"/>
              </a:defRPr>
            </a:lvl3pPr>
            <a:lvl4pPr marL="1599960" indent="-228566">
              <a:defRPr lang="en-US" sz="1200" kern="1200" dirty="0" smtClean="0">
                <a:solidFill>
                  <a:schemeClr val="bg1"/>
                </a:solidFill>
                <a:latin typeface="TheSansOffice" panose="020B0503040302060204" pitchFamily="34" charset="0"/>
                <a:ea typeface="+mn-ea"/>
                <a:cs typeface="+mn-cs"/>
              </a:defRPr>
            </a:lvl4pPr>
            <a:lvl5pPr marL="2057092" indent="-228566">
              <a:defRPr lang="en-US" sz="1200" kern="1200" dirty="0">
                <a:solidFill>
                  <a:schemeClr val="bg1"/>
                </a:solidFill>
                <a:latin typeface="TheSansOffice" panose="020B0503040302060204" pitchFamily="34" charset="0"/>
                <a:ea typeface="+mn-ea"/>
                <a:cs typeface="+mn-cs"/>
              </a:defRPr>
            </a:lvl5pPr>
            <a:lvl6pPr>
              <a:defRPr sz="1600"/>
            </a:lvl6pPr>
            <a:lvl7pPr>
              <a:defRPr sz="1600"/>
            </a:lvl7pPr>
            <a:lvl8pPr>
              <a:defRPr sz="1600"/>
            </a:lvl8pPr>
            <a:lvl9pPr>
              <a:defRPr sz="1600"/>
            </a:lvl9pPr>
          </a:lstStyle>
          <a:p>
            <a:pPr marL="226766" lvl="0" indent="-226766" algn="l" defTabSz="914264" rtl="0" eaLnBrk="1" latinLnBrk="0" hangingPunct="1">
              <a:lnSpc>
                <a:spcPct val="100000"/>
              </a:lnSpc>
              <a:spcBef>
                <a:spcPts val="400"/>
              </a:spcBef>
              <a:buFont typeface="Wingdings" panose="05000000000000000000" pitchFamily="2" charset="2"/>
              <a:buChar char="§"/>
            </a:pPr>
            <a:r>
              <a:rPr lang="en-US"/>
              <a:t>Click to edit Master text styles</a:t>
            </a:r>
          </a:p>
          <a:p>
            <a:pPr marL="568715" lvl="1" indent="-285707" algn="l" defTabSz="914264" rtl="0" eaLnBrk="1" latinLnBrk="0" hangingPunct="1">
              <a:lnSpc>
                <a:spcPct val="100000"/>
              </a:lnSpc>
              <a:spcBef>
                <a:spcPts val="400"/>
              </a:spcBef>
              <a:buFont typeface="Arial" pitchFamily="34" charset="0"/>
              <a:buChar char="–"/>
            </a:pPr>
            <a:r>
              <a:rPr lang="en-US"/>
              <a:t>Second level</a:t>
            </a:r>
          </a:p>
          <a:p>
            <a:pPr marL="1142828" lvl="2" indent="-228566" algn="l" defTabSz="914264" rtl="0" eaLnBrk="1" latinLnBrk="0" hangingPunct="1">
              <a:lnSpc>
                <a:spcPct val="90000"/>
              </a:lnSpc>
              <a:spcBef>
                <a:spcPts val="600"/>
              </a:spcBef>
              <a:buFont typeface="Arial" pitchFamily="34" charset="0"/>
              <a:buChar char="•"/>
            </a:pPr>
            <a:r>
              <a:rPr lang="en-US"/>
              <a:t>Third level</a:t>
            </a:r>
          </a:p>
          <a:p>
            <a:pPr marL="1599960" lvl="3" indent="-228566" algn="l" defTabSz="914264" rtl="0" eaLnBrk="1" latinLnBrk="0" hangingPunct="1">
              <a:lnSpc>
                <a:spcPct val="90000"/>
              </a:lnSpc>
              <a:spcBef>
                <a:spcPts val="600"/>
              </a:spcBef>
              <a:buFont typeface="Arial" pitchFamily="34" charset="0"/>
              <a:buChar char="–"/>
            </a:pPr>
            <a:r>
              <a:rPr lang="en-US"/>
              <a:t>Fourth level</a:t>
            </a:r>
          </a:p>
          <a:p>
            <a:pPr marL="2057092" lvl="4" indent="-228566" algn="l" defTabSz="914264" rtl="0" eaLnBrk="1" latinLnBrk="0" hangingPunct="1">
              <a:lnSpc>
                <a:spcPct val="90000"/>
              </a:lnSpc>
              <a:spcBef>
                <a:spcPts val="600"/>
              </a:spcBef>
              <a:buFont typeface="Arial" pitchFamily="34" charset="0"/>
              <a:buChar char="»"/>
            </a:pPr>
            <a:r>
              <a:rPr lang="en-US"/>
              <a:t>Fifth level</a:t>
            </a:r>
          </a:p>
        </p:txBody>
      </p:sp>
      <p:sp>
        <p:nvSpPr>
          <p:cNvPr id="9" name="Slide Number Placeholder 8"/>
          <p:cNvSpPr>
            <a:spLocks noGrp="1"/>
          </p:cNvSpPr>
          <p:nvPr>
            <p:ph type="sldNum" sz="quarter" idx="12"/>
          </p:nvPr>
        </p:nvSpPr>
        <p:spPr/>
        <p:txBody>
          <a:bodyPr/>
          <a:lstStyle>
            <a:lvl1pPr>
              <a:defRPr>
                <a:latin typeface="TheSansOffice" panose="020B050304030206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10776891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with Title Logo">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dirty="0"/>
          </a:p>
        </p:txBody>
      </p:sp>
      <p:sp>
        <p:nvSpPr>
          <p:cNvPr id="6" name="Rectangle 5">
            <a:extLst>
              <a:ext uri="{FF2B5EF4-FFF2-40B4-BE49-F238E27FC236}">
                <a16:creationId xmlns:a16="http://schemas.microsoft.com/office/drawing/2014/main" id="{8EAD2E31-B1D0-417A-9A9A-AE35547152DC}"/>
              </a:ext>
            </a:extLst>
          </p:cNvPr>
          <p:cNvSpPr/>
          <p:nvPr userDrawn="1"/>
        </p:nvSpPr>
        <p:spPr>
          <a:xfrm>
            <a:off x="1"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latin typeface="TheSansOffice" panose="020B0503040302060204" pitchFamily="34" charset="0"/>
            </a:endParaRPr>
          </a:p>
        </p:txBody>
      </p:sp>
      <p:sp>
        <p:nvSpPr>
          <p:cNvPr id="7" name="Title 4">
            <a:extLst>
              <a:ext uri="{FF2B5EF4-FFF2-40B4-BE49-F238E27FC236}">
                <a16:creationId xmlns:a16="http://schemas.microsoft.com/office/drawing/2014/main" id="{CCE68003-E007-481A-83D1-DBB6D223AC53}"/>
              </a:ext>
            </a:extLst>
          </p:cNvPr>
          <p:cNvSpPr>
            <a:spLocks noGrp="1"/>
          </p:cNvSpPr>
          <p:nvPr>
            <p:ph type="title" hasCustomPrompt="1"/>
          </p:nvPr>
        </p:nvSpPr>
        <p:spPr>
          <a:xfrm>
            <a:off x="324000" y="211571"/>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8" name="Group 7">
            <a:extLst>
              <a:ext uri="{FF2B5EF4-FFF2-40B4-BE49-F238E27FC236}">
                <a16:creationId xmlns:a16="http://schemas.microsoft.com/office/drawing/2014/main" id="{6FA2BF2A-DC40-4E69-B5EE-9EAEC1CBB70D}"/>
              </a:ext>
            </a:extLst>
          </p:cNvPr>
          <p:cNvGrpSpPr/>
          <p:nvPr userDrawn="1"/>
        </p:nvGrpSpPr>
        <p:grpSpPr>
          <a:xfrm>
            <a:off x="64380" y="4887673"/>
            <a:ext cx="1223400" cy="253916"/>
            <a:chOff x="1066800" y="4063365"/>
            <a:chExt cx="1223400" cy="253916"/>
          </a:xfrm>
        </p:grpSpPr>
        <p:pic>
          <p:nvPicPr>
            <p:cNvPr id="9" name="Picture 8">
              <a:extLst>
                <a:ext uri="{FF2B5EF4-FFF2-40B4-BE49-F238E27FC236}">
                  <a16:creationId xmlns:a16="http://schemas.microsoft.com/office/drawing/2014/main" id="{48B2F8DD-497E-4C1E-9B49-365DCEA87C76}"/>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74F0EAD1-980D-4C83-AB32-DEF5DBEE6874}"/>
                </a:ext>
              </a:extLst>
            </p:cNvPr>
            <p:cNvSpPr txBox="1"/>
            <p:nvPr/>
          </p:nvSpPr>
          <p:spPr>
            <a:xfrm>
              <a:off x="1269120" y="4063365"/>
              <a:ext cx="1021080" cy="253916"/>
            </a:xfrm>
            <a:prstGeom prst="rect">
              <a:avLst/>
            </a:prstGeom>
            <a:noFill/>
          </p:spPr>
          <p:txBody>
            <a:bodyPr wrap="square" rtlCol="0">
              <a:spAutoFit/>
            </a:bodyPr>
            <a:lstStyle/>
            <a:p>
              <a:r>
                <a:rPr lang="en-US" sz="1050" dirty="0">
                  <a:solidFill>
                    <a:schemeClr val="bg1"/>
                  </a:solidFill>
                </a:rPr>
                <a:t>cloud@core</a:t>
              </a:r>
              <a:r>
                <a:rPr lang="en-US" sz="800" baseline="30000" dirty="0">
                  <a:solidFill>
                    <a:schemeClr val="bg1"/>
                  </a:solidFill>
                </a:rPr>
                <a:t>TM</a:t>
              </a:r>
              <a:endParaRPr lang="en-US" sz="1050" baseline="30000" dirty="0">
                <a:solidFill>
                  <a:schemeClr val="bg1"/>
                </a:solidFill>
              </a:endParaRPr>
            </a:p>
          </p:txBody>
        </p:sp>
      </p:grpSp>
    </p:spTree>
    <p:extLst>
      <p:ext uri="{BB962C8B-B14F-4D97-AF65-F5344CB8AC3E}">
        <p14:creationId xmlns:p14="http://schemas.microsoft.com/office/powerpoint/2010/main" val="36585833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dirty="0"/>
          </a:p>
        </p:txBody>
      </p:sp>
      <p:sp>
        <p:nvSpPr>
          <p:cNvPr id="6" name="Rectangle 5">
            <a:extLst>
              <a:ext uri="{FF2B5EF4-FFF2-40B4-BE49-F238E27FC236}">
                <a16:creationId xmlns:a16="http://schemas.microsoft.com/office/drawing/2014/main" id="{B8124DD0-F413-4142-9FCF-239BA62189AE}"/>
              </a:ext>
            </a:extLst>
          </p:cNvPr>
          <p:cNvSpPr/>
          <p:nvPr userDrawn="1"/>
        </p:nvSpPr>
        <p:spPr>
          <a:xfrm>
            <a:off x="7876310" y="1"/>
            <a:ext cx="1066800" cy="7539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7" name="Rectangle 6">
            <a:extLst>
              <a:ext uri="{FF2B5EF4-FFF2-40B4-BE49-F238E27FC236}">
                <a16:creationId xmlns:a16="http://schemas.microsoft.com/office/drawing/2014/main" id="{9C6B9338-5E3A-452C-A2B2-9AC19C783982}"/>
              </a:ext>
            </a:extLst>
          </p:cNvPr>
          <p:cNvSpPr/>
          <p:nvPr userDrawn="1"/>
        </p:nvSpPr>
        <p:spPr>
          <a:xfrm>
            <a:off x="1"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latin typeface="TheSansOffice" panose="020B0503040302060204" pitchFamily="34" charset="0"/>
            </a:endParaRPr>
          </a:p>
        </p:txBody>
      </p:sp>
      <p:sp>
        <p:nvSpPr>
          <p:cNvPr id="8" name="Title 4">
            <a:extLst>
              <a:ext uri="{FF2B5EF4-FFF2-40B4-BE49-F238E27FC236}">
                <a16:creationId xmlns:a16="http://schemas.microsoft.com/office/drawing/2014/main" id="{CD50EC3F-9D5B-4093-99F7-508D77C79576}"/>
              </a:ext>
            </a:extLst>
          </p:cNvPr>
          <p:cNvSpPr>
            <a:spLocks noGrp="1"/>
          </p:cNvSpPr>
          <p:nvPr>
            <p:ph type="title" hasCustomPrompt="1"/>
          </p:nvPr>
        </p:nvSpPr>
        <p:spPr>
          <a:xfrm>
            <a:off x="324000" y="211571"/>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spTree>
    <p:extLst>
      <p:ext uri="{BB962C8B-B14F-4D97-AF65-F5344CB8AC3E}">
        <p14:creationId xmlns:p14="http://schemas.microsoft.com/office/powerpoint/2010/main" val="35374580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1"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latin typeface="TheSansOffice" panose="020B0503040302060204" pitchFamily="34" charset="0"/>
            </a:endParaRPr>
          </a:p>
        </p:txBody>
      </p:sp>
      <p:sp>
        <p:nvSpPr>
          <p:cNvPr id="5" name="Title 4"/>
          <p:cNvSpPr>
            <a:spLocks noGrp="1"/>
          </p:cNvSpPr>
          <p:nvPr>
            <p:ph type="title" hasCustomPrompt="1"/>
          </p:nvPr>
        </p:nvSpPr>
        <p:spPr>
          <a:xfrm>
            <a:off x="324000" y="211571"/>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64380" y="4887673"/>
            <a:ext cx="1223400" cy="253916"/>
            <a:chOff x="1066800" y="4063365"/>
            <a:chExt cx="1223400" cy="253916"/>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53916"/>
            </a:xfrm>
            <a:prstGeom prst="rect">
              <a:avLst/>
            </a:prstGeom>
            <a:noFill/>
          </p:spPr>
          <p:txBody>
            <a:bodyPr wrap="square" rtlCol="0">
              <a:spAutoFit/>
            </a:bodyPr>
            <a:lstStyle/>
            <a:p>
              <a:r>
                <a:rPr lang="en-US" sz="1050" dirty="0">
                  <a:solidFill>
                    <a:schemeClr val="bg1"/>
                  </a:solidFill>
                </a:rPr>
                <a:t>cloud@core</a:t>
              </a:r>
              <a:r>
                <a:rPr lang="en-US" sz="800" baseline="30000" dirty="0">
                  <a:solidFill>
                    <a:schemeClr val="bg1"/>
                  </a:solidFill>
                </a:rPr>
                <a:t>TM</a:t>
              </a:r>
              <a:endParaRPr lang="en-US" sz="1050" baseline="30000" dirty="0">
                <a:solidFill>
                  <a:schemeClr val="bg1"/>
                </a:solidFill>
              </a:endParaRPr>
            </a:p>
          </p:txBody>
        </p:sp>
      </p:grpSp>
    </p:spTree>
    <p:extLst>
      <p:ext uri="{BB962C8B-B14F-4D97-AF65-F5344CB8AC3E}">
        <p14:creationId xmlns:p14="http://schemas.microsoft.com/office/powerpoint/2010/main" val="35994266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1"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latin typeface="TheSansOffice" panose="020B0503040302060204" pitchFamily="34" charset="0"/>
            </a:endParaRPr>
          </a:p>
        </p:txBody>
      </p:sp>
      <p:sp>
        <p:nvSpPr>
          <p:cNvPr id="5" name="Title 4"/>
          <p:cNvSpPr>
            <a:spLocks noGrp="1"/>
          </p:cNvSpPr>
          <p:nvPr>
            <p:ph type="title" hasCustomPrompt="1"/>
          </p:nvPr>
        </p:nvSpPr>
        <p:spPr>
          <a:xfrm>
            <a:off x="324000" y="211571"/>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457200" y="4887673"/>
            <a:ext cx="1223400" cy="253916"/>
            <a:chOff x="1066800" y="4063365"/>
            <a:chExt cx="1223400" cy="253916"/>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53916"/>
            </a:xfrm>
            <a:prstGeom prst="rect">
              <a:avLst/>
            </a:prstGeom>
            <a:noFill/>
          </p:spPr>
          <p:txBody>
            <a:bodyPr wrap="square" rtlCol="0">
              <a:spAutoFit/>
            </a:bodyPr>
            <a:lstStyle/>
            <a:p>
              <a:r>
                <a:rPr lang="en-US" sz="1050" dirty="0">
                  <a:solidFill>
                    <a:schemeClr val="bg1"/>
                  </a:solidFill>
                </a:rPr>
                <a:t>cloud@core</a:t>
              </a:r>
              <a:r>
                <a:rPr lang="en-US" sz="800" baseline="30000" dirty="0">
                  <a:solidFill>
                    <a:schemeClr val="bg1"/>
                  </a:solidFill>
                </a:rPr>
                <a:t>TM</a:t>
              </a:r>
              <a:endParaRPr lang="en-US" sz="1050" baseline="30000" dirty="0">
                <a:solidFill>
                  <a:schemeClr val="bg1"/>
                </a:solidFill>
              </a:endParaRPr>
            </a:p>
          </p:txBody>
        </p:sp>
      </p:grpSp>
    </p:spTree>
    <p:extLst>
      <p:ext uri="{BB962C8B-B14F-4D97-AF65-F5344CB8AC3E}">
        <p14:creationId xmlns:p14="http://schemas.microsoft.com/office/powerpoint/2010/main" val="26768807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Section Divider">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94557FD-5713-4984-9A0E-03A4B760CE9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5" name="Rectangle 14">
            <a:extLst>
              <a:ext uri="{FF2B5EF4-FFF2-40B4-BE49-F238E27FC236}">
                <a16:creationId xmlns:a16="http://schemas.microsoft.com/office/drawing/2014/main" id="{D286D9F2-E638-44D4-8E5E-7D3A3E917C44}"/>
              </a:ext>
            </a:extLst>
          </p:cNvPr>
          <p:cNvSpPr/>
          <p:nvPr userDrawn="1"/>
        </p:nvSpPr>
        <p:spPr>
          <a:xfrm>
            <a:off x="1" y="0"/>
            <a:ext cx="9144001" cy="51435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27" name="Rectangle 26">
            <a:extLst>
              <a:ext uri="{FF2B5EF4-FFF2-40B4-BE49-F238E27FC236}">
                <a16:creationId xmlns:a16="http://schemas.microsoft.com/office/drawing/2014/main" id="{77DEEFF8-DA08-4F45-9434-BB7AA3A1EA70}"/>
              </a:ext>
            </a:extLst>
          </p:cNvPr>
          <p:cNvSpPr/>
          <p:nvPr/>
        </p:nvSpPr>
        <p:spPr>
          <a:xfrm>
            <a:off x="-3251" y="3746786"/>
            <a:ext cx="9143997" cy="34745"/>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41" name="Rectangle 40">
            <a:extLst>
              <a:ext uri="{FF2B5EF4-FFF2-40B4-BE49-F238E27FC236}">
                <a16:creationId xmlns:a16="http://schemas.microsoft.com/office/drawing/2014/main" id="{8AE5952E-D6B0-4781-B308-23BA2AAD329D}"/>
              </a:ext>
            </a:extLst>
          </p:cNvPr>
          <p:cNvSpPr/>
          <p:nvPr/>
        </p:nvSpPr>
        <p:spPr>
          <a:xfrm>
            <a:off x="-3251" y="5108756"/>
            <a:ext cx="9143997" cy="34745"/>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9" name="Flowchart: Connector 8">
            <a:extLst>
              <a:ext uri="{FF2B5EF4-FFF2-40B4-BE49-F238E27FC236}">
                <a16:creationId xmlns:a16="http://schemas.microsoft.com/office/drawing/2014/main" id="{27F25071-BBB9-47AC-A5E5-4FA1422313E0}"/>
              </a:ext>
            </a:extLst>
          </p:cNvPr>
          <p:cNvSpPr/>
          <p:nvPr userDrawn="1"/>
        </p:nvSpPr>
        <p:spPr>
          <a:xfrm>
            <a:off x="6195273" y="2015776"/>
            <a:ext cx="394916" cy="39491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10" name="Flowchart: Connector 9">
            <a:extLst>
              <a:ext uri="{FF2B5EF4-FFF2-40B4-BE49-F238E27FC236}">
                <a16:creationId xmlns:a16="http://schemas.microsoft.com/office/drawing/2014/main" id="{14FA2173-C01F-499E-9EC4-47F068652B3F}"/>
              </a:ext>
            </a:extLst>
          </p:cNvPr>
          <p:cNvSpPr/>
          <p:nvPr userDrawn="1"/>
        </p:nvSpPr>
        <p:spPr>
          <a:xfrm>
            <a:off x="6240114" y="2444897"/>
            <a:ext cx="305232" cy="305232"/>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11" name="Rectangle 10">
            <a:extLst>
              <a:ext uri="{FF2B5EF4-FFF2-40B4-BE49-F238E27FC236}">
                <a16:creationId xmlns:a16="http://schemas.microsoft.com/office/drawing/2014/main" id="{99D3431D-4776-4E72-8183-E70F4FBB8B40}"/>
              </a:ext>
            </a:extLst>
          </p:cNvPr>
          <p:cNvSpPr/>
          <p:nvPr userDrawn="1"/>
        </p:nvSpPr>
        <p:spPr>
          <a:xfrm>
            <a:off x="-6505" y="3788082"/>
            <a:ext cx="9150505" cy="1320673"/>
          </a:xfrm>
          <a:prstGeom prst="rect">
            <a:avLst/>
          </a:prstGeom>
          <a:solidFill>
            <a:schemeClr val="tx2">
              <a:lumMod val="50000"/>
              <a:alpha val="89804"/>
            </a:schemeClr>
          </a:solidFill>
          <a:ln w="63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41" rtl="0" eaLnBrk="1" fontAlgn="auto" latinLnBrk="0" hangingPunct="1">
              <a:lnSpc>
                <a:spcPct val="100000"/>
              </a:lnSpc>
              <a:spcBef>
                <a:spcPts val="0"/>
              </a:spcBef>
              <a:spcAft>
                <a:spcPts val="0"/>
              </a:spcAft>
              <a:buClrTx/>
              <a:buSzTx/>
              <a:buFontTx/>
              <a:buNone/>
              <a:tabLst/>
              <a:defRPr/>
            </a:pPr>
            <a:endParaRPr kumimoji="0" lang="en-IN" sz="1400" b="0" i="0" u="none" strike="noStrike" kern="0" cap="none" spc="0" normalizeH="0" baseline="0" noProof="0" dirty="0">
              <a:ln>
                <a:noFill/>
              </a:ln>
              <a:solidFill>
                <a:prstClr val="white"/>
              </a:solidFill>
              <a:effectLst/>
              <a:uLnTx/>
              <a:uFillTx/>
              <a:latin typeface="Trebuchet MS"/>
              <a:ea typeface="+mn-ea"/>
              <a:cs typeface="+mn-cs"/>
              <a:sym typeface="Arial"/>
              <a:rtl val="0"/>
            </a:endParaRPr>
          </a:p>
        </p:txBody>
      </p:sp>
      <p:pic>
        <p:nvPicPr>
          <p:cNvPr id="16" name="Picture 2" descr="Image result for sify logo">
            <a:extLst>
              <a:ext uri="{FF2B5EF4-FFF2-40B4-BE49-F238E27FC236}">
                <a16:creationId xmlns:a16="http://schemas.microsoft.com/office/drawing/2014/main" id="{1EE9F260-C274-4C84-B741-C5A278EF8BB3}"/>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7971587" y="234501"/>
            <a:ext cx="905357" cy="512966"/>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F20C6DDB-ECD9-4134-AD1E-3F734F694472}"/>
              </a:ext>
            </a:extLst>
          </p:cNvPr>
          <p:cNvSpPr>
            <a:spLocks noGrp="1"/>
          </p:cNvSpPr>
          <p:nvPr>
            <p:ph type="body" sz="quarter" idx="11" hasCustomPrompt="1"/>
          </p:nvPr>
        </p:nvSpPr>
        <p:spPr>
          <a:xfrm>
            <a:off x="320597" y="3822826"/>
            <a:ext cx="8499553" cy="1251183"/>
          </a:xfrm>
        </p:spPr>
        <p:txBody>
          <a:bodyPr anchor="ctr">
            <a:normAutofit/>
          </a:bodyPr>
          <a:lstStyle>
            <a:lvl1pPr marL="0" indent="0" algn="ctr">
              <a:lnSpc>
                <a:spcPts val="3000"/>
              </a:lnSpc>
              <a:spcBef>
                <a:spcPts val="0"/>
              </a:spcBef>
              <a:buNone/>
              <a:defRPr sz="2400" b="1" cap="all" baseline="0">
                <a:solidFill>
                  <a:srgbClr val="00FFFF"/>
                </a:solidFill>
              </a:defRPr>
            </a:lvl1pPr>
          </a:lstStyle>
          <a:p>
            <a:pPr lvl="0"/>
            <a:r>
              <a:rPr lang="en-US"/>
              <a:t>Section </a:t>
            </a:r>
            <a:r>
              <a:rPr lang="en-US" err="1"/>
              <a:t>seperator</a:t>
            </a:r>
            <a:endParaRPr lang="en-US"/>
          </a:p>
        </p:txBody>
      </p:sp>
    </p:spTree>
    <p:extLst>
      <p:ext uri="{BB962C8B-B14F-4D97-AF65-F5344CB8AC3E}">
        <p14:creationId xmlns:p14="http://schemas.microsoft.com/office/powerpoint/2010/main" val="18397402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3500"/>
          </a:xfrm>
          <a:prstGeom prst="rect">
            <a:avLst/>
          </a:prstGeom>
        </p:spPr>
      </p:pic>
      <p:pic>
        <p:nvPicPr>
          <p:cNvPr id="27" name="Picture 26">
            <a:extLst>
              <a:ext uri="{FF2B5EF4-FFF2-40B4-BE49-F238E27FC236}">
                <a16:creationId xmlns:a16="http://schemas.microsoft.com/office/drawing/2014/main" id="{52031C83-E40D-4038-958F-45A64DCB1F43}"/>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323850" y="116215"/>
            <a:ext cx="905358" cy="759938"/>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userDrawn="1"/>
        </p:nvCxnSpPr>
        <p:spPr>
          <a:xfrm>
            <a:off x="1" y="2719567"/>
            <a:ext cx="4392611"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335979" y="2869973"/>
            <a:ext cx="4044502" cy="358107"/>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userDrawn="1"/>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7971587" y="234501"/>
            <a:ext cx="905357" cy="512966"/>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320598" y="2071256"/>
            <a:ext cx="4072016" cy="497908"/>
          </a:xfrm>
        </p:spPr>
        <p:txBody>
          <a:bodyPr anchor="ctr">
            <a:normAutofit/>
          </a:bodyPr>
          <a:lstStyle>
            <a:lvl1pPr marL="0" indent="0" algn="ctr">
              <a:lnSpc>
                <a:spcPts val="3000"/>
              </a:lnSpc>
              <a:spcBef>
                <a:spcPts val="0"/>
              </a:spcBef>
              <a:buNone/>
              <a:defRPr sz="2400" b="1" cap="all" baseline="0">
                <a:solidFill>
                  <a:srgbClr val="00FFFF"/>
                </a:solidFill>
              </a:defRPr>
            </a:lvl1pPr>
          </a:lstStyle>
          <a:p>
            <a:pPr lvl="0"/>
            <a:r>
              <a:rPr lang="en-US"/>
              <a:t>THANK YOU</a:t>
            </a:r>
          </a:p>
        </p:txBody>
      </p:sp>
    </p:spTree>
    <p:extLst>
      <p:ext uri="{BB962C8B-B14F-4D97-AF65-F5344CB8AC3E}">
        <p14:creationId xmlns:p14="http://schemas.microsoft.com/office/powerpoint/2010/main" val="6631755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4EBA61-77B0-4E67-B37B-1737676D3F50}" type="datetimeFigureOut">
              <a:rPr lang="en-IN" smtClean="0"/>
              <a:t>08-12-2022</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766F569C-294D-4643-88D6-7040EEA6D8F9}" type="slidenum">
              <a:rPr lang="en-IN" smtClean="0"/>
              <a:t>‹#›</a:t>
            </a:fld>
            <a:endParaRPr lang="en-IN" dirty="0"/>
          </a:p>
        </p:txBody>
      </p:sp>
    </p:spTree>
    <p:extLst>
      <p:ext uri="{BB962C8B-B14F-4D97-AF65-F5344CB8AC3E}">
        <p14:creationId xmlns:p14="http://schemas.microsoft.com/office/powerpoint/2010/main" val="311066662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DA715-CF26-4BFF-8B3F-894401EBA040}"/>
              </a:ext>
            </a:extLst>
          </p:cNvPr>
          <p:cNvSpPr>
            <a:spLocks noGrp="1"/>
          </p:cNvSpPr>
          <p:nvPr>
            <p:ph type="title"/>
          </p:nvPr>
        </p:nvSpPr>
        <p:spPr/>
        <p:txBody>
          <a:bodyPr/>
          <a:lstStyle/>
          <a:p>
            <a:r>
              <a:rPr lang="en-US"/>
              <a:t>Click to edit Master title style</a:t>
            </a:r>
            <a:endParaRPr lang="en-IN"/>
          </a:p>
        </p:txBody>
      </p:sp>
      <p:sp>
        <p:nvSpPr>
          <p:cNvPr id="3" name="Slide Number Placeholder 2">
            <a:extLst>
              <a:ext uri="{FF2B5EF4-FFF2-40B4-BE49-F238E27FC236}">
                <a16:creationId xmlns:a16="http://schemas.microsoft.com/office/drawing/2014/main" id="{40AB2D9E-1078-4956-B9B7-FC9341E2588F}"/>
              </a:ext>
            </a:extLst>
          </p:cNvPr>
          <p:cNvSpPr>
            <a:spLocks noGrp="1"/>
          </p:cNvSpPr>
          <p:nvPr>
            <p:ph type="sldNum" sz="quarter" idx="10"/>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8584301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52F1E63-67B4-EC4E-A83D-D88C5F9EBCCB}" type="datetimeFigureOut">
              <a:rPr lang="en-US" smtClean="0"/>
              <a:t>12/8/2022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9CFB110-4514-F644-9491-360273CB4C4D}" type="slidenum">
              <a:rPr lang="en-US" smtClean="0"/>
              <a:t>‹#›</a:t>
            </a:fld>
            <a:endParaRPr lang="en-US" dirty="0"/>
          </a:p>
        </p:txBody>
      </p:sp>
    </p:spTree>
    <p:extLst>
      <p:ext uri="{BB962C8B-B14F-4D97-AF65-F5344CB8AC3E}">
        <p14:creationId xmlns:p14="http://schemas.microsoft.com/office/powerpoint/2010/main" val="24849168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2F1E63-67B4-EC4E-A83D-D88C5F9EBCCB}" type="datetimeFigureOut">
              <a:rPr lang="en-US" smtClean="0"/>
              <a:t>12/8/2022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9CFB110-4514-F644-9491-360273CB4C4D}" type="slidenum">
              <a:rPr lang="en-US" smtClean="0"/>
              <a:t>‹#›</a:t>
            </a:fld>
            <a:endParaRPr lang="en-US" dirty="0"/>
          </a:p>
        </p:txBody>
      </p:sp>
    </p:spTree>
    <p:extLst>
      <p:ext uri="{BB962C8B-B14F-4D97-AF65-F5344CB8AC3E}">
        <p14:creationId xmlns:p14="http://schemas.microsoft.com/office/powerpoint/2010/main" val="13142468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2F1E63-67B4-EC4E-A83D-D88C5F9EBCCB}" type="datetimeFigureOut">
              <a:rPr lang="en-US" smtClean="0"/>
              <a:t>12/8/2022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9CFB110-4514-F644-9491-360273CB4C4D}" type="slidenum">
              <a:rPr lang="en-US" smtClean="0"/>
              <a:t>‹#›</a:t>
            </a:fld>
            <a:endParaRPr lang="en-US" dirty="0"/>
          </a:p>
        </p:txBody>
      </p:sp>
    </p:spTree>
    <p:extLst>
      <p:ext uri="{BB962C8B-B14F-4D97-AF65-F5344CB8AC3E}">
        <p14:creationId xmlns:p14="http://schemas.microsoft.com/office/powerpoint/2010/main" val="13909435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52F1E63-67B4-EC4E-A83D-D88C5F9EBCCB}" type="datetimeFigureOut">
              <a:rPr lang="en-US" smtClean="0"/>
              <a:t>12/8/2022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9CFB110-4514-F644-9491-360273CB4C4D}" type="slidenum">
              <a:rPr lang="en-US" smtClean="0"/>
              <a:t>‹#›</a:t>
            </a:fld>
            <a:endParaRPr lang="en-US" dirty="0"/>
          </a:p>
        </p:txBody>
      </p:sp>
    </p:spTree>
    <p:extLst>
      <p:ext uri="{BB962C8B-B14F-4D97-AF65-F5344CB8AC3E}">
        <p14:creationId xmlns:p14="http://schemas.microsoft.com/office/powerpoint/2010/main" val="33645168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52F1E63-67B4-EC4E-A83D-D88C5F9EBCCB}" type="datetimeFigureOut">
              <a:rPr lang="en-US" smtClean="0"/>
              <a:t>12/8/2022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9CFB110-4514-F644-9491-360273CB4C4D}" type="slidenum">
              <a:rPr lang="en-US" smtClean="0"/>
              <a:t>‹#›</a:t>
            </a:fld>
            <a:endParaRPr lang="en-US" dirty="0"/>
          </a:p>
        </p:txBody>
      </p:sp>
    </p:spTree>
    <p:extLst>
      <p:ext uri="{BB962C8B-B14F-4D97-AF65-F5344CB8AC3E}">
        <p14:creationId xmlns:p14="http://schemas.microsoft.com/office/powerpoint/2010/main" val="239336516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52F1E63-67B4-EC4E-A83D-D88C5F9EBCCB}" type="datetimeFigureOut">
              <a:rPr lang="en-US" smtClean="0"/>
              <a:t>12/8/2022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9CFB110-4514-F644-9491-360273CB4C4D}" type="slidenum">
              <a:rPr lang="en-US" smtClean="0"/>
              <a:t>‹#›</a:t>
            </a:fld>
            <a:endParaRPr lang="en-US" dirty="0"/>
          </a:p>
        </p:txBody>
      </p:sp>
    </p:spTree>
    <p:extLst>
      <p:ext uri="{BB962C8B-B14F-4D97-AF65-F5344CB8AC3E}">
        <p14:creationId xmlns:p14="http://schemas.microsoft.com/office/powerpoint/2010/main" val="33086217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2F1E63-67B4-EC4E-A83D-D88C5F9EBCCB}" type="datetimeFigureOut">
              <a:rPr lang="en-US" smtClean="0"/>
              <a:t>12/8/2022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9CFB110-4514-F644-9491-360273CB4C4D}" type="slidenum">
              <a:rPr lang="en-US" smtClean="0"/>
              <a:t>‹#›</a:t>
            </a:fld>
            <a:endParaRPr lang="en-US" dirty="0"/>
          </a:p>
        </p:txBody>
      </p:sp>
    </p:spTree>
    <p:extLst>
      <p:ext uri="{BB962C8B-B14F-4D97-AF65-F5344CB8AC3E}">
        <p14:creationId xmlns:p14="http://schemas.microsoft.com/office/powerpoint/2010/main" val="339847831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52F1E63-67B4-EC4E-A83D-D88C5F9EBCCB}" type="datetimeFigureOut">
              <a:rPr lang="en-US" smtClean="0"/>
              <a:t>12/8/2022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9CFB110-4514-F644-9491-360273CB4C4D}" type="slidenum">
              <a:rPr lang="en-US" smtClean="0"/>
              <a:t>‹#›</a:t>
            </a:fld>
            <a:endParaRPr lang="en-US" dirty="0"/>
          </a:p>
        </p:txBody>
      </p:sp>
    </p:spTree>
    <p:extLst>
      <p:ext uri="{BB962C8B-B14F-4D97-AF65-F5344CB8AC3E}">
        <p14:creationId xmlns:p14="http://schemas.microsoft.com/office/powerpoint/2010/main" val="2642164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52F1E63-67B4-EC4E-A83D-D88C5F9EBCCB}" type="datetimeFigureOut">
              <a:rPr lang="en-US" smtClean="0"/>
              <a:t>12/8/2022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9CFB110-4514-F644-9491-360273CB4C4D}" type="slidenum">
              <a:rPr lang="en-US" smtClean="0"/>
              <a:t>‹#›</a:t>
            </a:fld>
            <a:endParaRPr lang="en-US" dirty="0"/>
          </a:p>
        </p:txBody>
      </p:sp>
    </p:spTree>
    <p:extLst>
      <p:ext uri="{BB962C8B-B14F-4D97-AF65-F5344CB8AC3E}">
        <p14:creationId xmlns:p14="http://schemas.microsoft.com/office/powerpoint/2010/main" val="2128426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94EBA61-77B0-4E67-B37B-1737676D3F50}" type="datetimeFigureOut">
              <a:rPr lang="en-IN" smtClean="0"/>
              <a:t>08-12-2022</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766F569C-294D-4643-88D6-7040EEA6D8F9}" type="slidenum">
              <a:rPr lang="en-IN" smtClean="0"/>
              <a:t>‹#›</a:t>
            </a:fld>
            <a:endParaRPr lang="en-IN" dirty="0"/>
          </a:p>
        </p:txBody>
      </p:sp>
    </p:spTree>
    <p:extLst>
      <p:ext uri="{BB962C8B-B14F-4D97-AF65-F5344CB8AC3E}">
        <p14:creationId xmlns:p14="http://schemas.microsoft.com/office/powerpoint/2010/main" val="92931113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2F1E63-67B4-EC4E-A83D-D88C5F9EBCCB}" type="datetimeFigureOut">
              <a:rPr lang="en-US" smtClean="0"/>
              <a:t>12/8/2022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9CFB110-4514-F644-9491-360273CB4C4D}" type="slidenum">
              <a:rPr lang="en-US" smtClean="0"/>
              <a:t>‹#›</a:t>
            </a:fld>
            <a:endParaRPr lang="en-US" dirty="0"/>
          </a:p>
        </p:txBody>
      </p:sp>
    </p:spTree>
    <p:extLst>
      <p:ext uri="{BB962C8B-B14F-4D97-AF65-F5344CB8AC3E}">
        <p14:creationId xmlns:p14="http://schemas.microsoft.com/office/powerpoint/2010/main" val="192624212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2F1E63-67B4-EC4E-A83D-D88C5F9EBCCB}" type="datetimeFigureOut">
              <a:rPr lang="en-US" smtClean="0"/>
              <a:t>12/8/2022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9CFB110-4514-F644-9491-360273CB4C4D}" type="slidenum">
              <a:rPr lang="en-US" smtClean="0"/>
              <a:t>‹#›</a:t>
            </a:fld>
            <a:endParaRPr lang="en-US" dirty="0"/>
          </a:p>
        </p:txBody>
      </p:sp>
    </p:spTree>
    <p:extLst>
      <p:ext uri="{BB962C8B-B14F-4D97-AF65-F5344CB8AC3E}">
        <p14:creationId xmlns:p14="http://schemas.microsoft.com/office/powerpoint/2010/main" val="242625177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4EBA61-77B0-4E67-B37B-1737676D3F50}" type="datetimeFigureOut">
              <a:rPr lang="en-IN" smtClean="0"/>
              <a:t>08-12-2022</a:t>
            </a:fld>
            <a:endParaRPr lang="en-IN" dirty="0"/>
          </a:p>
        </p:txBody>
      </p:sp>
      <p:sp>
        <p:nvSpPr>
          <p:cNvPr id="3" name="Footer Placeholder 2"/>
          <p:cNvSpPr>
            <a:spLocks noGrp="1"/>
          </p:cNvSpPr>
          <p:nvPr>
            <p:ph type="ftr" sz="quarter" idx="11"/>
          </p:nvPr>
        </p:nvSpPr>
        <p:spPr/>
        <p:txBody>
          <a:bodyPr/>
          <a:lstStyle/>
          <a:p>
            <a:endParaRPr lang="en-IN" dirty="0"/>
          </a:p>
        </p:txBody>
      </p:sp>
      <p:sp>
        <p:nvSpPr>
          <p:cNvPr id="4" name="Slide Number Placeholder 3"/>
          <p:cNvSpPr>
            <a:spLocks noGrp="1"/>
          </p:cNvSpPr>
          <p:nvPr>
            <p:ph type="sldNum" sz="quarter" idx="12"/>
          </p:nvPr>
        </p:nvSpPr>
        <p:spPr/>
        <p:txBody>
          <a:bodyPr/>
          <a:lstStyle/>
          <a:p>
            <a:fld id="{766F569C-294D-4643-88D6-7040EEA6D8F9}" type="slidenum">
              <a:rPr lang="en-IN" smtClean="0"/>
              <a:t>‹#›</a:t>
            </a:fld>
            <a:endParaRPr lang="en-IN" dirty="0"/>
          </a:p>
        </p:txBody>
      </p:sp>
      <p:sp>
        <p:nvSpPr>
          <p:cNvPr id="6" name="Title 4">
            <a:extLst>
              <a:ext uri="{FF2B5EF4-FFF2-40B4-BE49-F238E27FC236}">
                <a16:creationId xmlns:a16="http://schemas.microsoft.com/office/drawing/2014/main" id="{0897B7FA-5FC9-01F2-FA25-4C95586247B7}"/>
              </a:ext>
            </a:extLst>
          </p:cNvPr>
          <p:cNvSpPr>
            <a:spLocks noGrp="1"/>
          </p:cNvSpPr>
          <p:nvPr>
            <p:ph type="title" hasCustomPrompt="1"/>
          </p:nvPr>
        </p:nvSpPr>
        <p:spPr>
          <a:xfrm>
            <a:off x="324000" y="211572"/>
            <a:ext cx="8496150" cy="415492"/>
          </a:xfrm>
        </p:spPr>
        <p:txBody>
          <a:bodyPr>
            <a:normAutofit/>
          </a:bodyPr>
          <a:lstStyle>
            <a:lvl1pPr>
              <a:defRPr sz="1800" b="1" baseline="0">
                <a:solidFill>
                  <a:schemeClr val="tx1"/>
                </a:solidFill>
                <a:latin typeface="Trebuchet MS" panose="020B0603020202020204" pitchFamily="34" charset="0"/>
              </a:defRPr>
            </a:lvl1pPr>
          </a:lstStyle>
          <a:p>
            <a:r>
              <a:rPr lang="en-US" dirty="0"/>
              <a:t>TITLE OF THE SLIDE GOES HERE</a:t>
            </a:r>
          </a:p>
        </p:txBody>
      </p:sp>
    </p:spTree>
    <p:extLst>
      <p:ext uri="{BB962C8B-B14F-4D97-AF65-F5344CB8AC3E}">
        <p14:creationId xmlns:p14="http://schemas.microsoft.com/office/powerpoint/2010/main" val="78173842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9A85F6B3-220E-499D-AE63-5DE50623769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06" y="0"/>
            <a:ext cx="9144000" cy="5143500"/>
          </a:xfrm>
          <a:prstGeom prst="rect">
            <a:avLst/>
          </a:prstGeom>
        </p:spPr>
      </p:pic>
      <p:sp>
        <p:nvSpPr>
          <p:cNvPr id="19" name="Rectangle 18">
            <a:extLst>
              <a:ext uri="{FF2B5EF4-FFF2-40B4-BE49-F238E27FC236}">
                <a16:creationId xmlns:a16="http://schemas.microsoft.com/office/drawing/2014/main" id="{16D69DAA-50B0-490B-B879-A9AFA26B8029}"/>
              </a:ext>
            </a:extLst>
          </p:cNvPr>
          <p:cNvSpPr/>
          <p:nvPr userDrawn="1"/>
        </p:nvSpPr>
        <p:spPr>
          <a:xfrm>
            <a:off x="-133367" y="339436"/>
            <a:ext cx="9144001" cy="5143500"/>
          </a:xfrm>
          <a:prstGeom prst="rect">
            <a:avLst/>
          </a:prstGeom>
          <a:solidFill>
            <a:schemeClr val="accent1">
              <a:alpha val="1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8" name="Rectangle 7">
            <a:extLst>
              <a:ext uri="{FF2B5EF4-FFF2-40B4-BE49-F238E27FC236}">
                <a16:creationId xmlns:a16="http://schemas.microsoft.com/office/drawing/2014/main" id="{D44349FB-3EFD-45E8-9741-7BB218BE08AE}"/>
              </a:ext>
            </a:extLst>
          </p:cNvPr>
          <p:cNvSpPr/>
          <p:nvPr userDrawn="1"/>
        </p:nvSpPr>
        <p:spPr>
          <a:xfrm>
            <a:off x="8877270" y="0"/>
            <a:ext cx="266729" cy="5143500"/>
          </a:xfrm>
          <a:prstGeom prst="rect">
            <a:avLst/>
          </a:prstGeom>
          <a:solidFill>
            <a:srgbClr val="33B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9" name="Rectangle 8">
            <a:extLst>
              <a:ext uri="{FF2B5EF4-FFF2-40B4-BE49-F238E27FC236}">
                <a16:creationId xmlns:a16="http://schemas.microsoft.com/office/drawing/2014/main" id="{B2E0560B-C8EC-45DE-AE89-65A343A6FE8A}"/>
              </a:ext>
            </a:extLst>
          </p:cNvPr>
          <p:cNvSpPr/>
          <p:nvPr userDrawn="1"/>
        </p:nvSpPr>
        <p:spPr>
          <a:xfrm>
            <a:off x="8613456" y="0"/>
            <a:ext cx="266729" cy="5143500"/>
          </a:xfrm>
          <a:prstGeom prst="rect">
            <a:avLst/>
          </a:prstGeom>
          <a:solidFill>
            <a:srgbClr val="2D94DA">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0" name="Rectangle 9">
            <a:extLst>
              <a:ext uri="{FF2B5EF4-FFF2-40B4-BE49-F238E27FC236}">
                <a16:creationId xmlns:a16="http://schemas.microsoft.com/office/drawing/2014/main" id="{C673730A-509F-4C18-8764-173CF6818E38}"/>
              </a:ext>
            </a:extLst>
          </p:cNvPr>
          <p:cNvSpPr/>
          <p:nvPr userDrawn="1"/>
        </p:nvSpPr>
        <p:spPr>
          <a:xfrm>
            <a:off x="8352302" y="0"/>
            <a:ext cx="266729" cy="5143500"/>
          </a:xfrm>
          <a:prstGeom prst="rect">
            <a:avLst/>
          </a:prstGeom>
          <a:solidFill>
            <a:srgbClr val="2D94D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nvGrpSpPr>
          <p:cNvPr id="13" name="Group 12">
            <a:extLst>
              <a:ext uri="{FF2B5EF4-FFF2-40B4-BE49-F238E27FC236}">
                <a16:creationId xmlns:a16="http://schemas.microsoft.com/office/drawing/2014/main" id="{AF74E99E-CF72-4D8E-A24E-0DAC4860C504}"/>
              </a:ext>
            </a:extLst>
          </p:cNvPr>
          <p:cNvGrpSpPr/>
          <p:nvPr userDrawn="1"/>
        </p:nvGrpSpPr>
        <p:grpSpPr>
          <a:xfrm>
            <a:off x="7411635" y="0"/>
            <a:ext cx="1465634" cy="829997"/>
            <a:chOff x="9753599" y="1"/>
            <a:chExt cx="1739885" cy="985307"/>
          </a:xfrm>
        </p:grpSpPr>
        <p:sp>
          <p:nvSpPr>
            <p:cNvPr id="14" name="Round Same Side Corner Rectangle 72">
              <a:extLst>
                <a:ext uri="{FF2B5EF4-FFF2-40B4-BE49-F238E27FC236}">
                  <a16:creationId xmlns:a16="http://schemas.microsoft.com/office/drawing/2014/main" id="{16C0E275-4B85-4EE2-BC46-F29E0C9C6A03}"/>
                </a:ext>
              </a:extLst>
            </p:cNvPr>
            <p:cNvSpPr/>
            <p:nvPr/>
          </p:nvSpPr>
          <p:spPr>
            <a:xfrm rot="10800000">
              <a:off x="9753599" y="1"/>
              <a:ext cx="1739885" cy="985307"/>
            </a:xfrm>
            <a:prstGeom prst="round2Same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15" name="Picture 2" descr="Image result for sify logo">
              <a:extLst>
                <a:ext uri="{FF2B5EF4-FFF2-40B4-BE49-F238E27FC236}">
                  <a16:creationId xmlns:a16="http://schemas.microsoft.com/office/drawing/2014/main" id="{77506E3D-8016-4414-AE74-79A26E121E0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
        <p:nvSpPr>
          <p:cNvPr id="25" name="Rectangle 24">
            <a:extLst>
              <a:ext uri="{FF2B5EF4-FFF2-40B4-BE49-F238E27FC236}">
                <a16:creationId xmlns:a16="http://schemas.microsoft.com/office/drawing/2014/main" id="{9BD42ECC-394E-4910-8868-A2B6105FE687}"/>
              </a:ext>
            </a:extLst>
          </p:cNvPr>
          <p:cNvSpPr/>
          <p:nvPr userDrawn="1"/>
        </p:nvSpPr>
        <p:spPr>
          <a:xfrm>
            <a:off x="-2" y="3459678"/>
            <a:ext cx="8352000" cy="1683822"/>
          </a:xfrm>
          <a:prstGeom prst="rect">
            <a:avLst/>
          </a:prstGeom>
          <a:solidFill>
            <a:srgbClr val="10253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880"/>
              </a:lnSpc>
            </a:pPr>
            <a:endParaRPr lang="en-IN" dirty="0"/>
          </a:p>
        </p:txBody>
      </p:sp>
      <p:sp>
        <p:nvSpPr>
          <p:cNvPr id="26" name="Rectangle 25">
            <a:extLst>
              <a:ext uri="{FF2B5EF4-FFF2-40B4-BE49-F238E27FC236}">
                <a16:creationId xmlns:a16="http://schemas.microsoft.com/office/drawing/2014/main" id="{7A1BC318-1D9A-4FE8-8146-270CB042918E}"/>
              </a:ext>
            </a:extLst>
          </p:cNvPr>
          <p:cNvSpPr/>
          <p:nvPr userDrawn="1"/>
        </p:nvSpPr>
        <p:spPr>
          <a:xfrm>
            <a:off x="-2" y="3370778"/>
            <a:ext cx="8352000" cy="88900"/>
          </a:xfrm>
          <a:prstGeom prst="rect">
            <a:avLst/>
          </a:prstGeom>
          <a:solidFill>
            <a:srgbClr val="1E9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8" name="Text Placeholder 16">
            <a:extLst>
              <a:ext uri="{FF2B5EF4-FFF2-40B4-BE49-F238E27FC236}">
                <a16:creationId xmlns:a16="http://schemas.microsoft.com/office/drawing/2014/main" id="{A0043FE2-98C6-40A8-A25D-C92BA3A47DCF}"/>
              </a:ext>
            </a:extLst>
          </p:cNvPr>
          <p:cNvSpPr>
            <a:spLocks noGrp="1"/>
          </p:cNvSpPr>
          <p:nvPr>
            <p:ph type="body" sz="quarter" idx="13" hasCustomPrompt="1"/>
          </p:nvPr>
        </p:nvSpPr>
        <p:spPr>
          <a:xfrm>
            <a:off x="334099" y="3629646"/>
            <a:ext cx="7348246" cy="750922"/>
          </a:xfrm>
        </p:spPr>
        <p:txBody>
          <a:bodyPr>
            <a:noAutofit/>
          </a:bodyPr>
          <a:lstStyle>
            <a:lvl1pPr marL="0" indent="0">
              <a:lnSpc>
                <a:spcPts val="3000"/>
              </a:lnSpc>
              <a:spcBef>
                <a:spcPts val="0"/>
              </a:spcBef>
              <a:buNone/>
              <a:defRPr sz="2400" b="1" cap="all" baseline="0">
                <a:solidFill>
                  <a:schemeClr val="bg1"/>
                </a:solidFill>
              </a:defRPr>
            </a:lvl1pPr>
          </a:lstStyle>
          <a:p>
            <a:pPr lvl="0"/>
            <a:r>
              <a:rPr lang="en-US"/>
              <a:t>TITLE OF THE SLIDE - LINE ONE</a:t>
            </a:r>
            <a:endParaRPr lang="en-IN"/>
          </a:p>
        </p:txBody>
      </p:sp>
      <p:sp>
        <p:nvSpPr>
          <p:cNvPr id="29" name="Text Placeholder 16">
            <a:extLst>
              <a:ext uri="{FF2B5EF4-FFF2-40B4-BE49-F238E27FC236}">
                <a16:creationId xmlns:a16="http://schemas.microsoft.com/office/drawing/2014/main" id="{AB770F6E-1524-4A33-82FC-93CB64C2692F}"/>
              </a:ext>
            </a:extLst>
          </p:cNvPr>
          <p:cNvSpPr>
            <a:spLocks noGrp="1"/>
          </p:cNvSpPr>
          <p:nvPr>
            <p:ph type="body" sz="quarter" idx="14" hasCustomPrompt="1"/>
          </p:nvPr>
        </p:nvSpPr>
        <p:spPr>
          <a:xfrm>
            <a:off x="366031" y="4315213"/>
            <a:ext cx="7316314" cy="341072"/>
          </a:xfrm>
        </p:spPr>
        <p:txBody>
          <a:bodyPr>
            <a:noAutofit/>
          </a:bodyPr>
          <a:lstStyle>
            <a:lvl1pPr marL="0" indent="0">
              <a:lnSpc>
                <a:spcPts val="2000"/>
              </a:lnSpc>
              <a:spcBef>
                <a:spcPts val="0"/>
              </a:spcBef>
              <a:buNone/>
              <a:defRPr sz="1800" b="1" baseline="0">
                <a:solidFill>
                  <a:schemeClr val="bg1">
                    <a:lumMod val="95000"/>
                  </a:schemeClr>
                </a:solidFill>
              </a:defRPr>
            </a:lvl1pPr>
          </a:lstStyle>
          <a:p>
            <a:pPr lvl="0"/>
            <a:r>
              <a:rPr lang="en-US"/>
              <a:t>LINE TWO</a:t>
            </a:r>
          </a:p>
        </p:txBody>
      </p:sp>
      <p:sp>
        <p:nvSpPr>
          <p:cNvPr id="30" name="Text Placeholder 16">
            <a:extLst>
              <a:ext uri="{FF2B5EF4-FFF2-40B4-BE49-F238E27FC236}">
                <a16:creationId xmlns:a16="http://schemas.microsoft.com/office/drawing/2014/main" id="{155CA787-D36C-48A9-A94B-D13C3645EBA1}"/>
              </a:ext>
            </a:extLst>
          </p:cNvPr>
          <p:cNvSpPr>
            <a:spLocks noGrp="1"/>
          </p:cNvSpPr>
          <p:nvPr>
            <p:ph type="body" sz="quarter" idx="15" hasCustomPrompt="1"/>
          </p:nvPr>
        </p:nvSpPr>
        <p:spPr>
          <a:xfrm>
            <a:off x="366031" y="4696679"/>
            <a:ext cx="5112246" cy="277103"/>
          </a:xfrm>
        </p:spPr>
        <p:txBody>
          <a:bodyPr anchor="t">
            <a:noAutofit/>
          </a:bodyPr>
          <a:lstStyle>
            <a:lvl1pPr marL="0" indent="0">
              <a:lnSpc>
                <a:spcPts val="1800"/>
              </a:lnSpc>
              <a:buNone/>
              <a:defRPr sz="1400" b="0">
                <a:solidFill>
                  <a:schemeClr val="bg1">
                    <a:lumMod val="85000"/>
                  </a:schemeClr>
                </a:solidFill>
              </a:defRPr>
            </a:lvl1pPr>
          </a:lstStyle>
          <a:p>
            <a:pPr lvl="0"/>
            <a:r>
              <a:rPr lang="en-US"/>
              <a:t>Month 2021</a:t>
            </a:r>
          </a:p>
        </p:txBody>
      </p:sp>
    </p:spTree>
    <p:extLst>
      <p:ext uri="{BB962C8B-B14F-4D97-AF65-F5344CB8AC3E}">
        <p14:creationId xmlns:p14="http://schemas.microsoft.com/office/powerpoint/2010/main" val="6100810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5" name="Title 4"/>
          <p:cNvSpPr>
            <a:spLocks noGrp="1"/>
          </p:cNvSpPr>
          <p:nvPr>
            <p:ph type="title" hasCustomPrompt="1"/>
          </p:nvPr>
        </p:nvSpPr>
        <p:spPr/>
        <p:txBody>
          <a:bodyPr/>
          <a:lstStyle>
            <a:lvl1pPr>
              <a:defRPr baseline="0"/>
            </a:lvl1pPr>
          </a:lstStyle>
          <a:p>
            <a:r>
              <a:rPr lang="en-US"/>
              <a:t>AGENDA</a:t>
            </a:r>
          </a:p>
        </p:txBody>
      </p:sp>
    </p:spTree>
    <p:extLst>
      <p:ext uri="{BB962C8B-B14F-4D97-AF65-F5344CB8AC3E}">
        <p14:creationId xmlns:p14="http://schemas.microsoft.com/office/powerpoint/2010/main" val="428682267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00" y="257731"/>
            <a:ext cx="7538400" cy="369332"/>
          </a:xfrm>
          <a:prstGeom prst="rect">
            <a:avLst/>
          </a:prstGeom>
        </p:spPr>
        <p:txBody>
          <a:bodyPr/>
          <a:lstStyle>
            <a:lvl1pPr>
              <a:defRPr baseline="0"/>
            </a:lvl1pPr>
          </a:lstStyle>
          <a:p>
            <a:r>
              <a:rPr lang="en-US"/>
              <a:t>TITLE OF THE SLIDE GOES HERE</a:t>
            </a:r>
          </a:p>
        </p:txBody>
      </p:sp>
      <p:sp>
        <p:nvSpPr>
          <p:cNvPr id="3" name="Content Placeholder 2"/>
          <p:cNvSpPr>
            <a:spLocks noGrp="1"/>
          </p:cNvSpPr>
          <p:nvPr>
            <p:ph idx="1"/>
          </p:nvPr>
        </p:nvSpPr>
        <p:spPr>
          <a:xfrm>
            <a:off x="324000" y="987425"/>
            <a:ext cx="8496150" cy="3744913"/>
          </a:xfrm>
        </p:spPr>
        <p:txBody>
          <a:bodyPr/>
          <a:lstStyle>
            <a:lvl1pPr marL="226772" indent="-226772">
              <a:buFont typeface="Wingdings" panose="05000000000000000000" pitchFamily="2" charset="2"/>
              <a:buChar char="§"/>
              <a:defRPr/>
            </a:lvl1pPr>
            <a:lvl2pPr>
              <a:defRPr sz="1600"/>
            </a:lvl2pPr>
            <a:lvl3pPr marL="792000">
              <a:defRPr sz="1600"/>
            </a:lvl3pPr>
            <a:lvl4pPr marL="1080000">
              <a:defRPr sz="1400"/>
            </a:lvl4pPr>
            <a:lvl5pPr marL="1332000">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a:extLst>
              <a:ext uri="{FF2B5EF4-FFF2-40B4-BE49-F238E27FC236}">
                <a16:creationId xmlns:a16="http://schemas.microsoft.com/office/drawing/2014/main" id="{7276D5D4-6F02-4BCF-9E18-BE84FEBED785}"/>
              </a:ext>
            </a:extLst>
          </p:cNvPr>
          <p:cNvSpPr txBox="1">
            <a:spLocks/>
          </p:cNvSpPr>
          <p:nvPr userDrawn="1"/>
        </p:nvSpPr>
        <p:spPr>
          <a:xfrm>
            <a:off x="8680314" y="4948700"/>
            <a:ext cx="419747" cy="144000"/>
          </a:xfrm>
          <a:prstGeom prst="rect">
            <a:avLst/>
          </a:prstGeom>
          <a:noFill/>
          <a:ln w="12700">
            <a:noFill/>
            <a:prstDash val="sysDot"/>
          </a:ln>
        </p:spPr>
        <p:txBody>
          <a:bodyPr vert="horz" lIns="91428" tIns="45715" rIns="0" bIns="45715" rtlCol="0" anchor="ctr"/>
          <a:lstStyle>
            <a:defPPr>
              <a:defRPr lang="en-US"/>
            </a:defPPr>
            <a:lvl1pPr marL="0" algn="ctr" defTabSz="914286" rtl="0" eaLnBrk="1" latinLnBrk="0" hangingPunct="1">
              <a:defRPr sz="800" b="1"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D6AB342A-830E-438F-A6A8-BEDF509AB0A8}" type="slidenum">
              <a:rPr lang="en-US" b="0" smtClean="0">
                <a:solidFill>
                  <a:schemeClr val="tx1">
                    <a:lumMod val="75000"/>
                    <a:lumOff val="25000"/>
                  </a:schemeClr>
                </a:solidFill>
              </a:rPr>
              <a:pPr/>
              <a:t>‹#›</a:t>
            </a:fld>
            <a:endParaRPr lang="en-US" b="0" dirty="0">
              <a:solidFill>
                <a:schemeClr val="tx1">
                  <a:lumMod val="75000"/>
                  <a:lumOff val="25000"/>
                </a:schemeClr>
              </a:solidFill>
            </a:endParaRPr>
          </a:p>
        </p:txBody>
      </p:sp>
    </p:spTree>
    <p:extLst>
      <p:ext uri="{BB962C8B-B14F-4D97-AF65-F5344CB8AC3E}">
        <p14:creationId xmlns:p14="http://schemas.microsoft.com/office/powerpoint/2010/main" val="362085099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23850" y="987426"/>
            <a:ext cx="4068763" cy="3744912"/>
          </a:xfrm>
        </p:spPr>
        <p:txBody>
          <a:bodyPr>
            <a:normAutofit/>
          </a:bodyPr>
          <a:lstStyle>
            <a:lvl1pPr marL="226772" indent="-226772">
              <a:buFont typeface="Wingdings" panose="05000000000000000000" pitchFamily="2" charset="2"/>
              <a:buChar cha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hasCustomPrompt="1"/>
          </p:nvPr>
        </p:nvSpPr>
        <p:spPr>
          <a:xfrm>
            <a:off x="4751388" y="987426"/>
            <a:ext cx="4068762" cy="3744912"/>
          </a:xfrm>
        </p:spPr>
        <p:txBody>
          <a:bodyPr>
            <a:normAutofit/>
          </a:bodyPr>
          <a:lstStyle>
            <a:lvl1pPr marL="226772" indent="-226772">
              <a:buFont typeface="Wingdings" panose="05000000000000000000" pitchFamily="2" charset="2"/>
              <a:buChar cha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a:xfrm>
            <a:off x="323850" y="257731"/>
            <a:ext cx="7578150" cy="369332"/>
          </a:xfrm>
          <a:prstGeom prst="rect">
            <a:avLst/>
          </a:prstGeom>
        </p:spPr>
        <p:txBody>
          <a:bodyPr/>
          <a:lstStyle>
            <a:lvl1pPr>
              <a:defRPr baseline="0"/>
            </a:lvl1pPr>
          </a:lstStyle>
          <a:p>
            <a:r>
              <a:rPr lang="en-US"/>
              <a:t>TITLE OF THE SLIDE GOES HERE</a:t>
            </a:r>
          </a:p>
        </p:txBody>
      </p:sp>
      <p:sp>
        <p:nvSpPr>
          <p:cNvPr id="6" name="Slide Number Placeholder 5">
            <a:extLst>
              <a:ext uri="{FF2B5EF4-FFF2-40B4-BE49-F238E27FC236}">
                <a16:creationId xmlns:a16="http://schemas.microsoft.com/office/drawing/2014/main" id="{7F1A86DE-5F51-4937-8D12-571829454B28}"/>
              </a:ext>
            </a:extLst>
          </p:cNvPr>
          <p:cNvSpPr txBox="1">
            <a:spLocks/>
          </p:cNvSpPr>
          <p:nvPr userDrawn="1"/>
        </p:nvSpPr>
        <p:spPr>
          <a:xfrm>
            <a:off x="8680314" y="4948700"/>
            <a:ext cx="419747" cy="144000"/>
          </a:xfrm>
          <a:prstGeom prst="rect">
            <a:avLst/>
          </a:prstGeom>
          <a:noFill/>
          <a:ln w="12700">
            <a:noFill/>
            <a:prstDash val="sysDot"/>
          </a:ln>
        </p:spPr>
        <p:txBody>
          <a:bodyPr vert="horz" lIns="91428" tIns="45715" rIns="0" bIns="45715" rtlCol="0" anchor="ctr"/>
          <a:lstStyle>
            <a:defPPr>
              <a:defRPr lang="en-US"/>
            </a:defPPr>
            <a:lvl1pPr marL="0" algn="ctr" defTabSz="914286" rtl="0" eaLnBrk="1" latinLnBrk="0" hangingPunct="1">
              <a:defRPr sz="800" b="1"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D6AB342A-830E-438F-A6A8-BEDF509AB0A8}" type="slidenum">
              <a:rPr lang="en-US" b="0" smtClean="0">
                <a:solidFill>
                  <a:schemeClr val="tx1">
                    <a:lumMod val="75000"/>
                    <a:lumOff val="25000"/>
                  </a:schemeClr>
                </a:solidFill>
              </a:rPr>
              <a:pPr/>
              <a:t>‹#›</a:t>
            </a:fld>
            <a:endParaRPr lang="en-US" b="0" dirty="0">
              <a:solidFill>
                <a:schemeClr val="tx1">
                  <a:lumMod val="75000"/>
                  <a:lumOff val="25000"/>
                </a:schemeClr>
              </a:solidFill>
            </a:endParaRPr>
          </a:p>
        </p:txBody>
      </p:sp>
    </p:spTree>
    <p:extLst>
      <p:ext uri="{BB962C8B-B14F-4D97-AF65-F5344CB8AC3E}">
        <p14:creationId xmlns:p14="http://schemas.microsoft.com/office/powerpoint/2010/main" val="159901789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324000" y="1025124"/>
            <a:ext cx="4104000" cy="215444"/>
          </a:xfrm>
        </p:spPr>
        <p:txBody>
          <a:bodyPr wrap="square" rIns="0" bIns="0" anchor="ctr">
            <a:spAutoFit/>
          </a:bodyPr>
          <a:lstStyle>
            <a:lvl1pPr marL="0" indent="0">
              <a:buNone/>
              <a:defRPr kumimoji="0" lang="en-US" sz="1400"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a:lvl2pPr marL="457143" indent="0">
              <a:buNone/>
              <a:defRPr sz="2000" b="1"/>
            </a:lvl2pPr>
            <a:lvl3pPr marL="914286" indent="0">
              <a:buNone/>
              <a:defRPr sz="1800" b="1"/>
            </a:lvl3pPr>
            <a:lvl4pPr marL="1371429" indent="0">
              <a:buNone/>
              <a:defRPr sz="1600" b="1"/>
            </a:lvl4pPr>
            <a:lvl5pPr marL="1828572" indent="0">
              <a:buNone/>
              <a:defRPr sz="1600" b="1"/>
            </a:lvl5pPr>
            <a:lvl6pPr marL="2285715" indent="0">
              <a:buNone/>
              <a:defRPr sz="1600" b="1"/>
            </a:lvl6pPr>
            <a:lvl7pPr marL="2742857" indent="0">
              <a:buNone/>
              <a:defRPr sz="1600" b="1"/>
            </a:lvl7pPr>
            <a:lvl8pPr marL="3200001" indent="0">
              <a:buNone/>
              <a:defRPr sz="1600" b="1"/>
            </a:lvl8pPr>
            <a:lvl9pPr marL="3657143" indent="0">
              <a:buNone/>
              <a:defRPr sz="1600" b="1"/>
            </a:lvl9pPr>
          </a:lstStyle>
          <a:p>
            <a:pPr marL="0" marR="0" lvl="0" indent="0" algn="l" defTabSz="914286" rtl="0" eaLnBrk="1" fontAlgn="auto" latinLnBrk="0" hangingPunct="1">
              <a:lnSpc>
                <a:spcPct val="100000"/>
              </a:lnSpc>
              <a:spcBef>
                <a:spcPct val="0"/>
              </a:spcBef>
              <a:spcAft>
                <a:spcPts val="0"/>
              </a:spcAft>
              <a:buClrTx/>
              <a:buSzTx/>
              <a:buFontTx/>
              <a:buNone/>
              <a:tabLst/>
              <a:defRPr/>
            </a:pPr>
            <a:r>
              <a:rPr lang="en-US"/>
              <a:t>2 Column heading goes here</a:t>
            </a:r>
          </a:p>
        </p:txBody>
      </p:sp>
      <p:sp>
        <p:nvSpPr>
          <p:cNvPr id="4" name="Content Placeholder 3"/>
          <p:cNvSpPr>
            <a:spLocks noGrp="1"/>
          </p:cNvSpPr>
          <p:nvPr>
            <p:ph sz="half" idx="2" hasCustomPrompt="1"/>
          </p:nvPr>
        </p:nvSpPr>
        <p:spPr>
          <a:xfrm>
            <a:off x="323999" y="1333501"/>
            <a:ext cx="4104000" cy="3351213"/>
          </a:xfrm>
        </p:spPr>
        <p:txBody>
          <a:bodyPr tIns="0">
            <a:normAutofit/>
          </a:bodyPr>
          <a:lstStyle>
            <a:lvl1pPr marL="226772" indent="-226772">
              <a:lnSpc>
                <a:spcPct val="100000"/>
              </a:lnSpc>
              <a:spcBef>
                <a:spcPts val="400"/>
              </a:spcBef>
              <a:buFont typeface="Wingdings" panose="05000000000000000000" pitchFamily="2" charset="2"/>
              <a:buChar char="§"/>
              <a:defRPr lang="en-US" sz="1400" kern="1200" dirty="0" smtClean="0">
                <a:solidFill>
                  <a:srgbClr val="595959"/>
                </a:solidFill>
                <a:latin typeface="Trebuchet MS" pitchFamily="34" charset="0"/>
                <a:ea typeface="+mn-ea"/>
                <a:cs typeface="+mn-cs"/>
              </a:defRPr>
            </a:lvl1pPr>
            <a:lvl2pPr marL="568729">
              <a:lnSpc>
                <a:spcPct val="100000"/>
              </a:lnSpc>
              <a:spcBef>
                <a:spcPts val="400"/>
              </a:spcBef>
              <a:defRPr sz="12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hasCustomPrompt="1"/>
          </p:nvPr>
        </p:nvSpPr>
        <p:spPr>
          <a:xfrm>
            <a:off x="4735514" y="1025124"/>
            <a:ext cx="4086000" cy="215444"/>
          </a:xfrm>
        </p:spPr>
        <p:txBody>
          <a:bodyPr wrap="square" rIns="0" bIns="0" anchor="ctr">
            <a:spAutoFit/>
          </a:bodyPr>
          <a:lstStyle>
            <a:lvl1pPr marL="0" marR="0" indent="0" algn="l" defTabSz="914286" rtl="0" eaLnBrk="1" fontAlgn="auto" latinLnBrk="0" hangingPunct="1">
              <a:lnSpc>
                <a:spcPct val="100000"/>
              </a:lnSpc>
              <a:spcBef>
                <a:spcPct val="0"/>
              </a:spcBef>
              <a:spcAft>
                <a:spcPts val="0"/>
              </a:spcAft>
              <a:buClrTx/>
              <a:buSzTx/>
              <a:buFontTx/>
              <a:buNone/>
              <a:tabLst/>
              <a:defRPr kumimoji="0" lang="en-US" sz="1400"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a:lvl2pPr marL="457143" indent="0">
              <a:buNone/>
              <a:defRPr sz="2000" b="1"/>
            </a:lvl2pPr>
            <a:lvl3pPr marL="914286" indent="0">
              <a:buNone/>
              <a:defRPr sz="1800" b="1"/>
            </a:lvl3pPr>
            <a:lvl4pPr marL="1371429" indent="0">
              <a:buNone/>
              <a:defRPr sz="1600" b="1"/>
            </a:lvl4pPr>
            <a:lvl5pPr marL="1828572" indent="0">
              <a:buNone/>
              <a:defRPr sz="1600" b="1"/>
            </a:lvl5pPr>
            <a:lvl6pPr marL="2285715" indent="0">
              <a:buNone/>
              <a:defRPr sz="1600" b="1"/>
            </a:lvl6pPr>
            <a:lvl7pPr marL="2742857" indent="0">
              <a:buNone/>
              <a:defRPr sz="1600" b="1"/>
            </a:lvl7pPr>
            <a:lvl8pPr marL="3200001" indent="0">
              <a:buNone/>
              <a:defRPr sz="1600" b="1"/>
            </a:lvl8pPr>
            <a:lvl9pPr marL="3657143" indent="0">
              <a:buNone/>
              <a:defRPr sz="1600" b="1"/>
            </a:lvl9pPr>
          </a:lstStyle>
          <a:p>
            <a:pPr marL="0" marR="0" lvl="0" indent="0" algn="l" defTabSz="914286" rtl="0" eaLnBrk="1" fontAlgn="auto" latinLnBrk="0" hangingPunct="1">
              <a:lnSpc>
                <a:spcPct val="100000"/>
              </a:lnSpc>
              <a:spcBef>
                <a:spcPct val="0"/>
              </a:spcBef>
              <a:spcAft>
                <a:spcPts val="0"/>
              </a:spcAft>
              <a:buClrTx/>
              <a:buSzTx/>
              <a:buFontTx/>
              <a:buNone/>
              <a:tabLst/>
              <a:defRPr/>
            </a:pPr>
            <a:r>
              <a:rPr lang="en-US"/>
              <a:t>2 Column heading goes here</a:t>
            </a:r>
          </a:p>
        </p:txBody>
      </p:sp>
      <p:sp>
        <p:nvSpPr>
          <p:cNvPr id="6" name="Content Placeholder 5"/>
          <p:cNvSpPr>
            <a:spLocks noGrp="1"/>
          </p:cNvSpPr>
          <p:nvPr>
            <p:ph sz="quarter" idx="4" hasCustomPrompt="1"/>
          </p:nvPr>
        </p:nvSpPr>
        <p:spPr>
          <a:xfrm>
            <a:off x="4735513" y="1333501"/>
            <a:ext cx="4086000" cy="3351213"/>
          </a:xfrm>
        </p:spPr>
        <p:txBody>
          <a:bodyPr tIns="0"/>
          <a:lstStyle>
            <a:lvl1pPr marL="285750" indent="-285750">
              <a:buFont typeface="Wingdings" panose="05000000000000000000" pitchFamily="2" charset="2"/>
              <a:buChar char="§"/>
              <a:defRPr lang="en-US" sz="1400" kern="1200" dirty="0" smtClean="0">
                <a:solidFill>
                  <a:srgbClr val="595959"/>
                </a:solidFill>
                <a:latin typeface="Trebuchet MS" pitchFamily="34" charset="0"/>
                <a:ea typeface="+mn-ea"/>
                <a:cs typeface="+mn-cs"/>
              </a:defRPr>
            </a:lvl1pPr>
            <a:lvl2pPr marL="568729" indent="-285714">
              <a:defRPr lang="en-US" sz="1200" kern="1200" dirty="0" smtClean="0">
                <a:solidFill>
                  <a:srgbClr val="595959"/>
                </a:solidFill>
                <a:latin typeface="Trebuchet MS" pitchFamily="34" charset="0"/>
                <a:ea typeface="+mn-ea"/>
                <a:cs typeface="+mn-cs"/>
              </a:defRPr>
            </a:lvl2pPr>
            <a:lvl3pPr marL="1142857" indent="-228571">
              <a:defRPr lang="en-US" sz="1400" kern="1200" dirty="0" smtClean="0">
                <a:solidFill>
                  <a:srgbClr val="595959"/>
                </a:solidFill>
                <a:latin typeface="Trebuchet MS" pitchFamily="34" charset="0"/>
                <a:ea typeface="+mn-ea"/>
                <a:cs typeface="+mn-cs"/>
              </a:defRPr>
            </a:lvl3pPr>
            <a:lvl4pPr marL="1600000" indent="-228571">
              <a:defRPr lang="en-US" sz="1200" kern="1200" dirty="0" smtClean="0">
                <a:solidFill>
                  <a:srgbClr val="595959"/>
                </a:solidFill>
                <a:latin typeface="Trebuchet MS" pitchFamily="34" charset="0"/>
                <a:ea typeface="+mn-ea"/>
                <a:cs typeface="+mn-cs"/>
              </a:defRPr>
            </a:lvl4pPr>
            <a:lvl5pPr marL="2057143" indent="-228571">
              <a:defRPr lang="en-US" sz="1200" kern="1200" dirty="0">
                <a:solidFill>
                  <a:srgbClr val="595959"/>
                </a:solidFill>
                <a:latin typeface="Trebuchet MS" pitchFamily="34" charset="0"/>
                <a:ea typeface="+mn-ea"/>
                <a:cs typeface="+mn-cs"/>
              </a:defRPr>
            </a:lvl5pPr>
            <a:lvl6pPr>
              <a:defRPr sz="1600"/>
            </a:lvl6pPr>
            <a:lvl7pPr>
              <a:defRPr sz="1600"/>
            </a:lvl7pPr>
            <a:lvl8pPr>
              <a:defRPr sz="1600"/>
            </a:lvl8pPr>
            <a:lvl9pPr>
              <a:defRPr sz="1600"/>
            </a:lvl9pPr>
          </a:lstStyle>
          <a:p>
            <a:pPr marL="226772" lvl="0" indent="-226772" algn="l" defTabSz="914286" rtl="0" eaLnBrk="1" latinLnBrk="0" hangingPunct="1">
              <a:lnSpc>
                <a:spcPct val="100000"/>
              </a:lnSpc>
              <a:spcBef>
                <a:spcPts val="400"/>
              </a:spcBef>
              <a:buFont typeface="Wingdings" panose="05000000000000000000" pitchFamily="2" charset="2"/>
              <a:buChar char="§"/>
            </a:pPr>
            <a:r>
              <a:rPr lang="en-US"/>
              <a:t>Click to edit Master text styles</a:t>
            </a:r>
          </a:p>
          <a:p>
            <a:pPr marL="568729" lvl="1" indent="-285714" algn="l" defTabSz="914286" rtl="0" eaLnBrk="1" latinLnBrk="0" hangingPunct="1">
              <a:lnSpc>
                <a:spcPct val="100000"/>
              </a:lnSpc>
              <a:spcBef>
                <a:spcPts val="400"/>
              </a:spcBef>
              <a:buFont typeface="Arial" pitchFamily="34" charset="0"/>
              <a:buChar char="–"/>
            </a:pPr>
            <a:r>
              <a:rPr lang="en-US"/>
              <a:t>Second level</a:t>
            </a:r>
          </a:p>
          <a:p>
            <a:pPr marL="1142857" lvl="2" indent="-228571" algn="l" defTabSz="914286" rtl="0" eaLnBrk="1" latinLnBrk="0" hangingPunct="1">
              <a:lnSpc>
                <a:spcPct val="90000"/>
              </a:lnSpc>
              <a:spcBef>
                <a:spcPts val="600"/>
              </a:spcBef>
              <a:buFont typeface="Arial" pitchFamily="34" charset="0"/>
              <a:buChar char="•"/>
            </a:pPr>
            <a:r>
              <a:rPr lang="en-US"/>
              <a:t>Third level</a:t>
            </a:r>
          </a:p>
          <a:p>
            <a:pPr marL="1600000" lvl="3" indent="-228571" algn="l" defTabSz="914286" rtl="0" eaLnBrk="1" latinLnBrk="0" hangingPunct="1">
              <a:lnSpc>
                <a:spcPct val="90000"/>
              </a:lnSpc>
              <a:spcBef>
                <a:spcPts val="600"/>
              </a:spcBef>
              <a:buFont typeface="Arial" pitchFamily="34" charset="0"/>
              <a:buChar char="–"/>
            </a:pPr>
            <a:r>
              <a:rPr lang="en-US"/>
              <a:t>Fourth level</a:t>
            </a:r>
          </a:p>
          <a:p>
            <a:pPr marL="2057143" lvl="4" indent="-228571" algn="l" defTabSz="914286" rtl="0" eaLnBrk="1" latinLnBrk="0" hangingPunct="1">
              <a:lnSpc>
                <a:spcPct val="90000"/>
              </a:lnSpc>
              <a:spcBef>
                <a:spcPts val="600"/>
              </a:spcBef>
              <a:buFont typeface="Arial" pitchFamily="34" charset="0"/>
              <a:buChar char="»"/>
            </a:pPr>
            <a:r>
              <a:rPr lang="en-US"/>
              <a:t>Fifth level</a:t>
            </a:r>
          </a:p>
        </p:txBody>
      </p:sp>
      <p:sp>
        <p:nvSpPr>
          <p:cNvPr id="8" name="Title 1">
            <a:extLst>
              <a:ext uri="{FF2B5EF4-FFF2-40B4-BE49-F238E27FC236}">
                <a16:creationId xmlns:a16="http://schemas.microsoft.com/office/drawing/2014/main" id="{E99D03EB-57A9-4FE6-8E52-835EF245DAFE}"/>
              </a:ext>
            </a:extLst>
          </p:cNvPr>
          <p:cNvSpPr>
            <a:spLocks noGrp="1"/>
          </p:cNvSpPr>
          <p:nvPr>
            <p:ph type="title" hasCustomPrompt="1"/>
          </p:nvPr>
        </p:nvSpPr>
        <p:spPr>
          <a:xfrm>
            <a:off x="323850" y="257731"/>
            <a:ext cx="7578150" cy="369332"/>
          </a:xfrm>
          <a:prstGeom prst="rect">
            <a:avLst/>
          </a:prstGeom>
        </p:spPr>
        <p:txBody>
          <a:bodyPr/>
          <a:lstStyle>
            <a:lvl1pPr>
              <a:defRPr baseline="0"/>
            </a:lvl1pPr>
          </a:lstStyle>
          <a:p>
            <a:r>
              <a:rPr lang="en-US"/>
              <a:t>TITLE OF THE SLIDE GOES HERE</a:t>
            </a:r>
          </a:p>
        </p:txBody>
      </p:sp>
      <p:sp>
        <p:nvSpPr>
          <p:cNvPr id="10" name="Slide Number Placeholder 5">
            <a:extLst>
              <a:ext uri="{FF2B5EF4-FFF2-40B4-BE49-F238E27FC236}">
                <a16:creationId xmlns:a16="http://schemas.microsoft.com/office/drawing/2014/main" id="{5AD56A18-3F29-4703-A5F8-FDCB1F045DFC}"/>
              </a:ext>
            </a:extLst>
          </p:cNvPr>
          <p:cNvSpPr txBox="1">
            <a:spLocks/>
          </p:cNvSpPr>
          <p:nvPr userDrawn="1"/>
        </p:nvSpPr>
        <p:spPr>
          <a:xfrm>
            <a:off x="8680314" y="4948700"/>
            <a:ext cx="419747" cy="144000"/>
          </a:xfrm>
          <a:prstGeom prst="rect">
            <a:avLst/>
          </a:prstGeom>
          <a:noFill/>
          <a:ln w="12700">
            <a:noFill/>
            <a:prstDash val="sysDot"/>
          </a:ln>
        </p:spPr>
        <p:txBody>
          <a:bodyPr vert="horz" lIns="91428" tIns="45715" rIns="0" bIns="45715" rtlCol="0" anchor="ctr"/>
          <a:lstStyle>
            <a:defPPr>
              <a:defRPr lang="en-US"/>
            </a:defPPr>
            <a:lvl1pPr marL="0" algn="ctr" defTabSz="914286" rtl="0" eaLnBrk="1" latinLnBrk="0" hangingPunct="1">
              <a:defRPr sz="800" b="1"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D6AB342A-830E-438F-A6A8-BEDF509AB0A8}" type="slidenum">
              <a:rPr lang="en-US" b="0" smtClean="0">
                <a:solidFill>
                  <a:schemeClr val="tx1">
                    <a:lumMod val="75000"/>
                    <a:lumOff val="25000"/>
                  </a:schemeClr>
                </a:solidFill>
              </a:rPr>
              <a:pPr/>
              <a:t>‹#›</a:t>
            </a:fld>
            <a:endParaRPr lang="en-US" b="0" dirty="0">
              <a:solidFill>
                <a:schemeClr val="tx1">
                  <a:lumMod val="75000"/>
                  <a:lumOff val="25000"/>
                </a:schemeClr>
              </a:solidFill>
            </a:endParaRPr>
          </a:p>
        </p:txBody>
      </p:sp>
    </p:spTree>
    <p:extLst>
      <p:ext uri="{BB962C8B-B14F-4D97-AF65-F5344CB8AC3E}">
        <p14:creationId xmlns:p14="http://schemas.microsoft.com/office/powerpoint/2010/main" val="91680696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Blank with Title">
    <p:spTree>
      <p:nvGrpSpPr>
        <p:cNvPr id="1" name=""/>
        <p:cNvGrpSpPr/>
        <p:nvPr/>
      </p:nvGrpSpPr>
      <p:grpSpPr>
        <a:xfrm>
          <a:off x="0" y="0"/>
          <a:ext cx="0" cy="0"/>
          <a:chOff x="0" y="0"/>
          <a:chExt cx="0" cy="0"/>
        </a:xfrm>
      </p:grpSpPr>
      <p:sp>
        <p:nvSpPr>
          <p:cNvPr id="5" name="Title 4"/>
          <p:cNvSpPr>
            <a:spLocks noGrp="1"/>
          </p:cNvSpPr>
          <p:nvPr>
            <p:ph type="title" hasCustomPrompt="1"/>
          </p:nvPr>
        </p:nvSpPr>
        <p:spPr/>
        <p:txBody>
          <a:bodyPr/>
          <a:lstStyle>
            <a:lvl1pPr>
              <a:defRPr baseline="0"/>
            </a:lvl1pPr>
          </a:lstStyle>
          <a:p>
            <a:r>
              <a:rPr lang="en-US"/>
              <a:t>TITLE OF THE SLIDE GOES HERE</a:t>
            </a:r>
          </a:p>
        </p:txBody>
      </p:sp>
    </p:spTree>
    <p:extLst>
      <p:ext uri="{BB962C8B-B14F-4D97-AF65-F5344CB8AC3E}">
        <p14:creationId xmlns:p14="http://schemas.microsoft.com/office/powerpoint/2010/main" val="405781511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6_Section Divider">
    <p:spTree>
      <p:nvGrpSpPr>
        <p:cNvPr id="1" name=""/>
        <p:cNvGrpSpPr/>
        <p:nvPr/>
      </p:nvGrpSpPr>
      <p:grpSpPr>
        <a:xfrm>
          <a:off x="0" y="0"/>
          <a:ext cx="0" cy="0"/>
          <a:chOff x="0" y="0"/>
          <a:chExt cx="0" cy="0"/>
        </a:xfrm>
      </p:grpSpPr>
      <p:pic>
        <p:nvPicPr>
          <p:cNvPr id="12" name="Picture 11" descr="A picture containing computer&#10;&#10;Description automatically generated">
            <a:extLst>
              <a:ext uri="{FF2B5EF4-FFF2-40B4-BE49-F238E27FC236}">
                <a16:creationId xmlns:a16="http://schemas.microsoft.com/office/drawing/2014/main" id="{FA43A998-3F53-4B83-8A8B-D568585E36E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6" y="0"/>
            <a:ext cx="9144000" cy="5143500"/>
          </a:xfrm>
          <a:prstGeom prst="rect">
            <a:avLst/>
          </a:prstGeom>
        </p:spPr>
      </p:pic>
      <p:sp>
        <p:nvSpPr>
          <p:cNvPr id="29" name="Rectangle 28">
            <a:extLst>
              <a:ext uri="{FF2B5EF4-FFF2-40B4-BE49-F238E27FC236}">
                <a16:creationId xmlns:a16="http://schemas.microsoft.com/office/drawing/2014/main" id="{7AD35131-7371-4CF0-B282-66D9EF64198D}"/>
              </a:ext>
            </a:extLst>
          </p:cNvPr>
          <p:cNvSpPr/>
          <p:nvPr userDrawn="1"/>
        </p:nvSpPr>
        <p:spPr>
          <a:xfrm>
            <a:off x="-611" y="-5164"/>
            <a:ext cx="9144001" cy="5143500"/>
          </a:xfrm>
          <a:prstGeom prst="rect">
            <a:avLst/>
          </a:prstGeom>
          <a:solidFill>
            <a:schemeClr val="tx2">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6" name="Rectangle 25">
            <a:extLst>
              <a:ext uri="{FF2B5EF4-FFF2-40B4-BE49-F238E27FC236}">
                <a16:creationId xmlns:a16="http://schemas.microsoft.com/office/drawing/2014/main" id="{8AD19607-E94E-48EE-A274-950F2411742E}"/>
              </a:ext>
            </a:extLst>
          </p:cNvPr>
          <p:cNvSpPr/>
          <p:nvPr/>
        </p:nvSpPr>
        <p:spPr>
          <a:xfrm>
            <a:off x="-1" y="3859831"/>
            <a:ext cx="9143998" cy="125095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7" name="Rectangle 26">
            <a:extLst>
              <a:ext uri="{FF2B5EF4-FFF2-40B4-BE49-F238E27FC236}">
                <a16:creationId xmlns:a16="http://schemas.microsoft.com/office/drawing/2014/main" id="{77DEEFF8-DA08-4F45-9434-BB7AA3A1EA70}"/>
              </a:ext>
            </a:extLst>
          </p:cNvPr>
          <p:cNvSpPr/>
          <p:nvPr/>
        </p:nvSpPr>
        <p:spPr>
          <a:xfrm>
            <a:off x="0" y="3827086"/>
            <a:ext cx="9143997" cy="34745"/>
          </a:xfrm>
          <a:prstGeom prst="rect">
            <a:avLst/>
          </a:prstGeom>
          <a:solidFill>
            <a:srgbClr val="1E9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1" name="Rectangle 40">
            <a:extLst>
              <a:ext uri="{FF2B5EF4-FFF2-40B4-BE49-F238E27FC236}">
                <a16:creationId xmlns:a16="http://schemas.microsoft.com/office/drawing/2014/main" id="{8AE5952E-D6B0-4781-B308-23BA2AAD329D}"/>
              </a:ext>
            </a:extLst>
          </p:cNvPr>
          <p:cNvSpPr/>
          <p:nvPr/>
        </p:nvSpPr>
        <p:spPr>
          <a:xfrm>
            <a:off x="0" y="5113919"/>
            <a:ext cx="9143997" cy="34745"/>
          </a:xfrm>
          <a:prstGeom prst="rect">
            <a:avLst/>
          </a:prstGeom>
          <a:solidFill>
            <a:srgbClr val="1E9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6" name="Text Placeholder 3">
            <a:extLst>
              <a:ext uri="{FF2B5EF4-FFF2-40B4-BE49-F238E27FC236}">
                <a16:creationId xmlns:a16="http://schemas.microsoft.com/office/drawing/2014/main" id="{FC89170F-4740-47C6-A37C-089B562BC848}"/>
              </a:ext>
            </a:extLst>
          </p:cNvPr>
          <p:cNvSpPr>
            <a:spLocks noGrp="1"/>
          </p:cNvSpPr>
          <p:nvPr userDrawn="1">
            <p:ph type="body" sz="quarter" idx="11" hasCustomPrompt="1"/>
          </p:nvPr>
        </p:nvSpPr>
        <p:spPr>
          <a:xfrm>
            <a:off x="323850" y="3929321"/>
            <a:ext cx="8496300" cy="1106806"/>
          </a:xfrm>
        </p:spPr>
        <p:txBody>
          <a:bodyPr anchor="ctr">
            <a:normAutofit/>
          </a:bodyPr>
          <a:lstStyle>
            <a:lvl1pPr marL="0" indent="0" algn="ctr">
              <a:lnSpc>
                <a:spcPts val="3000"/>
              </a:lnSpc>
              <a:spcBef>
                <a:spcPts val="0"/>
              </a:spcBef>
              <a:buNone/>
              <a:defRPr sz="2400" b="1" cap="all" baseline="0">
                <a:solidFill>
                  <a:schemeClr val="bg1">
                    <a:lumMod val="95000"/>
                  </a:schemeClr>
                </a:solidFill>
              </a:defRPr>
            </a:lvl1pPr>
          </a:lstStyle>
          <a:p>
            <a:pPr lvl="0"/>
            <a:r>
              <a:rPr lang="en-US"/>
              <a:t>SECTION DIVIDER</a:t>
            </a:r>
          </a:p>
        </p:txBody>
      </p:sp>
      <p:pic>
        <p:nvPicPr>
          <p:cNvPr id="23" name="Picture 22" descr="http://skillwise.in/consulting/images_new/logo/sify.png">
            <a:extLst>
              <a:ext uri="{FF2B5EF4-FFF2-40B4-BE49-F238E27FC236}">
                <a16:creationId xmlns:a16="http://schemas.microsoft.com/office/drawing/2014/main" id="{502C8AC8-AFE6-467F-8CDF-743475E1E568}"/>
              </a:ext>
            </a:extLst>
          </p:cNvPr>
          <p:cNvPicPr>
            <a:picLocks noChangeAspect="1" noChangeArrowheads="1"/>
          </p:cNvPicPr>
          <p:nvPr userDrawn="1"/>
        </p:nvPicPr>
        <p:blipFill>
          <a:blip r:embed="rId3" cstate="screen">
            <a:biLevel thresh="25000"/>
            <a:extLst>
              <a:ext uri="{28A0092B-C50C-407E-A947-70E740481C1C}">
                <a14:useLocalDpi xmlns:a14="http://schemas.microsoft.com/office/drawing/2010/main"/>
              </a:ext>
            </a:extLst>
          </a:blip>
          <a:srcRect/>
          <a:stretch>
            <a:fillRect/>
          </a:stretch>
        </p:blipFill>
        <p:spPr bwMode="auto">
          <a:xfrm>
            <a:off x="7760303" y="-182791"/>
            <a:ext cx="1194705" cy="11947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19948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94EBA61-77B0-4E67-B37B-1737676D3F50}" type="datetimeFigureOut">
              <a:rPr lang="en-IN" smtClean="0"/>
              <a:t>08-12-2022</a:t>
            </a:fld>
            <a:endParaRPr lang="en-IN" dirty="0"/>
          </a:p>
        </p:txBody>
      </p:sp>
      <p:sp>
        <p:nvSpPr>
          <p:cNvPr id="8" name="Footer Placeholder 7"/>
          <p:cNvSpPr>
            <a:spLocks noGrp="1"/>
          </p:cNvSpPr>
          <p:nvPr>
            <p:ph type="ftr" sz="quarter" idx="11"/>
          </p:nvPr>
        </p:nvSpPr>
        <p:spPr/>
        <p:txBody>
          <a:bodyPr/>
          <a:lstStyle/>
          <a:p>
            <a:endParaRPr lang="en-IN" dirty="0"/>
          </a:p>
        </p:txBody>
      </p:sp>
      <p:sp>
        <p:nvSpPr>
          <p:cNvPr id="9" name="Slide Number Placeholder 8"/>
          <p:cNvSpPr>
            <a:spLocks noGrp="1"/>
          </p:cNvSpPr>
          <p:nvPr>
            <p:ph type="sldNum" sz="quarter" idx="12"/>
          </p:nvPr>
        </p:nvSpPr>
        <p:spPr/>
        <p:txBody>
          <a:bodyPr/>
          <a:lstStyle/>
          <a:p>
            <a:fld id="{766F569C-294D-4643-88D6-7040EEA6D8F9}" type="slidenum">
              <a:rPr lang="en-IN" smtClean="0"/>
              <a:t>‹#›</a:t>
            </a:fld>
            <a:endParaRPr lang="en-IN" dirty="0"/>
          </a:p>
        </p:txBody>
      </p:sp>
    </p:spTree>
    <p:extLst>
      <p:ext uri="{BB962C8B-B14F-4D97-AF65-F5344CB8AC3E}">
        <p14:creationId xmlns:p14="http://schemas.microsoft.com/office/powerpoint/2010/main" val="79034278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Color Palet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00" y="252235"/>
            <a:ext cx="7538400" cy="369332"/>
          </a:xfrm>
          <a:prstGeom prst="rect">
            <a:avLst/>
          </a:prstGeom>
        </p:spPr>
        <p:txBody>
          <a:bodyPr/>
          <a:lstStyle>
            <a:lvl1pPr>
              <a:defRPr baseline="0"/>
            </a:lvl1pPr>
          </a:lstStyle>
          <a:p>
            <a:r>
              <a:rPr lang="en-US" dirty="0"/>
              <a:t>Color Palette</a:t>
            </a:r>
          </a:p>
        </p:txBody>
      </p:sp>
      <p:sp>
        <p:nvSpPr>
          <p:cNvPr id="4" name="Rectangle 3">
            <a:extLst>
              <a:ext uri="{FF2B5EF4-FFF2-40B4-BE49-F238E27FC236}">
                <a16:creationId xmlns:a16="http://schemas.microsoft.com/office/drawing/2014/main" id="{B7E4328B-D13C-42AE-AE8E-10B47BAE4610}"/>
              </a:ext>
            </a:extLst>
          </p:cNvPr>
          <p:cNvSpPr/>
          <p:nvPr/>
        </p:nvSpPr>
        <p:spPr>
          <a:xfrm>
            <a:off x="335270" y="1434527"/>
            <a:ext cx="1112882" cy="44265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6" name="Rectangle 5">
            <a:extLst>
              <a:ext uri="{FF2B5EF4-FFF2-40B4-BE49-F238E27FC236}">
                <a16:creationId xmlns:a16="http://schemas.microsoft.com/office/drawing/2014/main" id="{D5CFE044-BA97-42C4-9069-A63FF4388E19}"/>
              </a:ext>
            </a:extLst>
          </p:cNvPr>
          <p:cNvSpPr/>
          <p:nvPr/>
        </p:nvSpPr>
        <p:spPr>
          <a:xfrm>
            <a:off x="1810030" y="1434527"/>
            <a:ext cx="1112882" cy="44265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7" name="Rectangle 6">
            <a:extLst>
              <a:ext uri="{FF2B5EF4-FFF2-40B4-BE49-F238E27FC236}">
                <a16:creationId xmlns:a16="http://schemas.microsoft.com/office/drawing/2014/main" id="{FC51BB78-6515-40CB-83F1-5E6A75ACED06}"/>
              </a:ext>
            </a:extLst>
          </p:cNvPr>
          <p:cNvSpPr/>
          <p:nvPr/>
        </p:nvSpPr>
        <p:spPr>
          <a:xfrm>
            <a:off x="3284790" y="1434527"/>
            <a:ext cx="1112882" cy="442655"/>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8" name="Rectangle 7">
            <a:extLst>
              <a:ext uri="{FF2B5EF4-FFF2-40B4-BE49-F238E27FC236}">
                <a16:creationId xmlns:a16="http://schemas.microsoft.com/office/drawing/2014/main" id="{9B1B22CD-BDE0-4F9E-8DBD-474744ADF3E8}"/>
              </a:ext>
            </a:extLst>
          </p:cNvPr>
          <p:cNvSpPr/>
          <p:nvPr/>
        </p:nvSpPr>
        <p:spPr>
          <a:xfrm>
            <a:off x="4759550" y="1434527"/>
            <a:ext cx="1112882" cy="442655"/>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9" name="Rectangle 8">
            <a:extLst>
              <a:ext uri="{FF2B5EF4-FFF2-40B4-BE49-F238E27FC236}">
                <a16:creationId xmlns:a16="http://schemas.microsoft.com/office/drawing/2014/main" id="{998742DC-982D-4662-9434-A248A25BD175}"/>
              </a:ext>
            </a:extLst>
          </p:cNvPr>
          <p:cNvSpPr/>
          <p:nvPr/>
        </p:nvSpPr>
        <p:spPr>
          <a:xfrm>
            <a:off x="6234310" y="1434527"/>
            <a:ext cx="1112882" cy="442655"/>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0" name="Rectangle 9">
            <a:extLst>
              <a:ext uri="{FF2B5EF4-FFF2-40B4-BE49-F238E27FC236}">
                <a16:creationId xmlns:a16="http://schemas.microsoft.com/office/drawing/2014/main" id="{4D898B4F-2DAB-49EA-AF24-A869636DFC83}"/>
              </a:ext>
            </a:extLst>
          </p:cNvPr>
          <p:cNvSpPr/>
          <p:nvPr/>
        </p:nvSpPr>
        <p:spPr>
          <a:xfrm>
            <a:off x="7709070" y="1434527"/>
            <a:ext cx="1112882" cy="44265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1" name="TextBox 10">
            <a:extLst>
              <a:ext uri="{FF2B5EF4-FFF2-40B4-BE49-F238E27FC236}">
                <a16:creationId xmlns:a16="http://schemas.microsoft.com/office/drawing/2014/main" id="{F4547637-0770-4AAA-93A5-EBEA61797A46}"/>
              </a:ext>
            </a:extLst>
          </p:cNvPr>
          <p:cNvSpPr txBox="1"/>
          <p:nvPr/>
        </p:nvSpPr>
        <p:spPr>
          <a:xfrm>
            <a:off x="335270" y="2002652"/>
            <a:ext cx="534249" cy="815608"/>
          </a:xfrm>
          <a:prstGeom prst="rect">
            <a:avLst/>
          </a:prstGeom>
          <a:noFill/>
        </p:spPr>
        <p:txBody>
          <a:bodyPr wrap="none" lIns="0" tIns="0" rIns="0" bIns="0" rtlCol="0">
            <a:spAutoFit/>
          </a:bodyPr>
          <a:lstStyle/>
          <a:p>
            <a:r>
              <a:rPr lang="en-IN" sz="1200" dirty="0">
                <a:solidFill>
                  <a:srgbClr val="595959"/>
                </a:solidFill>
              </a:rPr>
              <a:t>ASSET 1</a:t>
            </a:r>
          </a:p>
          <a:p>
            <a:pPr>
              <a:spcBef>
                <a:spcPts val="600"/>
              </a:spcBef>
            </a:pPr>
            <a:r>
              <a:rPr lang="en-IN" sz="1200" dirty="0">
                <a:solidFill>
                  <a:srgbClr val="595959"/>
                </a:solidFill>
              </a:rPr>
              <a:t>R: 149</a:t>
            </a:r>
          </a:p>
          <a:p>
            <a:r>
              <a:rPr lang="en-IN" sz="1200" dirty="0">
                <a:solidFill>
                  <a:srgbClr val="595959"/>
                </a:solidFill>
              </a:rPr>
              <a:t>G: 179</a:t>
            </a:r>
          </a:p>
          <a:p>
            <a:r>
              <a:rPr lang="en-IN" sz="1200" dirty="0">
                <a:solidFill>
                  <a:srgbClr val="595959"/>
                </a:solidFill>
              </a:rPr>
              <a:t>B: 215</a:t>
            </a:r>
          </a:p>
        </p:txBody>
      </p:sp>
      <p:sp>
        <p:nvSpPr>
          <p:cNvPr id="12" name="TextBox 11">
            <a:extLst>
              <a:ext uri="{FF2B5EF4-FFF2-40B4-BE49-F238E27FC236}">
                <a16:creationId xmlns:a16="http://schemas.microsoft.com/office/drawing/2014/main" id="{82C2F1AA-F8F7-4BF2-A2FC-645DA7181D85}"/>
              </a:ext>
            </a:extLst>
          </p:cNvPr>
          <p:cNvSpPr txBox="1"/>
          <p:nvPr/>
        </p:nvSpPr>
        <p:spPr>
          <a:xfrm>
            <a:off x="325745" y="1027618"/>
            <a:ext cx="1434560" cy="215444"/>
          </a:xfrm>
          <a:prstGeom prst="rect">
            <a:avLst/>
          </a:prstGeom>
          <a:noFill/>
        </p:spPr>
        <p:txBody>
          <a:bodyPr wrap="none" lIns="0" tIns="0" rIns="0" bIns="0" rtlCol="0">
            <a:spAutoFit/>
          </a:bodyPr>
          <a:lstStyle/>
          <a:p>
            <a:r>
              <a:rPr lang="en-IN" sz="1400" b="1" dirty="0">
                <a:solidFill>
                  <a:srgbClr val="595959"/>
                </a:solidFill>
              </a:rPr>
              <a:t>PRIMARY COLORS</a:t>
            </a:r>
          </a:p>
        </p:txBody>
      </p:sp>
      <p:sp>
        <p:nvSpPr>
          <p:cNvPr id="13" name="TextBox 12">
            <a:extLst>
              <a:ext uri="{FF2B5EF4-FFF2-40B4-BE49-F238E27FC236}">
                <a16:creationId xmlns:a16="http://schemas.microsoft.com/office/drawing/2014/main" id="{ED21CFA7-B0A8-404A-8755-747CC477C574}"/>
              </a:ext>
            </a:extLst>
          </p:cNvPr>
          <p:cNvSpPr txBox="1"/>
          <p:nvPr/>
        </p:nvSpPr>
        <p:spPr>
          <a:xfrm>
            <a:off x="1810030" y="2002652"/>
            <a:ext cx="534249" cy="815608"/>
          </a:xfrm>
          <a:prstGeom prst="rect">
            <a:avLst/>
          </a:prstGeom>
          <a:noFill/>
        </p:spPr>
        <p:txBody>
          <a:bodyPr wrap="none" lIns="0" tIns="0" rIns="0" bIns="0" rtlCol="0">
            <a:spAutoFit/>
          </a:bodyPr>
          <a:lstStyle/>
          <a:p>
            <a:r>
              <a:rPr lang="en-IN" sz="1200" dirty="0">
                <a:solidFill>
                  <a:srgbClr val="595959"/>
                </a:solidFill>
              </a:rPr>
              <a:t>ASSET 2</a:t>
            </a:r>
          </a:p>
          <a:p>
            <a:pPr>
              <a:spcBef>
                <a:spcPts val="600"/>
              </a:spcBef>
            </a:pPr>
            <a:r>
              <a:rPr lang="en-IN" sz="1200" dirty="0">
                <a:solidFill>
                  <a:srgbClr val="595959"/>
                </a:solidFill>
              </a:rPr>
              <a:t>R: 215</a:t>
            </a:r>
          </a:p>
          <a:p>
            <a:r>
              <a:rPr lang="en-IN" sz="1200" dirty="0">
                <a:solidFill>
                  <a:srgbClr val="595959"/>
                </a:solidFill>
              </a:rPr>
              <a:t>G: 150</a:t>
            </a:r>
          </a:p>
          <a:p>
            <a:r>
              <a:rPr lang="en-IN" sz="1200" dirty="0">
                <a:solidFill>
                  <a:srgbClr val="595959"/>
                </a:solidFill>
              </a:rPr>
              <a:t>B: 148</a:t>
            </a:r>
          </a:p>
        </p:txBody>
      </p:sp>
      <p:sp>
        <p:nvSpPr>
          <p:cNvPr id="14" name="TextBox 13">
            <a:extLst>
              <a:ext uri="{FF2B5EF4-FFF2-40B4-BE49-F238E27FC236}">
                <a16:creationId xmlns:a16="http://schemas.microsoft.com/office/drawing/2014/main" id="{452E051D-C9B6-4A62-8278-1A977BAD6E75}"/>
              </a:ext>
            </a:extLst>
          </p:cNvPr>
          <p:cNvSpPr txBox="1"/>
          <p:nvPr/>
        </p:nvSpPr>
        <p:spPr>
          <a:xfrm>
            <a:off x="3284790" y="2002652"/>
            <a:ext cx="534249" cy="815608"/>
          </a:xfrm>
          <a:prstGeom prst="rect">
            <a:avLst/>
          </a:prstGeom>
          <a:noFill/>
        </p:spPr>
        <p:txBody>
          <a:bodyPr wrap="none" lIns="0" tIns="0" rIns="0" bIns="0" rtlCol="0">
            <a:spAutoFit/>
          </a:bodyPr>
          <a:lstStyle/>
          <a:p>
            <a:r>
              <a:rPr lang="en-IN" sz="1200" dirty="0">
                <a:solidFill>
                  <a:srgbClr val="595959"/>
                </a:solidFill>
              </a:rPr>
              <a:t>ASSET 3</a:t>
            </a:r>
          </a:p>
          <a:p>
            <a:pPr>
              <a:spcBef>
                <a:spcPts val="600"/>
              </a:spcBef>
            </a:pPr>
            <a:r>
              <a:rPr lang="en-IN" sz="1200" dirty="0">
                <a:solidFill>
                  <a:srgbClr val="595959"/>
                </a:solidFill>
              </a:rPr>
              <a:t>R: 195</a:t>
            </a:r>
          </a:p>
          <a:p>
            <a:r>
              <a:rPr lang="en-IN" sz="1200" dirty="0">
                <a:solidFill>
                  <a:srgbClr val="595959"/>
                </a:solidFill>
              </a:rPr>
              <a:t>G: 214</a:t>
            </a:r>
          </a:p>
          <a:p>
            <a:r>
              <a:rPr lang="en-IN" sz="1200" dirty="0">
                <a:solidFill>
                  <a:srgbClr val="595959"/>
                </a:solidFill>
              </a:rPr>
              <a:t>B: 155</a:t>
            </a:r>
          </a:p>
        </p:txBody>
      </p:sp>
      <p:sp>
        <p:nvSpPr>
          <p:cNvPr id="15" name="TextBox 14">
            <a:extLst>
              <a:ext uri="{FF2B5EF4-FFF2-40B4-BE49-F238E27FC236}">
                <a16:creationId xmlns:a16="http://schemas.microsoft.com/office/drawing/2014/main" id="{0D37B8BC-A0D4-4C30-9A1F-8AEE177F92FD}"/>
              </a:ext>
            </a:extLst>
          </p:cNvPr>
          <p:cNvSpPr txBox="1"/>
          <p:nvPr/>
        </p:nvSpPr>
        <p:spPr>
          <a:xfrm>
            <a:off x="4759550" y="2002652"/>
            <a:ext cx="534249" cy="815608"/>
          </a:xfrm>
          <a:prstGeom prst="rect">
            <a:avLst/>
          </a:prstGeom>
          <a:noFill/>
        </p:spPr>
        <p:txBody>
          <a:bodyPr wrap="none" lIns="0" tIns="0" rIns="0" bIns="0" rtlCol="0">
            <a:spAutoFit/>
          </a:bodyPr>
          <a:lstStyle/>
          <a:p>
            <a:r>
              <a:rPr lang="en-IN" sz="1200" dirty="0">
                <a:solidFill>
                  <a:srgbClr val="595959"/>
                </a:solidFill>
              </a:rPr>
              <a:t>ASSET 4</a:t>
            </a:r>
          </a:p>
          <a:p>
            <a:pPr>
              <a:spcBef>
                <a:spcPts val="600"/>
              </a:spcBef>
            </a:pPr>
            <a:r>
              <a:rPr lang="en-IN" sz="1200" dirty="0">
                <a:solidFill>
                  <a:srgbClr val="595959"/>
                </a:solidFill>
              </a:rPr>
              <a:t>R: 179</a:t>
            </a:r>
          </a:p>
          <a:p>
            <a:r>
              <a:rPr lang="en-IN" sz="1200" dirty="0">
                <a:solidFill>
                  <a:srgbClr val="595959"/>
                </a:solidFill>
              </a:rPr>
              <a:t>G: 162</a:t>
            </a:r>
          </a:p>
          <a:p>
            <a:r>
              <a:rPr lang="en-IN" sz="1200" dirty="0">
                <a:solidFill>
                  <a:srgbClr val="595959"/>
                </a:solidFill>
              </a:rPr>
              <a:t>B: 199</a:t>
            </a:r>
          </a:p>
        </p:txBody>
      </p:sp>
      <p:sp>
        <p:nvSpPr>
          <p:cNvPr id="16" name="TextBox 15">
            <a:extLst>
              <a:ext uri="{FF2B5EF4-FFF2-40B4-BE49-F238E27FC236}">
                <a16:creationId xmlns:a16="http://schemas.microsoft.com/office/drawing/2014/main" id="{086E4FFB-75D5-4AB4-B44D-3F33F1CF891D}"/>
              </a:ext>
            </a:extLst>
          </p:cNvPr>
          <p:cNvSpPr txBox="1"/>
          <p:nvPr/>
        </p:nvSpPr>
        <p:spPr>
          <a:xfrm>
            <a:off x="6234310" y="2002652"/>
            <a:ext cx="534249" cy="815608"/>
          </a:xfrm>
          <a:prstGeom prst="rect">
            <a:avLst/>
          </a:prstGeom>
          <a:noFill/>
        </p:spPr>
        <p:txBody>
          <a:bodyPr wrap="none" lIns="0" tIns="0" rIns="0" bIns="0" rtlCol="0">
            <a:spAutoFit/>
          </a:bodyPr>
          <a:lstStyle/>
          <a:p>
            <a:r>
              <a:rPr lang="en-IN" sz="1200" dirty="0">
                <a:solidFill>
                  <a:srgbClr val="595959"/>
                </a:solidFill>
              </a:rPr>
              <a:t>ASSET 5</a:t>
            </a:r>
          </a:p>
          <a:p>
            <a:pPr>
              <a:spcBef>
                <a:spcPts val="600"/>
              </a:spcBef>
            </a:pPr>
            <a:r>
              <a:rPr lang="en-IN" sz="1200" dirty="0">
                <a:solidFill>
                  <a:srgbClr val="595959"/>
                </a:solidFill>
              </a:rPr>
              <a:t>R: 147</a:t>
            </a:r>
          </a:p>
          <a:p>
            <a:r>
              <a:rPr lang="en-IN" sz="1200" dirty="0">
                <a:solidFill>
                  <a:srgbClr val="595959"/>
                </a:solidFill>
              </a:rPr>
              <a:t>G: 205</a:t>
            </a:r>
          </a:p>
          <a:p>
            <a:r>
              <a:rPr lang="en-IN" sz="1200" dirty="0">
                <a:solidFill>
                  <a:srgbClr val="595959"/>
                </a:solidFill>
              </a:rPr>
              <a:t>B: 221</a:t>
            </a:r>
          </a:p>
        </p:txBody>
      </p:sp>
      <p:sp>
        <p:nvSpPr>
          <p:cNvPr id="17" name="TextBox 16">
            <a:extLst>
              <a:ext uri="{FF2B5EF4-FFF2-40B4-BE49-F238E27FC236}">
                <a16:creationId xmlns:a16="http://schemas.microsoft.com/office/drawing/2014/main" id="{5D56B14C-8C7C-4B3F-B3C5-1BD1E37D9293}"/>
              </a:ext>
            </a:extLst>
          </p:cNvPr>
          <p:cNvSpPr txBox="1"/>
          <p:nvPr/>
        </p:nvSpPr>
        <p:spPr>
          <a:xfrm>
            <a:off x="7709070" y="2002652"/>
            <a:ext cx="534249" cy="815608"/>
          </a:xfrm>
          <a:prstGeom prst="rect">
            <a:avLst/>
          </a:prstGeom>
          <a:noFill/>
        </p:spPr>
        <p:txBody>
          <a:bodyPr wrap="none" lIns="0" tIns="0" rIns="0" bIns="0" rtlCol="0">
            <a:spAutoFit/>
          </a:bodyPr>
          <a:lstStyle/>
          <a:p>
            <a:r>
              <a:rPr lang="en-IN" sz="1200" dirty="0">
                <a:solidFill>
                  <a:srgbClr val="595959"/>
                </a:solidFill>
              </a:rPr>
              <a:t>ASSET 6</a:t>
            </a:r>
          </a:p>
          <a:p>
            <a:pPr>
              <a:spcBef>
                <a:spcPts val="600"/>
              </a:spcBef>
            </a:pPr>
            <a:r>
              <a:rPr lang="en-IN" sz="1200" dirty="0">
                <a:solidFill>
                  <a:srgbClr val="595959"/>
                </a:solidFill>
              </a:rPr>
              <a:t>R: 250</a:t>
            </a:r>
          </a:p>
          <a:p>
            <a:r>
              <a:rPr lang="en-IN" sz="1200" dirty="0">
                <a:solidFill>
                  <a:srgbClr val="595959"/>
                </a:solidFill>
              </a:rPr>
              <a:t>G: 192</a:t>
            </a:r>
          </a:p>
          <a:p>
            <a:r>
              <a:rPr lang="en-IN" sz="1200" dirty="0">
                <a:solidFill>
                  <a:srgbClr val="595959"/>
                </a:solidFill>
              </a:rPr>
              <a:t>B: 144</a:t>
            </a:r>
          </a:p>
        </p:txBody>
      </p:sp>
      <p:sp>
        <p:nvSpPr>
          <p:cNvPr id="18" name="TextBox 17">
            <a:extLst>
              <a:ext uri="{FF2B5EF4-FFF2-40B4-BE49-F238E27FC236}">
                <a16:creationId xmlns:a16="http://schemas.microsoft.com/office/drawing/2014/main" id="{F40EFAAB-F6AD-44D1-A61D-2A4AE33D9654}"/>
              </a:ext>
            </a:extLst>
          </p:cNvPr>
          <p:cNvSpPr txBox="1"/>
          <p:nvPr/>
        </p:nvSpPr>
        <p:spPr>
          <a:xfrm>
            <a:off x="325745" y="3003810"/>
            <a:ext cx="1085169" cy="215444"/>
          </a:xfrm>
          <a:prstGeom prst="rect">
            <a:avLst/>
          </a:prstGeom>
          <a:noFill/>
        </p:spPr>
        <p:txBody>
          <a:bodyPr wrap="none" lIns="0" tIns="0" rIns="0" bIns="0" rtlCol="0">
            <a:spAutoFit/>
          </a:bodyPr>
          <a:lstStyle/>
          <a:p>
            <a:r>
              <a:rPr lang="en-IN" sz="1400" b="1" dirty="0">
                <a:solidFill>
                  <a:srgbClr val="595959"/>
                </a:solidFill>
              </a:rPr>
              <a:t>FONT COLOR</a:t>
            </a:r>
          </a:p>
        </p:txBody>
      </p:sp>
      <p:sp>
        <p:nvSpPr>
          <p:cNvPr id="19" name="Rectangle 18">
            <a:extLst>
              <a:ext uri="{FF2B5EF4-FFF2-40B4-BE49-F238E27FC236}">
                <a16:creationId xmlns:a16="http://schemas.microsoft.com/office/drawing/2014/main" id="{890443EB-8948-4923-9AF9-844BAF7527C2}"/>
              </a:ext>
            </a:extLst>
          </p:cNvPr>
          <p:cNvSpPr/>
          <p:nvPr/>
        </p:nvSpPr>
        <p:spPr>
          <a:xfrm>
            <a:off x="335270" y="3301792"/>
            <a:ext cx="1112882" cy="44265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sp>
        <p:nvSpPr>
          <p:cNvPr id="20" name="TextBox 19">
            <a:extLst>
              <a:ext uri="{FF2B5EF4-FFF2-40B4-BE49-F238E27FC236}">
                <a16:creationId xmlns:a16="http://schemas.microsoft.com/office/drawing/2014/main" id="{06B40338-43E9-4740-A9B1-0E02C6306CA7}"/>
              </a:ext>
            </a:extLst>
          </p:cNvPr>
          <p:cNvSpPr txBox="1"/>
          <p:nvPr/>
        </p:nvSpPr>
        <p:spPr>
          <a:xfrm>
            <a:off x="335270" y="3869917"/>
            <a:ext cx="883703" cy="815608"/>
          </a:xfrm>
          <a:prstGeom prst="rect">
            <a:avLst/>
          </a:prstGeom>
          <a:noFill/>
        </p:spPr>
        <p:txBody>
          <a:bodyPr wrap="none" lIns="0" tIns="0" rIns="0" bIns="0" rtlCol="0">
            <a:spAutoFit/>
          </a:bodyPr>
          <a:lstStyle/>
          <a:p>
            <a:r>
              <a:rPr lang="en-IN" sz="1200" dirty="0">
                <a:solidFill>
                  <a:srgbClr val="595959"/>
                </a:solidFill>
              </a:rPr>
              <a:t>FONT COLOR</a:t>
            </a:r>
          </a:p>
          <a:p>
            <a:pPr>
              <a:spcBef>
                <a:spcPts val="600"/>
              </a:spcBef>
            </a:pPr>
            <a:r>
              <a:rPr lang="en-IN" sz="1200" dirty="0">
                <a:solidFill>
                  <a:srgbClr val="595959"/>
                </a:solidFill>
              </a:rPr>
              <a:t>R: 0</a:t>
            </a:r>
          </a:p>
          <a:p>
            <a:r>
              <a:rPr lang="en-IN" sz="1200" dirty="0">
                <a:solidFill>
                  <a:srgbClr val="595959"/>
                </a:solidFill>
              </a:rPr>
              <a:t>G: 0</a:t>
            </a:r>
          </a:p>
          <a:p>
            <a:r>
              <a:rPr lang="en-IN" sz="1200" dirty="0">
                <a:solidFill>
                  <a:srgbClr val="595959"/>
                </a:solidFill>
              </a:rPr>
              <a:t>B: 0</a:t>
            </a:r>
          </a:p>
        </p:txBody>
      </p:sp>
      <p:grpSp>
        <p:nvGrpSpPr>
          <p:cNvPr id="21" name="Group 20">
            <a:extLst>
              <a:ext uri="{FF2B5EF4-FFF2-40B4-BE49-F238E27FC236}">
                <a16:creationId xmlns:a16="http://schemas.microsoft.com/office/drawing/2014/main" id="{263411DD-BA76-41C7-ADF0-7E43D09A1DB2}"/>
              </a:ext>
            </a:extLst>
          </p:cNvPr>
          <p:cNvGrpSpPr/>
          <p:nvPr/>
        </p:nvGrpSpPr>
        <p:grpSpPr>
          <a:xfrm>
            <a:off x="3276454" y="3261031"/>
            <a:ext cx="1662765" cy="379193"/>
            <a:chOff x="3197275" y="3272707"/>
            <a:chExt cx="1662765" cy="379193"/>
          </a:xfrm>
        </p:grpSpPr>
        <p:sp>
          <p:nvSpPr>
            <p:cNvPr id="22" name="Rectangle 21">
              <a:extLst>
                <a:ext uri="{FF2B5EF4-FFF2-40B4-BE49-F238E27FC236}">
                  <a16:creationId xmlns:a16="http://schemas.microsoft.com/office/drawing/2014/main" id="{31A47A36-E381-483C-B833-139D75F81B28}"/>
                </a:ext>
              </a:extLst>
            </p:cNvPr>
            <p:cNvSpPr/>
            <p:nvPr/>
          </p:nvSpPr>
          <p:spPr>
            <a:xfrm>
              <a:off x="3197275" y="3272707"/>
              <a:ext cx="1662765" cy="379193"/>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3" name="TextBox 22">
              <a:extLst>
                <a:ext uri="{FF2B5EF4-FFF2-40B4-BE49-F238E27FC236}">
                  <a16:creationId xmlns:a16="http://schemas.microsoft.com/office/drawing/2014/main" id="{2FAAE967-B4D3-43BC-B9D0-69A413DEC89C}"/>
                </a:ext>
              </a:extLst>
            </p:cNvPr>
            <p:cNvSpPr txBox="1"/>
            <p:nvPr/>
          </p:nvSpPr>
          <p:spPr>
            <a:xfrm>
              <a:off x="3299099" y="3323804"/>
              <a:ext cx="1459117" cy="276999"/>
            </a:xfrm>
            <a:prstGeom prst="rect">
              <a:avLst/>
            </a:prstGeom>
            <a:noFill/>
          </p:spPr>
          <p:txBody>
            <a:bodyPr wrap="none" lIns="0" tIns="0" rIns="0" bIns="0" rtlCol="0">
              <a:spAutoFit/>
            </a:bodyPr>
            <a:lstStyle/>
            <a:p>
              <a:r>
                <a:rPr lang="en-IN" b="1" dirty="0">
                  <a:solidFill>
                    <a:schemeClr val="bg1"/>
                  </a:solidFill>
                </a:rPr>
                <a:t>Trebuchet MS</a:t>
              </a:r>
              <a:endParaRPr lang="en-IN" sz="1200" b="1" dirty="0">
                <a:solidFill>
                  <a:schemeClr val="bg1"/>
                </a:solidFill>
              </a:endParaRPr>
            </a:p>
          </p:txBody>
        </p:sp>
      </p:grpSp>
      <p:sp>
        <p:nvSpPr>
          <p:cNvPr id="24" name="TextBox 23">
            <a:extLst>
              <a:ext uri="{FF2B5EF4-FFF2-40B4-BE49-F238E27FC236}">
                <a16:creationId xmlns:a16="http://schemas.microsoft.com/office/drawing/2014/main" id="{97428E92-6A13-4EEE-A66B-9981CC127020}"/>
              </a:ext>
            </a:extLst>
          </p:cNvPr>
          <p:cNvSpPr txBox="1"/>
          <p:nvPr/>
        </p:nvSpPr>
        <p:spPr>
          <a:xfrm>
            <a:off x="3276454" y="3003810"/>
            <a:ext cx="939231" cy="215444"/>
          </a:xfrm>
          <a:prstGeom prst="rect">
            <a:avLst/>
          </a:prstGeom>
          <a:noFill/>
        </p:spPr>
        <p:txBody>
          <a:bodyPr wrap="none" lIns="0" tIns="0" rIns="0" bIns="0" rtlCol="0">
            <a:spAutoFit/>
          </a:bodyPr>
          <a:lstStyle/>
          <a:p>
            <a:r>
              <a:rPr lang="en-IN" sz="1400" b="1" dirty="0">
                <a:solidFill>
                  <a:srgbClr val="595959"/>
                </a:solidFill>
              </a:rPr>
              <a:t>FONT TYPE</a:t>
            </a:r>
          </a:p>
        </p:txBody>
      </p:sp>
    </p:spTree>
    <p:extLst>
      <p:ext uri="{BB962C8B-B14F-4D97-AF65-F5344CB8AC3E}">
        <p14:creationId xmlns:p14="http://schemas.microsoft.com/office/powerpoint/2010/main" val="429101817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7_Section Divid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9B51B21C-E0DF-1124-61CF-78D50F125A9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06" y="1255"/>
            <a:ext cx="9144000" cy="5140989"/>
          </a:xfrm>
          <a:prstGeom prst="rect">
            <a:avLst/>
          </a:prstGeom>
        </p:spPr>
      </p:pic>
      <p:sp>
        <p:nvSpPr>
          <p:cNvPr id="6" name="Rectangle 5">
            <a:extLst>
              <a:ext uri="{FF2B5EF4-FFF2-40B4-BE49-F238E27FC236}">
                <a16:creationId xmlns:a16="http://schemas.microsoft.com/office/drawing/2014/main" id="{CD773DBD-74FD-C9B2-10E4-2F0F5E8E52F7}"/>
              </a:ext>
            </a:extLst>
          </p:cNvPr>
          <p:cNvSpPr/>
          <p:nvPr userDrawn="1"/>
        </p:nvSpPr>
        <p:spPr>
          <a:xfrm>
            <a:off x="0" y="0"/>
            <a:ext cx="9144001" cy="5143500"/>
          </a:xfrm>
          <a:prstGeom prst="rect">
            <a:avLst/>
          </a:prstGeom>
          <a:solidFill>
            <a:srgbClr val="0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pic>
        <p:nvPicPr>
          <p:cNvPr id="23" name="Picture 22" descr="http://skillwise.in/consulting/images_new/logo/sify.png">
            <a:extLst>
              <a:ext uri="{FF2B5EF4-FFF2-40B4-BE49-F238E27FC236}">
                <a16:creationId xmlns:a16="http://schemas.microsoft.com/office/drawing/2014/main" id="{502C8AC8-AFE6-467F-8CDF-743475E1E568}"/>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760303" y="-25426"/>
            <a:ext cx="1194705" cy="119470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91E53CF5-21DD-0643-92BD-DCA404F11458}"/>
              </a:ext>
            </a:extLst>
          </p:cNvPr>
          <p:cNvGrpSpPr/>
          <p:nvPr userDrawn="1"/>
        </p:nvGrpSpPr>
        <p:grpSpPr>
          <a:xfrm>
            <a:off x="291314" y="3974242"/>
            <a:ext cx="8515330" cy="758096"/>
            <a:chOff x="388418" y="4989095"/>
            <a:chExt cx="11353773" cy="1010794"/>
          </a:xfrm>
        </p:grpSpPr>
        <p:cxnSp>
          <p:nvCxnSpPr>
            <p:cNvPr id="4" name="Straight Connector 3">
              <a:extLst>
                <a:ext uri="{FF2B5EF4-FFF2-40B4-BE49-F238E27FC236}">
                  <a16:creationId xmlns:a16="http://schemas.microsoft.com/office/drawing/2014/main" id="{660BE776-C5A2-8543-18F3-F4CA20B884B1}"/>
                </a:ext>
              </a:extLst>
            </p:cNvPr>
            <p:cNvCxnSpPr/>
            <p:nvPr/>
          </p:nvCxnSpPr>
          <p:spPr>
            <a:xfrm>
              <a:off x="163566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15CC3E1A-2F78-3C8C-215A-3F5AFBCD2AB8}"/>
                </a:ext>
              </a:extLst>
            </p:cNvPr>
            <p:cNvCxnSpPr/>
            <p:nvPr/>
          </p:nvCxnSpPr>
          <p:spPr>
            <a:xfrm>
              <a:off x="3448423"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9D18059D-29A3-8AAA-DA15-1F876AE2D5DA}"/>
                </a:ext>
              </a:extLst>
            </p:cNvPr>
            <p:cNvCxnSpPr/>
            <p:nvPr/>
          </p:nvCxnSpPr>
          <p:spPr>
            <a:xfrm>
              <a:off x="50686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5ACBCBE-50B1-E46F-DE38-80E7712A1AE2}"/>
                </a:ext>
              </a:extLst>
            </p:cNvPr>
            <p:cNvCxnSpPr/>
            <p:nvPr/>
          </p:nvCxnSpPr>
          <p:spPr>
            <a:xfrm>
              <a:off x="68690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A44C6A7-64FA-22A5-CB88-D18E2C26B2CB}"/>
                </a:ext>
              </a:extLst>
            </p:cNvPr>
            <p:cNvCxnSpPr/>
            <p:nvPr/>
          </p:nvCxnSpPr>
          <p:spPr>
            <a:xfrm>
              <a:off x="85534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1FF86FA-DF0C-C732-0F39-FE4E709624EE}"/>
                </a:ext>
              </a:extLst>
            </p:cNvPr>
            <p:cNvCxnSpPr/>
            <p:nvPr/>
          </p:nvCxnSpPr>
          <p:spPr>
            <a:xfrm>
              <a:off x="102218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6163F1D1-471D-D669-D345-35BFA31920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8418" y="4994607"/>
              <a:ext cx="11353773" cy="1005282"/>
            </a:xfrm>
            <a:prstGeom prst="rect">
              <a:avLst/>
            </a:prstGeom>
          </p:spPr>
        </p:pic>
      </p:grpSp>
      <p:pic>
        <p:nvPicPr>
          <p:cNvPr id="12" name="Picture 11">
            <a:extLst>
              <a:ext uri="{FF2B5EF4-FFF2-40B4-BE49-F238E27FC236}">
                <a16:creationId xmlns:a16="http://schemas.microsoft.com/office/drawing/2014/main" id="{CF235276-04A0-DEB4-7C18-EC4C65EDF6C3}"/>
              </a:ext>
            </a:extLst>
          </p:cNvPr>
          <p:cNvPicPr>
            <a:picLocks noChangeAspect="1"/>
          </p:cNvPicPr>
          <p:nvPr userDrawn="1"/>
        </p:nvPicPr>
        <p:blipFill>
          <a:blip r:embed="rId5" cstate="screen">
            <a:biLevel thresh="25000"/>
            <a:extLst>
              <a:ext uri="{28A0092B-C50C-407E-A947-70E740481C1C}">
                <a14:useLocalDpi xmlns:a14="http://schemas.microsoft.com/office/drawing/2010/main"/>
              </a:ext>
            </a:extLst>
          </a:blip>
          <a:stretch>
            <a:fillRect/>
          </a:stretch>
        </p:blipFill>
        <p:spPr>
          <a:xfrm>
            <a:off x="291314" y="156427"/>
            <a:ext cx="990016" cy="830998"/>
          </a:xfrm>
          <a:prstGeom prst="rect">
            <a:avLst/>
          </a:prstGeom>
        </p:spPr>
      </p:pic>
    </p:spTree>
    <p:extLst>
      <p:ext uri="{BB962C8B-B14F-4D97-AF65-F5344CB8AC3E}">
        <p14:creationId xmlns:p14="http://schemas.microsoft.com/office/powerpoint/2010/main" val="120309442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Blank with Title Logo">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dirty="0"/>
          </a:p>
        </p:txBody>
      </p:sp>
      <p:sp>
        <p:nvSpPr>
          <p:cNvPr id="6" name="Rectangle 5">
            <a:extLst>
              <a:ext uri="{FF2B5EF4-FFF2-40B4-BE49-F238E27FC236}">
                <a16:creationId xmlns:a16="http://schemas.microsoft.com/office/drawing/2014/main" id="{8EAD2E31-B1D0-417A-9A9A-AE35547152DC}"/>
              </a:ext>
            </a:extLst>
          </p:cNvPr>
          <p:cNvSpPr/>
          <p:nvPr userDrawn="1"/>
        </p:nvSpPr>
        <p:spPr>
          <a:xfrm>
            <a:off x="1" y="0"/>
            <a:ext cx="9164516" cy="51435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latin typeface="TheSansOffice" panose="020B0503040302060204" pitchFamily="34" charset="0"/>
            </a:endParaRPr>
          </a:p>
        </p:txBody>
      </p:sp>
      <p:sp>
        <p:nvSpPr>
          <p:cNvPr id="7" name="Title 4">
            <a:extLst>
              <a:ext uri="{FF2B5EF4-FFF2-40B4-BE49-F238E27FC236}">
                <a16:creationId xmlns:a16="http://schemas.microsoft.com/office/drawing/2014/main" id="{CCE68003-E007-481A-83D1-DBB6D223AC53}"/>
              </a:ext>
            </a:extLst>
          </p:cNvPr>
          <p:cNvSpPr>
            <a:spLocks noGrp="1"/>
          </p:cNvSpPr>
          <p:nvPr>
            <p:ph type="title" hasCustomPrompt="1"/>
          </p:nvPr>
        </p:nvSpPr>
        <p:spPr>
          <a:xfrm>
            <a:off x="324000" y="257737"/>
            <a:ext cx="7537450" cy="369322"/>
          </a:xfrm>
        </p:spPr>
        <p:txBody>
          <a:bodyPr/>
          <a:lstStyle>
            <a:lvl1pPr>
              <a:defRPr sz="1800" baseline="0">
                <a:solidFill>
                  <a:schemeClr val="bg1"/>
                </a:solidFill>
                <a:latin typeface="+mj-lt"/>
              </a:defRPr>
            </a:lvl1pPr>
          </a:lstStyle>
          <a:p>
            <a:r>
              <a:rPr lang="en-US" dirty="0"/>
              <a:t>TITLE OF THE SLIDE GOES HERE</a:t>
            </a:r>
          </a:p>
        </p:txBody>
      </p:sp>
      <p:grpSp>
        <p:nvGrpSpPr>
          <p:cNvPr id="8" name="Group 7">
            <a:extLst>
              <a:ext uri="{FF2B5EF4-FFF2-40B4-BE49-F238E27FC236}">
                <a16:creationId xmlns:a16="http://schemas.microsoft.com/office/drawing/2014/main" id="{6FA2BF2A-DC40-4E69-B5EE-9EAEC1CBB70D}"/>
              </a:ext>
            </a:extLst>
          </p:cNvPr>
          <p:cNvGrpSpPr/>
          <p:nvPr userDrawn="1"/>
        </p:nvGrpSpPr>
        <p:grpSpPr>
          <a:xfrm>
            <a:off x="64380" y="4887673"/>
            <a:ext cx="1223400" cy="253916"/>
            <a:chOff x="1066800" y="4063365"/>
            <a:chExt cx="1223400" cy="253916"/>
          </a:xfrm>
        </p:grpSpPr>
        <p:pic>
          <p:nvPicPr>
            <p:cNvPr id="9" name="Picture 8">
              <a:extLst>
                <a:ext uri="{FF2B5EF4-FFF2-40B4-BE49-F238E27FC236}">
                  <a16:creationId xmlns:a16="http://schemas.microsoft.com/office/drawing/2014/main" id="{48B2F8DD-497E-4C1E-9B49-365DCEA87C76}"/>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74F0EAD1-980D-4C83-AB32-DEF5DBEE6874}"/>
                </a:ext>
              </a:extLst>
            </p:cNvPr>
            <p:cNvSpPr txBox="1"/>
            <p:nvPr/>
          </p:nvSpPr>
          <p:spPr>
            <a:xfrm>
              <a:off x="1269120" y="4063365"/>
              <a:ext cx="1021080" cy="253916"/>
            </a:xfrm>
            <a:prstGeom prst="rect">
              <a:avLst/>
            </a:prstGeom>
            <a:noFill/>
          </p:spPr>
          <p:txBody>
            <a:bodyPr wrap="square" rtlCol="0">
              <a:spAutoFit/>
            </a:bodyPr>
            <a:lstStyle/>
            <a:p>
              <a:r>
                <a:rPr lang="en-US" sz="1050" dirty="0">
                  <a:solidFill>
                    <a:schemeClr val="bg1"/>
                  </a:solidFill>
                </a:rPr>
                <a:t>cloud@core</a:t>
              </a:r>
              <a:r>
                <a:rPr lang="en-US" sz="800" baseline="30000" dirty="0">
                  <a:solidFill>
                    <a:schemeClr val="bg1"/>
                  </a:solidFill>
                </a:rPr>
                <a:t>TM</a:t>
              </a:r>
              <a:endParaRPr lang="en-US" sz="1050" baseline="30000" dirty="0">
                <a:solidFill>
                  <a:schemeClr val="bg1"/>
                </a:solidFill>
              </a:endParaRPr>
            </a:p>
          </p:txBody>
        </p:sp>
      </p:grpSp>
    </p:spTree>
    <p:extLst>
      <p:ext uri="{BB962C8B-B14F-4D97-AF65-F5344CB8AC3E}">
        <p14:creationId xmlns:p14="http://schemas.microsoft.com/office/powerpoint/2010/main" val="228597329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748465" y="4927680"/>
            <a:ext cx="390451" cy="220864"/>
          </a:xfrm>
          <a:prstGeom prst="rect">
            <a:avLst/>
          </a:prstGeom>
        </p:spPr>
        <p:txBody>
          <a:bodyPr/>
          <a:lstStyle/>
          <a:p>
            <a:fld id="{D6AB342A-830E-438F-A6A8-BEDF509AB0A8}" type="slidenum">
              <a:rPr lang="en-US" smtClean="0"/>
              <a:t>‹#›</a:t>
            </a:fld>
            <a:endParaRPr lang="en-US" dirty="0"/>
          </a:p>
        </p:txBody>
      </p:sp>
      <p:sp>
        <p:nvSpPr>
          <p:cNvPr id="8" name="Title Placeholder 11">
            <a:extLst>
              <a:ext uri="{FF2B5EF4-FFF2-40B4-BE49-F238E27FC236}">
                <a16:creationId xmlns:a16="http://schemas.microsoft.com/office/drawing/2014/main" id="{8031AD0E-19FA-4A58-BE5B-D9027A38DF7C}"/>
              </a:ext>
            </a:extLst>
          </p:cNvPr>
          <p:cNvSpPr>
            <a:spLocks noGrp="1"/>
          </p:cNvSpPr>
          <p:nvPr>
            <p:ph type="title"/>
          </p:nvPr>
        </p:nvSpPr>
        <p:spPr>
          <a:xfrm>
            <a:off x="395537" y="210933"/>
            <a:ext cx="7704856" cy="369322"/>
          </a:xfrm>
          <a:prstGeom prst="rect">
            <a:avLst/>
          </a:prstGeom>
        </p:spPr>
        <p:txBody>
          <a:bodyPr vert="horz" wrap="square" lIns="0" tIns="45715" rIns="91428" bIns="45715" rtlCol="0" anchor="ctr">
            <a:spAutoFit/>
          </a:bodyPr>
          <a:lstStyle/>
          <a:p>
            <a:pPr marL="0" marR="0" lvl="0" indent="0" algn="l" defTabSz="914264"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238273473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4" name="Picture 4" descr="Image result for digital transformation shutterstock">
            <a:extLst>
              <a:ext uri="{FF2B5EF4-FFF2-40B4-BE49-F238E27FC236}">
                <a16:creationId xmlns:a16="http://schemas.microsoft.com/office/drawing/2014/main" id="{83E8CBA3-0592-4CC5-B192-E3E39F1705D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6D69DAA-50B0-490B-B879-A9AFA26B8029}"/>
              </a:ext>
            </a:extLst>
          </p:cNvPr>
          <p:cNvSpPr/>
          <p:nvPr userDrawn="1"/>
        </p:nvSpPr>
        <p:spPr>
          <a:xfrm>
            <a:off x="1" y="0"/>
            <a:ext cx="9144001" cy="5143500"/>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5" name="Rectangle 4">
            <a:extLst>
              <a:ext uri="{FF2B5EF4-FFF2-40B4-BE49-F238E27FC236}">
                <a16:creationId xmlns:a16="http://schemas.microsoft.com/office/drawing/2014/main" id="{BA100332-FD9E-43B4-A5EA-D655F50E55C6}"/>
              </a:ext>
            </a:extLst>
          </p:cNvPr>
          <p:cNvSpPr/>
          <p:nvPr userDrawn="1"/>
        </p:nvSpPr>
        <p:spPr>
          <a:xfrm>
            <a:off x="-1" y="3028449"/>
            <a:ext cx="6829063" cy="1841500"/>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7" name="Rectangle 6">
            <a:extLst>
              <a:ext uri="{FF2B5EF4-FFF2-40B4-BE49-F238E27FC236}">
                <a16:creationId xmlns:a16="http://schemas.microsoft.com/office/drawing/2014/main" id="{4862DC76-2326-4337-A09D-F6B09741B5C5}"/>
              </a:ext>
            </a:extLst>
          </p:cNvPr>
          <p:cNvSpPr/>
          <p:nvPr userDrawn="1"/>
        </p:nvSpPr>
        <p:spPr>
          <a:xfrm>
            <a:off x="0" y="3028449"/>
            <a:ext cx="6829062" cy="889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8" name="Rectangle 7">
            <a:extLst>
              <a:ext uri="{FF2B5EF4-FFF2-40B4-BE49-F238E27FC236}">
                <a16:creationId xmlns:a16="http://schemas.microsoft.com/office/drawing/2014/main" id="{D44349FB-3EFD-45E8-9741-7BB218BE08AE}"/>
              </a:ext>
            </a:extLst>
          </p:cNvPr>
          <p:cNvSpPr/>
          <p:nvPr userDrawn="1"/>
        </p:nvSpPr>
        <p:spPr>
          <a:xfrm>
            <a:off x="8877271" y="0"/>
            <a:ext cx="266729" cy="51435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9" name="Rectangle 8">
            <a:extLst>
              <a:ext uri="{FF2B5EF4-FFF2-40B4-BE49-F238E27FC236}">
                <a16:creationId xmlns:a16="http://schemas.microsoft.com/office/drawing/2014/main" id="{B2E0560B-C8EC-45DE-AE89-65A343A6FE8A}"/>
              </a:ext>
            </a:extLst>
          </p:cNvPr>
          <p:cNvSpPr/>
          <p:nvPr userDrawn="1"/>
        </p:nvSpPr>
        <p:spPr>
          <a:xfrm>
            <a:off x="8613457" y="0"/>
            <a:ext cx="266729" cy="51435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10" name="Rectangle 9">
            <a:extLst>
              <a:ext uri="{FF2B5EF4-FFF2-40B4-BE49-F238E27FC236}">
                <a16:creationId xmlns:a16="http://schemas.microsoft.com/office/drawing/2014/main" id="{C673730A-509F-4C18-8764-173CF6818E38}"/>
              </a:ext>
            </a:extLst>
          </p:cNvPr>
          <p:cNvSpPr/>
          <p:nvPr userDrawn="1"/>
        </p:nvSpPr>
        <p:spPr>
          <a:xfrm>
            <a:off x="8352303" y="0"/>
            <a:ext cx="266729" cy="51435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grpSp>
        <p:nvGrpSpPr>
          <p:cNvPr id="13" name="Group 12">
            <a:extLst>
              <a:ext uri="{FF2B5EF4-FFF2-40B4-BE49-F238E27FC236}">
                <a16:creationId xmlns:a16="http://schemas.microsoft.com/office/drawing/2014/main" id="{AF74E99E-CF72-4D8E-A24E-0DAC4860C504}"/>
              </a:ext>
            </a:extLst>
          </p:cNvPr>
          <p:cNvGrpSpPr/>
          <p:nvPr userDrawn="1"/>
        </p:nvGrpSpPr>
        <p:grpSpPr>
          <a:xfrm>
            <a:off x="7306510" y="1"/>
            <a:ext cx="1465634" cy="829997"/>
            <a:chOff x="9753599" y="1"/>
            <a:chExt cx="1739885" cy="985307"/>
          </a:xfrm>
        </p:grpSpPr>
        <p:sp>
          <p:nvSpPr>
            <p:cNvPr id="14" name="Round Same Side Corner Rectangle 72">
              <a:extLst>
                <a:ext uri="{FF2B5EF4-FFF2-40B4-BE49-F238E27FC236}">
                  <a16:creationId xmlns:a16="http://schemas.microsoft.com/office/drawing/2014/main" id="{16C0E275-4B85-4EE2-BC46-F29E0C9C6A03}"/>
                </a:ext>
              </a:extLst>
            </p:cNvPr>
            <p:cNvSpPr/>
            <p:nvPr/>
          </p:nvSpPr>
          <p:spPr>
            <a:xfrm rot="10800000">
              <a:off x="9753599" y="1"/>
              <a:ext cx="1739885" cy="985307"/>
            </a:xfrm>
            <a:prstGeom prst="round2Same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pic>
          <p:nvPicPr>
            <p:cNvPr id="15" name="Picture 2" descr="Image result for sify logo">
              <a:extLst>
                <a:ext uri="{FF2B5EF4-FFF2-40B4-BE49-F238E27FC236}">
                  <a16:creationId xmlns:a16="http://schemas.microsoft.com/office/drawing/2014/main" id="{77506E3D-8016-4414-AE74-79A26E121E0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Slide Number Placeholder 27">
            <a:extLst>
              <a:ext uri="{FF2B5EF4-FFF2-40B4-BE49-F238E27FC236}">
                <a16:creationId xmlns:a16="http://schemas.microsoft.com/office/drawing/2014/main" id="{83D9CD19-34E8-4942-B632-FFBD3669E4B3}"/>
              </a:ext>
            </a:extLst>
          </p:cNvPr>
          <p:cNvSpPr txBox="1">
            <a:spLocks/>
          </p:cNvSpPr>
          <p:nvPr userDrawn="1"/>
        </p:nvSpPr>
        <p:spPr>
          <a:xfrm>
            <a:off x="3215861" y="4767264"/>
            <a:ext cx="2057400" cy="273844"/>
          </a:xfrm>
          <a:prstGeom prst="rect">
            <a:avLst/>
          </a:prstGeom>
        </p:spPr>
        <p:txBody>
          <a:bodyPr vert="horz" lIns="91428" tIns="45715" rIns="0" bIns="45715" rtlCol="0" anchor="ctr"/>
          <a:lstStyle>
            <a:defPPr>
              <a:defRPr lang="en-US"/>
            </a:defPPr>
            <a:lvl1pPr marL="0" algn="r" defTabSz="914286" rtl="0" eaLnBrk="1" latinLnBrk="0" hangingPunct="1">
              <a:defRPr sz="1000"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408A3319-5104-4E46-B7BB-4F68F196E486}" type="slidenum">
              <a:rPr lang="en-IN" sz="1000" smtClean="0"/>
              <a:pPr/>
              <a:t>‹#›</a:t>
            </a:fld>
            <a:endParaRPr lang="en-IN" sz="1000" dirty="0"/>
          </a:p>
        </p:txBody>
      </p:sp>
      <p:sp>
        <p:nvSpPr>
          <p:cNvPr id="17" name="Text Placeholder 16">
            <a:extLst>
              <a:ext uri="{FF2B5EF4-FFF2-40B4-BE49-F238E27FC236}">
                <a16:creationId xmlns:a16="http://schemas.microsoft.com/office/drawing/2014/main" id="{2E64CF6D-2EC1-4E99-9509-ABE945C9B924}"/>
              </a:ext>
            </a:extLst>
          </p:cNvPr>
          <p:cNvSpPr>
            <a:spLocks noGrp="1"/>
          </p:cNvSpPr>
          <p:nvPr>
            <p:ph type="body" sz="quarter" idx="13" hasCustomPrompt="1"/>
          </p:nvPr>
        </p:nvSpPr>
        <p:spPr>
          <a:xfrm>
            <a:off x="366031" y="3348349"/>
            <a:ext cx="5112246" cy="341072"/>
          </a:xfrm>
        </p:spPr>
        <p:txBody>
          <a:bodyPr>
            <a:noAutofit/>
          </a:bodyPr>
          <a:lstStyle>
            <a:lvl1pPr marL="0" indent="0">
              <a:buNone/>
              <a:defRPr sz="2400" b="1">
                <a:solidFill>
                  <a:srgbClr val="10253F"/>
                </a:solidFill>
              </a:defRPr>
            </a:lvl1pPr>
          </a:lstStyle>
          <a:p>
            <a:pPr lvl="0"/>
            <a:r>
              <a:rPr lang="en-US"/>
              <a:t>TITLE OF THE SLIDE - LINE ONE</a:t>
            </a:r>
            <a:endParaRPr lang="en-IN"/>
          </a:p>
        </p:txBody>
      </p:sp>
      <p:sp>
        <p:nvSpPr>
          <p:cNvPr id="18" name="Text Placeholder 16">
            <a:extLst>
              <a:ext uri="{FF2B5EF4-FFF2-40B4-BE49-F238E27FC236}">
                <a16:creationId xmlns:a16="http://schemas.microsoft.com/office/drawing/2014/main" id="{B8F72929-D74C-4BDB-9B56-6937C3360D9C}"/>
              </a:ext>
            </a:extLst>
          </p:cNvPr>
          <p:cNvSpPr>
            <a:spLocks noGrp="1"/>
          </p:cNvSpPr>
          <p:nvPr>
            <p:ph type="body" sz="quarter" idx="14" hasCustomPrompt="1"/>
          </p:nvPr>
        </p:nvSpPr>
        <p:spPr>
          <a:xfrm>
            <a:off x="366031" y="3754390"/>
            <a:ext cx="5112246" cy="341072"/>
          </a:xfrm>
        </p:spPr>
        <p:txBody>
          <a:bodyPr>
            <a:noAutofit/>
          </a:bodyPr>
          <a:lstStyle>
            <a:lvl1pPr marL="0" indent="0">
              <a:buNone/>
              <a:defRPr sz="2400" b="1">
                <a:solidFill>
                  <a:schemeClr val="bg1"/>
                </a:solidFill>
              </a:defRPr>
            </a:lvl1pPr>
          </a:lstStyle>
          <a:p>
            <a:pPr lvl="0"/>
            <a:r>
              <a:rPr lang="en-US"/>
              <a:t>LINE TWO</a:t>
            </a:r>
          </a:p>
        </p:txBody>
      </p:sp>
      <p:sp>
        <p:nvSpPr>
          <p:cNvPr id="20" name="Text Placeholder 16">
            <a:extLst>
              <a:ext uri="{FF2B5EF4-FFF2-40B4-BE49-F238E27FC236}">
                <a16:creationId xmlns:a16="http://schemas.microsoft.com/office/drawing/2014/main" id="{2E4206FC-F25B-4090-B5DC-00954F9FF892}"/>
              </a:ext>
            </a:extLst>
          </p:cNvPr>
          <p:cNvSpPr>
            <a:spLocks noGrp="1"/>
          </p:cNvSpPr>
          <p:nvPr>
            <p:ph type="body" sz="quarter" idx="15" hasCustomPrompt="1"/>
          </p:nvPr>
        </p:nvSpPr>
        <p:spPr>
          <a:xfrm>
            <a:off x="366031" y="4367938"/>
            <a:ext cx="5112246" cy="341072"/>
          </a:xfrm>
        </p:spPr>
        <p:txBody>
          <a:bodyPr>
            <a:noAutofit/>
          </a:bodyPr>
          <a:lstStyle>
            <a:lvl1pPr marL="0" indent="0">
              <a:buNone/>
              <a:defRPr sz="1600" b="1">
                <a:solidFill>
                  <a:srgbClr val="595959"/>
                </a:solidFill>
              </a:defRPr>
            </a:lvl1pPr>
          </a:lstStyle>
          <a:p>
            <a:pPr lvl="0"/>
            <a:r>
              <a:rPr lang="en-US"/>
              <a:t>Month ‘18</a:t>
            </a:r>
          </a:p>
        </p:txBody>
      </p:sp>
    </p:spTree>
    <p:extLst>
      <p:ext uri="{BB962C8B-B14F-4D97-AF65-F5344CB8AC3E}">
        <p14:creationId xmlns:p14="http://schemas.microsoft.com/office/powerpoint/2010/main" val="280101817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dirty="0"/>
          </a:p>
        </p:txBody>
      </p:sp>
      <p:sp>
        <p:nvSpPr>
          <p:cNvPr id="5" name="Title 4"/>
          <p:cNvSpPr>
            <a:spLocks noGrp="1"/>
          </p:cNvSpPr>
          <p:nvPr>
            <p:ph type="title" hasCustomPrompt="1"/>
          </p:nvPr>
        </p:nvSpPr>
        <p:spPr/>
        <p:txBody>
          <a:bodyPr/>
          <a:lstStyle>
            <a:lvl1pPr>
              <a:defRPr baseline="0"/>
            </a:lvl1pPr>
          </a:lstStyle>
          <a:p>
            <a:r>
              <a:rPr lang="en-US"/>
              <a:t>AGENDA</a:t>
            </a:r>
          </a:p>
        </p:txBody>
      </p:sp>
      <p:grpSp>
        <p:nvGrpSpPr>
          <p:cNvPr id="30" name="Group 29">
            <a:extLst>
              <a:ext uri="{FF2B5EF4-FFF2-40B4-BE49-F238E27FC236}">
                <a16:creationId xmlns:a16="http://schemas.microsoft.com/office/drawing/2014/main" id="{62D161BB-E9A0-4C84-B81C-680E9D201940}"/>
              </a:ext>
            </a:extLst>
          </p:cNvPr>
          <p:cNvGrpSpPr/>
          <p:nvPr userDrawn="1"/>
        </p:nvGrpSpPr>
        <p:grpSpPr>
          <a:xfrm>
            <a:off x="324001" y="970388"/>
            <a:ext cx="739298" cy="584775"/>
            <a:chOff x="324000" y="970388"/>
            <a:chExt cx="739298" cy="584775"/>
          </a:xfrm>
        </p:grpSpPr>
        <p:sp>
          <p:nvSpPr>
            <p:cNvPr id="8" name="Rectangle 7">
              <a:extLst>
                <a:ext uri="{FF2B5EF4-FFF2-40B4-BE49-F238E27FC236}">
                  <a16:creationId xmlns:a16="http://schemas.microsoft.com/office/drawing/2014/main" id="{1C3166A6-F41B-45A4-92DF-F0B509EE8458}"/>
                </a:ext>
              </a:extLst>
            </p:cNvPr>
            <p:cNvSpPr/>
            <p:nvPr/>
          </p:nvSpPr>
          <p:spPr>
            <a:xfrm>
              <a:off x="324000" y="1034175"/>
              <a:ext cx="122382" cy="457200"/>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600"/>
                </a:spcBef>
              </a:pPr>
              <a:endParaRPr lang="en-US" sz="1200" b="1" dirty="0"/>
            </a:p>
          </p:txBody>
        </p:sp>
        <p:sp>
          <p:nvSpPr>
            <p:cNvPr id="9" name="TextBox 8">
              <a:extLst>
                <a:ext uri="{FF2B5EF4-FFF2-40B4-BE49-F238E27FC236}">
                  <a16:creationId xmlns:a16="http://schemas.microsoft.com/office/drawing/2014/main" id="{552D2382-F5C6-45FF-9C5D-E8E26A951AC0}"/>
                </a:ext>
              </a:extLst>
            </p:cNvPr>
            <p:cNvSpPr txBox="1"/>
            <p:nvPr/>
          </p:nvSpPr>
          <p:spPr>
            <a:xfrm>
              <a:off x="462934" y="970388"/>
              <a:ext cx="600364" cy="584775"/>
            </a:xfrm>
            <a:prstGeom prst="rect">
              <a:avLst/>
            </a:prstGeom>
            <a:noFill/>
          </p:spPr>
          <p:txBody>
            <a:bodyPr wrap="square" rtlCol="0">
              <a:spAutoFit/>
            </a:bodyPr>
            <a:lstStyle/>
            <a:p>
              <a:r>
                <a:rPr lang="en-US" sz="3200" dirty="0">
                  <a:solidFill>
                    <a:schemeClr val="accent1"/>
                  </a:solidFill>
                  <a:latin typeface="Impact" pitchFamily="34" charset="0"/>
                </a:rPr>
                <a:t>01</a:t>
              </a:r>
            </a:p>
          </p:txBody>
        </p:sp>
      </p:grpSp>
      <p:grpSp>
        <p:nvGrpSpPr>
          <p:cNvPr id="31" name="Group 30">
            <a:extLst>
              <a:ext uri="{FF2B5EF4-FFF2-40B4-BE49-F238E27FC236}">
                <a16:creationId xmlns:a16="http://schemas.microsoft.com/office/drawing/2014/main" id="{F7DA82C5-F2E2-482A-A2A1-3CF744413BA8}"/>
              </a:ext>
            </a:extLst>
          </p:cNvPr>
          <p:cNvGrpSpPr/>
          <p:nvPr userDrawn="1"/>
        </p:nvGrpSpPr>
        <p:grpSpPr>
          <a:xfrm>
            <a:off x="324000" y="1609779"/>
            <a:ext cx="776242" cy="584775"/>
            <a:chOff x="324000" y="1609779"/>
            <a:chExt cx="776242" cy="584775"/>
          </a:xfrm>
        </p:grpSpPr>
        <p:sp>
          <p:nvSpPr>
            <p:cNvPr id="12" name="Rectangle 11">
              <a:extLst>
                <a:ext uri="{FF2B5EF4-FFF2-40B4-BE49-F238E27FC236}">
                  <a16:creationId xmlns:a16="http://schemas.microsoft.com/office/drawing/2014/main" id="{C8AA51CE-5F59-4296-B4EA-B308738960AB}"/>
                </a:ext>
              </a:extLst>
            </p:cNvPr>
            <p:cNvSpPr/>
            <p:nvPr/>
          </p:nvSpPr>
          <p:spPr>
            <a:xfrm>
              <a:off x="324000" y="1673566"/>
              <a:ext cx="122382" cy="457200"/>
            </a:xfrm>
            <a:prstGeom prst="rect">
              <a:avLst/>
            </a:prstGeom>
            <a:solidFill>
              <a:schemeClr val="accent2"/>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600"/>
                </a:spcBef>
              </a:pPr>
              <a:endParaRPr lang="en-US" sz="1200" b="1" dirty="0"/>
            </a:p>
          </p:txBody>
        </p:sp>
        <p:sp>
          <p:nvSpPr>
            <p:cNvPr id="13" name="TextBox 12">
              <a:extLst>
                <a:ext uri="{FF2B5EF4-FFF2-40B4-BE49-F238E27FC236}">
                  <a16:creationId xmlns:a16="http://schemas.microsoft.com/office/drawing/2014/main" id="{891A4343-C193-4CFA-8372-2E43A07B1845}"/>
                </a:ext>
              </a:extLst>
            </p:cNvPr>
            <p:cNvSpPr txBox="1"/>
            <p:nvPr/>
          </p:nvSpPr>
          <p:spPr>
            <a:xfrm>
              <a:off x="462934" y="1609779"/>
              <a:ext cx="637308" cy="584775"/>
            </a:xfrm>
            <a:prstGeom prst="rect">
              <a:avLst/>
            </a:prstGeom>
            <a:noFill/>
          </p:spPr>
          <p:txBody>
            <a:bodyPr wrap="square" rtlCol="0">
              <a:spAutoFit/>
            </a:bodyPr>
            <a:lstStyle/>
            <a:p>
              <a:r>
                <a:rPr lang="en-US" sz="3200" dirty="0">
                  <a:solidFill>
                    <a:schemeClr val="accent2"/>
                  </a:solidFill>
                  <a:latin typeface="Impact" pitchFamily="34" charset="0"/>
                </a:rPr>
                <a:t>02</a:t>
              </a:r>
            </a:p>
          </p:txBody>
        </p:sp>
      </p:grpSp>
      <p:grpSp>
        <p:nvGrpSpPr>
          <p:cNvPr id="32" name="Group 31">
            <a:extLst>
              <a:ext uri="{FF2B5EF4-FFF2-40B4-BE49-F238E27FC236}">
                <a16:creationId xmlns:a16="http://schemas.microsoft.com/office/drawing/2014/main" id="{3DF5479A-D744-420E-865C-9CEE11BBC7E3}"/>
              </a:ext>
            </a:extLst>
          </p:cNvPr>
          <p:cNvGrpSpPr/>
          <p:nvPr userDrawn="1"/>
        </p:nvGrpSpPr>
        <p:grpSpPr>
          <a:xfrm>
            <a:off x="324000" y="2249170"/>
            <a:ext cx="776242" cy="584775"/>
            <a:chOff x="324000" y="2249170"/>
            <a:chExt cx="776242" cy="584775"/>
          </a:xfrm>
        </p:grpSpPr>
        <p:sp>
          <p:nvSpPr>
            <p:cNvPr id="16" name="Rectangle 15">
              <a:extLst>
                <a:ext uri="{FF2B5EF4-FFF2-40B4-BE49-F238E27FC236}">
                  <a16:creationId xmlns:a16="http://schemas.microsoft.com/office/drawing/2014/main" id="{3C680145-B3AD-4B2A-9E40-F5094E133BFE}"/>
                </a:ext>
              </a:extLst>
            </p:cNvPr>
            <p:cNvSpPr/>
            <p:nvPr/>
          </p:nvSpPr>
          <p:spPr>
            <a:xfrm>
              <a:off x="324000" y="2312957"/>
              <a:ext cx="122382" cy="457200"/>
            </a:xfrm>
            <a:prstGeom prst="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600"/>
                </a:spcBef>
              </a:pPr>
              <a:endParaRPr lang="en-US" sz="1200" b="1" dirty="0"/>
            </a:p>
          </p:txBody>
        </p:sp>
        <p:sp>
          <p:nvSpPr>
            <p:cNvPr id="17" name="TextBox 16">
              <a:extLst>
                <a:ext uri="{FF2B5EF4-FFF2-40B4-BE49-F238E27FC236}">
                  <a16:creationId xmlns:a16="http://schemas.microsoft.com/office/drawing/2014/main" id="{DDF48DF7-6E11-486A-8FE6-AEE948204566}"/>
                </a:ext>
              </a:extLst>
            </p:cNvPr>
            <p:cNvSpPr txBox="1"/>
            <p:nvPr/>
          </p:nvSpPr>
          <p:spPr>
            <a:xfrm>
              <a:off x="462934" y="2249170"/>
              <a:ext cx="637308" cy="584775"/>
            </a:xfrm>
            <a:prstGeom prst="rect">
              <a:avLst/>
            </a:prstGeom>
            <a:noFill/>
          </p:spPr>
          <p:txBody>
            <a:bodyPr wrap="square" rtlCol="0">
              <a:spAutoFit/>
            </a:bodyPr>
            <a:lstStyle/>
            <a:p>
              <a:r>
                <a:rPr lang="en-US" sz="3200" dirty="0">
                  <a:solidFill>
                    <a:schemeClr val="accent3"/>
                  </a:solidFill>
                  <a:latin typeface="Impact" pitchFamily="34" charset="0"/>
                </a:rPr>
                <a:t>03</a:t>
              </a:r>
            </a:p>
          </p:txBody>
        </p:sp>
      </p:grpSp>
      <p:grpSp>
        <p:nvGrpSpPr>
          <p:cNvPr id="33" name="Group 32">
            <a:extLst>
              <a:ext uri="{FF2B5EF4-FFF2-40B4-BE49-F238E27FC236}">
                <a16:creationId xmlns:a16="http://schemas.microsoft.com/office/drawing/2014/main" id="{D3AB779D-C36B-449A-90A1-4B9C9A8AB11D}"/>
              </a:ext>
            </a:extLst>
          </p:cNvPr>
          <p:cNvGrpSpPr/>
          <p:nvPr userDrawn="1"/>
        </p:nvGrpSpPr>
        <p:grpSpPr>
          <a:xfrm>
            <a:off x="324000" y="2888560"/>
            <a:ext cx="776242" cy="584775"/>
            <a:chOff x="324000" y="2888561"/>
            <a:chExt cx="776242" cy="584775"/>
          </a:xfrm>
        </p:grpSpPr>
        <p:sp>
          <p:nvSpPr>
            <p:cNvPr id="20" name="Rectangle 19">
              <a:extLst>
                <a:ext uri="{FF2B5EF4-FFF2-40B4-BE49-F238E27FC236}">
                  <a16:creationId xmlns:a16="http://schemas.microsoft.com/office/drawing/2014/main" id="{8140F5ED-12D8-43D6-B130-3C4F403121C1}"/>
                </a:ext>
              </a:extLst>
            </p:cNvPr>
            <p:cNvSpPr/>
            <p:nvPr/>
          </p:nvSpPr>
          <p:spPr>
            <a:xfrm>
              <a:off x="324000" y="2952348"/>
              <a:ext cx="122382" cy="457200"/>
            </a:xfrm>
            <a:prstGeom prst="rect">
              <a:avLst/>
            </a:prstGeom>
            <a:solidFill>
              <a:schemeClr val="accent4"/>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600"/>
                </a:spcBef>
              </a:pPr>
              <a:endParaRPr lang="en-US" sz="1200" b="1" dirty="0"/>
            </a:p>
          </p:txBody>
        </p:sp>
        <p:sp>
          <p:nvSpPr>
            <p:cNvPr id="21" name="TextBox 20">
              <a:extLst>
                <a:ext uri="{FF2B5EF4-FFF2-40B4-BE49-F238E27FC236}">
                  <a16:creationId xmlns:a16="http://schemas.microsoft.com/office/drawing/2014/main" id="{174EFB40-188F-4F11-AF25-AA94EF9E5756}"/>
                </a:ext>
              </a:extLst>
            </p:cNvPr>
            <p:cNvSpPr txBox="1"/>
            <p:nvPr/>
          </p:nvSpPr>
          <p:spPr>
            <a:xfrm>
              <a:off x="462934" y="2888561"/>
              <a:ext cx="637308" cy="584775"/>
            </a:xfrm>
            <a:prstGeom prst="rect">
              <a:avLst/>
            </a:prstGeom>
            <a:noFill/>
          </p:spPr>
          <p:txBody>
            <a:bodyPr wrap="square" rtlCol="0">
              <a:spAutoFit/>
            </a:bodyPr>
            <a:lstStyle/>
            <a:p>
              <a:r>
                <a:rPr lang="en-US" sz="3200" dirty="0">
                  <a:solidFill>
                    <a:schemeClr val="accent4"/>
                  </a:solidFill>
                  <a:latin typeface="Impact" pitchFamily="34" charset="0"/>
                </a:rPr>
                <a:t>04</a:t>
              </a:r>
            </a:p>
          </p:txBody>
        </p:sp>
      </p:grpSp>
      <p:grpSp>
        <p:nvGrpSpPr>
          <p:cNvPr id="34" name="Group 33">
            <a:extLst>
              <a:ext uri="{FF2B5EF4-FFF2-40B4-BE49-F238E27FC236}">
                <a16:creationId xmlns:a16="http://schemas.microsoft.com/office/drawing/2014/main" id="{919BE849-4E9C-4E5A-964F-03DD46AD681A}"/>
              </a:ext>
            </a:extLst>
          </p:cNvPr>
          <p:cNvGrpSpPr/>
          <p:nvPr userDrawn="1"/>
        </p:nvGrpSpPr>
        <p:grpSpPr>
          <a:xfrm>
            <a:off x="324000" y="3527951"/>
            <a:ext cx="869950" cy="584775"/>
            <a:chOff x="324000" y="3527952"/>
            <a:chExt cx="869950" cy="584775"/>
          </a:xfrm>
        </p:grpSpPr>
        <p:sp>
          <p:nvSpPr>
            <p:cNvPr id="24" name="Rectangle 23">
              <a:extLst>
                <a:ext uri="{FF2B5EF4-FFF2-40B4-BE49-F238E27FC236}">
                  <a16:creationId xmlns:a16="http://schemas.microsoft.com/office/drawing/2014/main" id="{7CA7B16F-5C06-4879-B941-44B5FD928812}"/>
                </a:ext>
              </a:extLst>
            </p:cNvPr>
            <p:cNvSpPr/>
            <p:nvPr/>
          </p:nvSpPr>
          <p:spPr>
            <a:xfrm>
              <a:off x="324000" y="3591739"/>
              <a:ext cx="122382" cy="457200"/>
            </a:xfrm>
            <a:prstGeom prst="rect">
              <a:avLst/>
            </a:prstGeom>
            <a:solidFill>
              <a:schemeClr val="accent5"/>
            </a:solid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600"/>
                </a:spcBef>
              </a:pPr>
              <a:endParaRPr lang="en-US" sz="1200" b="1" dirty="0"/>
            </a:p>
          </p:txBody>
        </p:sp>
        <p:sp>
          <p:nvSpPr>
            <p:cNvPr id="25" name="TextBox 24">
              <a:extLst>
                <a:ext uri="{FF2B5EF4-FFF2-40B4-BE49-F238E27FC236}">
                  <a16:creationId xmlns:a16="http://schemas.microsoft.com/office/drawing/2014/main" id="{4913F642-8676-49CD-9378-2B6BD2FDEB24}"/>
                </a:ext>
              </a:extLst>
            </p:cNvPr>
            <p:cNvSpPr txBox="1"/>
            <p:nvPr/>
          </p:nvSpPr>
          <p:spPr>
            <a:xfrm>
              <a:off x="462934" y="3527952"/>
              <a:ext cx="731016" cy="584775"/>
            </a:xfrm>
            <a:prstGeom prst="rect">
              <a:avLst/>
            </a:prstGeom>
            <a:noFill/>
          </p:spPr>
          <p:txBody>
            <a:bodyPr wrap="square" rtlCol="0">
              <a:spAutoFit/>
            </a:bodyPr>
            <a:lstStyle/>
            <a:p>
              <a:r>
                <a:rPr lang="en-US" sz="3200" dirty="0">
                  <a:solidFill>
                    <a:schemeClr val="accent5"/>
                  </a:solidFill>
                  <a:latin typeface="Impact" pitchFamily="34" charset="0"/>
                </a:rPr>
                <a:t>05</a:t>
              </a:r>
            </a:p>
          </p:txBody>
        </p:sp>
      </p:grpSp>
      <p:grpSp>
        <p:nvGrpSpPr>
          <p:cNvPr id="35" name="Group 34">
            <a:extLst>
              <a:ext uri="{FF2B5EF4-FFF2-40B4-BE49-F238E27FC236}">
                <a16:creationId xmlns:a16="http://schemas.microsoft.com/office/drawing/2014/main" id="{4AFFBDB2-5882-402C-9E75-62A32BA3279B}"/>
              </a:ext>
            </a:extLst>
          </p:cNvPr>
          <p:cNvGrpSpPr/>
          <p:nvPr userDrawn="1"/>
        </p:nvGrpSpPr>
        <p:grpSpPr>
          <a:xfrm>
            <a:off x="324000" y="4167341"/>
            <a:ext cx="869950" cy="584775"/>
            <a:chOff x="324000" y="4167342"/>
            <a:chExt cx="869950" cy="584775"/>
          </a:xfrm>
        </p:grpSpPr>
        <p:sp>
          <p:nvSpPr>
            <p:cNvPr id="28" name="Rectangle 27">
              <a:extLst>
                <a:ext uri="{FF2B5EF4-FFF2-40B4-BE49-F238E27FC236}">
                  <a16:creationId xmlns:a16="http://schemas.microsoft.com/office/drawing/2014/main" id="{1ED37896-6292-483B-89F7-8E03C1B9ED68}"/>
                </a:ext>
              </a:extLst>
            </p:cNvPr>
            <p:cNvSpPr/>
            <p:nvPr/>
          </p:nvSpPr>
          <p:spPr>
            <a:xfrm>
              <a:off x="324000" y="4231129"/>
              <a:ext cx="122382" cy="457200"/>
            </a:xfrm>
            <a:prstGeom prst="rect">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600"/>
                </a:spcBef>
              </a:pPr>
              <a:endParaRPr lang="en-US" sz="1200" b="1" dirty="0"/>
            </a:p>
          </p:txBody>
        </p:sp>
        <p:sp>
          <p:nvSpPr>
            <p:cNvPr id="29" name="TextBox 28">
              <a:extLst>
                <a:ext uri="{FF2B5EF4-FFF2-40B4-BE49-F238E27FC236}">
                  <a16:creationId xmlns:a16="http://schemas.microsoft.com/office/drawing/2014/main" id="{54B6F334-07CC-4416-9A70-EE68005904F8}"/>
                </a:ext>
              </a:extLst>
            </p:cNvPr>
            <p:cNvSpPr txBox="1"/>
            <p:nvPr/>
          </p:nvSpPr>
          <p:spPr>
            <a:xfrm>
              <a:off x="462934" y="4167342"/>
              <a:ext cx="731016" cy="584775"/>
            </a:xfrm>
            <a:prstGeom prst="rect">
              <a:avLst/>
            </a:prstGeom>
            <a:noFill/>
          </p:spPr>
          <p:txBody>
            <a:bodyPr wrap="square" rtlCol="0">
              <a:spAutoFit/>
            </a:bodyPr>
            <a:lstStyle/>
            <a:p>
              <a:r>
                <a:rPr lang="en-US" sz="3200" dirty="0">
                  <a:solidFill>
                    <a:schemeClr val="accent6"/>
                  </a:solidFill>
                  <a:latin typeface="Impact" pitchFamily="34" charset="0"/>
                </a:rPr>
                <a:t>06</a:t>
              </a:r>
            </a:p>
          </p:txBody>
        </p:sp>
      </p:grpSp>
      <p:sp>
        <p:nvSpPr>
          <p:cNvPr id="3" name="Text Placeholder 2">
            <a:extLst>
              <a:ext uri="{FF2B5EF4-FFF2-40B4-BE49-F238E27FC236}">
                <a16:creationId xmlns:a16="http://schemas.microsoft.com/office/drawing/2014/main" id="{4A32CE3C-896B-46F3-AA80-7C8037C973EB}"/>
              </a:ext>
            </a:extLst>
          </p:cNvPr>
          <p:cNvSpPr>
            <a:spLocks noGrp="1"/>
          </p:cNvSpPr>
          <p:nvPr>
            <p:ph type="body" sz="quarter" idx="13" hasCustomPrompt="1"/>
          </p:nvPr>
        </p:nvSpPr>
        <p:spPr>
          <a:xfrm>
            <a:off x="1229100" y="1145559"/>
            <a:ext cx="4896862" cy="234434"/>
          </a:xfrm>
        </p:spPr>
        <p:txBody>
          <a:bodyPr rIns="0" bIns="0" anchor="ctr">
            <a:normAutofit/>
          </a:bodyPr>
          <a:lstStyle>
            <a:lvl1pPr marL="0" indent="0">
              <a:buNone/>
              <a:defRPr sz="1400"/>
            </a:lvl1pPr>
          </a:lstStyle>
          <a:p>
            <a:pPr lvl="0"/>
            <a:r>
              <a:rPr lang="en-US"/>
              <a:t>SECTION DIVIDER 1</a:t>
            </a:r>
          </a:p>
        </p:txBody>
      </p:sp>
      <p:sp>
        <p:nvSpPr>
          <p:cNvPr id="36" name="Text Placeholder 2">
            <a:extLst>
              <a:ext uri="{FF2B5EF4-FFF2-40B4-BE49-F238E27FC236}">
                <a16:creationId xmlns:a16="http://schemas.microsoft.com/office/drawing/2014/main" id="{27522565-96B8-44DB-AB59-310E11A6DE8C}"/>
              </a:ext>
            </a:extLst>
          </p:cNvPr>
          <p:cNvSpPr>
            <a:spLocks noGrp="1"/>
          </p:cNvSpPr>
          <p:nvPr>
            <p:ph type="body" sz="quarter" idx="14" hasCustomPrompt="1"/>
          </p:nvPr>
        </p:nvSpPr>
        <p:spPr>
          <a:xfrm>
            <a:off x="1229100" y="1784949"/>
            <a:ext cx="4896862" cy="234434"/>
          </a:xfrm>
        </p:spPr>
        <p:txBody>
          <a:bodyPr rIns="0" bIns="0" anchor="ctr">
            <a:normAutofit/>
          </a:bodyPr>
          <a:lstStyle>
            <a:lvl1pPr marL="0" indent="0">
              <a:buNone/>
              <a:defRPr sz="1400"/>
            </a:lvl1pPr>
          </a:lstStyle>
          <a:p>
            <a:pPr lvl="0"/>
            <a:r>
              <a:rPr lang="en-US"/>
              <a:t>SECTION DIVIDER 2</a:t>
            </a:r>
          </a:p>
        </p:txBody>
      </p:sp>
      <p:sp>
        <p:nvSpPr>
          <p:cNvPr id="37" name="Text Placeholder 2">
            <a:extLst>
              <a:ext uri="{FF2B5EF4-FFF2-40B4-BE49-F238E27FC236}">
                <a16:creationId xmlns:a16="http://schemas.microsoft.com/office/drawing/2014/main" id="{D20B090F-D8BF-414D-90A1-D2DBE446D49D}"/>
              </a:ext>
            </a:extLst>
          </p:cNvPr>
          <p:cNvSpPr>
            <a:spLocks noGrp="1"/>
          </p:cNvSpPr>
          <p:nvPr>
            <p:ph type="body" sz="quarter" idx="15" hasCustomPrompt="1"/>
          </p:nvPr>
        </p:nvSpPr>
        <p:spPr>
          <a:xfrm>
            <a:off x="1229100" y="2424340"/>
            <a:ext cx="4896862" cy="234434"/>
          </a:xfrm>
        </p:spPr>
        <p:txBody>
          <a:bodyPr rIns="0" bIns="0" anchor="ctr">
            <a:normAutofit/>
          </a:bodyPr>
          <a:lstStyle>
            <a:lvl1pPr marL="0" indent="0">
              <a:buNone/>
              <a:defRPr sz="1400"/>
            </a:lvl1pPr>
          </a:lstStyle>
          <a:p>
            <a:pPr lvl="0"/>
            <a:r>
              <a:rPr lang="en-US"/>
              <a:t>SECTION DIVIDER 3</a:t>
            </a:r>
          </a:p>
        </p:txBody>
      </p:sp>
      <p:sp>
        <p:nvSpPr>
          <p:cNvPr id="38" name="Text Placeholder 2">
            <a:extLst>
              <a:ext uri="{FF2B5EF4-FFF2-40B4-BE49-F238E27FC236}">
                <a16:creationId xmlns:a16="http://schemas.microsoft.com/office/drawing/2014/main" id="{FD56B850-8139-4412-AA48-5B3080C68A55}"/>
              </a:ext>
            </a:extLst>
          </p:cNvPr>
          <p:cNvSpPr>
            <a:spLocks noGrp="1"/>
          </p:cNvSpPr>
          <p:nvPr>
            <p:ph type="body" sz="quarter" idx="16" hasCustomPrompt="1"/>
          </p:nvPr>
        </p:nvSpPr>
        <p:spPr>
          <a:xfrm>
            <a:off x="1229100" y="3063732"/>
            <a:ext cx="4896862" cy="234434"/>
          </a:xfrm>
        </p:spPr>
        <p:txBody>
          <a:bodyPr rIns="0" bIns="0" anchor="ctr">
            <a:normAutofit/>
          </a:bodyPr>
          <a:lstStyle>
            <a:lvl1pPr marL="0" indent="0">
              <a:buNone/>
              <a:defRPr sz="1400"/>
            </a:lvl1pPr>
          </a:lstStyle>
          <a:p>
            <a:pPr lvl="0"/>
            <a:r>
              <a:rPr lang="en-US"/>
              <a:t>SECTION DIVIDER 4</a:t>
            </a:r>
          </a:p>
        </p:txBody>
      </p:sp>
      <p:sp>
        <p:nvSpPr>
          <p:cNvPr id="39" name="Text Placeholder 2">
            <a:extLst>
              <a:ext uri="{FF2B5EF4-FFF2-40B4-BE49-F238E27FC236}">
                <a16:creationId xmlns:a16="http://schemas.microsoft.com/office/drawing/2014/main" id="{BBAD39C6-C5BE-4DA1-BBBB-C5DDFB535840}"/>
              </a:ext>
            </a:extLst>
          </p:cNvPr>
          <p:cNvSpPr>
            <a:spLocks noGrp="1"/>
          </p:cNvSpPr>
          <p:nvPr>
            <p:ph type="body" sz="quarter" idx="17" hasCustomPrompt="1"/>
          </p:nvPr>
        </p:nvSpPr>
        <p:spPr>
          <a:xfrm>
            <a:off x="1229100" y="3703122"/>
            <a:ext cx="4896862" cy="234434"/>
          </a:xfrm>
        </p:spPr>
        <p:txBody>
          <a:bodyPr rIns="0" bIns="0" anchor="ctr">
            <a:normAutofit/>
          </a:bodyPr>
          <a:lstStyle>
            <a:lvl1pPr marL="0" indent="0">
              <a:buNone/>
              <a:defRPr sz="1400"/>
            </a:lvl1pPr>
          </a:lstStyle>
          <a:p>
            <a:pPr lvl="0"/>
            <a:r>
              <a:rPr lang="en-US"/>
              <a:t>SECTION DIVIDER 5</a:t>
            </a:r>
          </a:p>
        </p:txBody>
      </p:sp>
      <p:sp>
        <p:nvSpPr>
          <p:cNvPr id="40" name="Text Placeholder 2">
            <a:extLst>
              <a:ext uri="{FF2B5EF4-FFF2-40B4-BE49-F238E27FC236}">
                <a16:creationId xmlns:a16="http://schemas.microsoft.com/office/drawing/2014/main" id="{DEDBBCB0-9781-4DA9-92FC-BE500461DC46}"/>
              </a:ext>
            </a:extLst>
          </p:cNvPr>
          <p:cNvSpPr>
            <a:spLocks noGrp="1"/>
          </p:cNvSpPr>
          <p:nvPr>
            <p:ph type="body" sz="quarter" idx="18" hasCustomPrompt="1"/>
          </p:nvPr>
        </p:nvSpPr>
        <p:spPr>
          <a:xfrm>
            <a:off x="1229100" y="4342513"/>
            <a:ext cx="4896862" cy="234434"/>
          </a:xfrm>
        </p:spPr>
        <p:txBody>
          <a:bodyPr rIns="0" bIns="0" anchor="ctr">
            <a:normAutofit/>
          </a:bodyPr>
          <a:lstStyle>
            <a:lvl1pPr marL="0" indent="0">
              <a:buNone/>
              <a:defRPr sz="1400"/>
            </a:lvl1pPr>
          </a:lstStyle>
          <a:p>
            <a:pPr lvl="0"/>
            <a:r>
              <a:rPr lang="en-US"/>
              <a:t>SECTION DIVIDER 6</a:t>
            </a:r>
          </a:p>
        </p:txBody>
      </p:sp>
    </p:spTree>
    <p:extLst>
      <p:ext uri="{BB962C8B-B14F-4D97-AF65-F5344CB8AC3E}">
        <p14:creationId xmlns:p14="http://schemas.microsoft.com/office/powerpoint/2010/main" val="412168610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00" y="367207"/>
            <a:ext cx="7538400" cy="369322"/>
          </a:xfrm>
          <a:prstGeom prst="rect">
            <a:avLst/>
          </a:prstGeom>
        </p:spPr>
        <p:txBody>
          <a:bodyPr/>
          <a:lstStyle>
            <a:lvl1pPr>
              <a:defRPr baseline="0"/>
            </a:lvl1pPr>
          </a:lstStyle>
          <a:p>
            <a:r>
              <a:rPr lang="en-US"/>
              <a:t>TITLE OF THE SLIDE GOES HERE</a:t>
            </a:r>
          </a:p>
        </p:txBody>
      </p:sp>
      <p:sp>
        <p:nvSpPr>
          <p:cNvPr id="3" name="Content Placeholder 2"/>
          <p:cNvSpPr>
            <a:spLocks noGrp="1"/>
          </p:cNvSpPr>
          <p:nvPr>
            <p:ph idx="1"/>
          </p:nvPr>
        </p:nvSpPr>
        <p:spPr>
          <a:xfrm>
            <a:off x="324001" y="1026162"/>
            <a:ext cx="8412163" cy="3658553"/>
          </a:xfrm>
        </p:spPr>
        <p:txBody>
          <a:bodyPr/>
          <a:lstStyle>
            <a:lvl1pPr marL="226766" indent="-226766">
              <a:buFont typeface="Wingdings" panose="05000000000000000000" pitchFamily="2" charset="2"/>
              <a:buChar char="§"/>
              <a:defRPr/>
            </a:lvl1pPr>
            <a:lvl2pPr>
              <a:defRPr sz="1600"/>
            </a:lvl2pPr>
            <a:lvl3pPr marL="791981">
              <a:defRPr sz="1600"/>
            </a:lvl3pPr>
            <a:lvl4pPr marL="1079973">
              <a:defRPr sz="1400"/>
            </a:lvl4pPr>
            <a:lvl5pPr marL="1331967">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D6AB342A-830E-438F-A6A8-BEDF509AB0A8}" type="slidenum">
              <a:rPr lang="en-US" smtClean="0"/>
              <a:t>‹#›</a:t>
            </a:fld>
            <a:endParaRPr lang="en-US" dirty="0"/>
          </a:p>
        </p:txBody>
      </p:sp>
    </p:spTree>
    <p:extLst>
      <p:ext uri="{BB962C8B-B14F-4D97-AF65-F5344CB8AC3E}">
        <p14:creationId xmlns:p14="http://schemas.microsoft.com/office/powerpoint/2010/main" val="187650399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23850" y="1026479"/>
            <a:ext cx="4103688" cy="3669347"/>
          </a:xfrm>
        </p:spPr>
        <p:txBody>
          <a:bodyPr>
            <a:normAutofit/>
          </a:bodyPr>
          <a:lstStyle>
            <a:lvl1pPr marL="226766" indent="-226766">
              <a:buFont typeface="Wingdings" panose="05000000000000000000" pitchFamily="2" charset="2"/>
              <a:buChar cha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hasCustomPrompt="1"/>
          </p:nvPr>
        </p:nvSpPr>
        <p:spPr>
          <a:xfrm>
            <a:off x="4735514" y="1026479"/>
            <a:ext cx="4084637" cy="3669347"/>
          </a:xfrm>
        </p:spPr>
        <p:txBody>
          <a:bodyPr>
            <a:normAutofit/>
          </a:bodyPr>
          <a:lstStyle>
            <a:lvl1pPr marL="226766" indent="-226766">
              <a:buFont typeface="Wingdings" panose="05000000000000000000" pitchFamily="2" charset="2"/>
              <a:buChar cha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a:xfrm>
            <a:off x="323850" y="367207"/>
            <a:ext cx="7578150" cy="369322"/>
          </a:xfrm>
          <a:prstGeom prst="rect">
            <a:avLst/>
          </a:prstGeom>
        </p:spPr>
        <p:txBody>
          <a:bodyPr/>
          <a:lstStyle>
            <a:lvl1pPr>
              <a:defRPr baseline="0"/>
            </a:lvl1pPr>
          </a:lstStyle>
          <a:p>
            <a:r>
              <a:rPr lang="en-US"/>
              <a:t>TITLE OF THE SLIDE GOES HERE</a:t>
            </a:r>
          </a:p>
        </p:txBody>
      </p:sp>
      <p:sp>
        <p:nvSpPr>
          <p:cNvPr id="7" name="Slide Number Placeholder 6"/>
          <p:cNvSpPr>
            <a:spLocks noGrp="1"/>
          </p:cNvSpPr>
          <p:nvPr>
            <p:ph type="sldNum" sz="quarter" idx="12"/>
          </p:nvPr>
        </p:nvSpPr>
        <p:spPr/>
        <p:txBody>
          <a:bodyPr/>
          <a:lstStyle/>
          <a:p>
            <a:fld id="{D6AB342A-830E-438F-A6A8-BEDF509AB0A8}" type="slidenum">
              <a:rPr lang="en-US" smtClean="0"/>
              <a:t>‹#›</a:t>
            </a:fld>
            <a:endParaRPr lang="en-US" dirty="0"/>
          </a:p>
        </p:txBody>
      </p:sp>
    </p:spTree>
    <p:extLst>
      <p:ext uri="{BB962C8B-B14F-4D97-AF65-F5344CB8AC3E}">
        <p14:creationId xmlns:p14="http://schemas.microsoft.com/office/powerpoint/2010/main" val="18542046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00" y="367212"/>
            <a:ext cx="7538400" cy="369322"/>
          </a:xfrm>
          <a:prstGeom prst="rect">
            <a:avLst/>
          </a:prstGeom>
        </p:spPr>
        <p:txBody>
          <a:bodyPr anchor="b"/>
          <a:lstStyle>
            <a:lvl1pPr marL="0" marR="0" indent="0" algn="l" defTabSz="914264" rtl="0" eaLnBrk="1" fontAlgn="auto" latinLnBrk="0" hangingPunct="1">
              <a:lnSpc>
                <a:spcPct val="100000"/>
              </a:lnSpc>
              <a:spcBef>
                <a:spcPct val="0"/>
              </a:spcBef>
              <a:spcAft>
                <a:spcPts val="0"/>
              </a:spcAft>
              <a:buClrTx/>
              <a:buSzTx/>
              <a:buFontTx/>
              <a:buNone/>
              <a:tabLst/>
              <a:defRPr kumimoji="0" lang="en-US" sz="1800" b="1" i="0" u="none" strike="noStrike" kern="1200" cap="none" spc="0" normalizeH="0" baseline="0" noProof="0" dirty="0" smtClean="0">
                <a:ln>
                  <a:noFill/>
                </a:ln>
                <a:solidFill>
                  <a:srgbClr val="595959"/>
                </a:solidFill>
                <a:effectLst/>
                <a:uLnTx/>
                <a:uFillTx/>
                <a:latin typeface="Trebuchet MS" pitchFamily="34" charset="0"/>
                <a:ea typeface="+mj-ea"/>
                <a:cs typeface="+mj-cs"/>
              </a:defRPr>
            </a:lvl1pPr>
          </a:lstStyle>
          <a:p>
            <a:pPr marL="0" marR="0" lvl="0" indent="0" algn="l" defTabSz="914264" rtl="0" eaLnBrk="1" fontAlgn="auto" latinLnBrk="0" hangingPunct="1">
              <a:lnSpc>
                <a:spcPct val="100000"/>
              </a:lnSpc>
              <a:spcBef>
                <a:spcPct val="0"/>
              </a:spcBef>
              <a:spcAft>
                <a:spcPts val="0"/>
              </a:spcAft>
              <a:buClrTx/>
              <a:buSzTx/>
              <a:buFontTx/>
              <a:buNone/>
              <a:tabLst/>
              <a:defRPr/>
            </a:pPr>
            <a:r>
              <a:rPr lang="en-US"/>
              <a:t>TITLE OF THE SLIDE GOES HERE</a:t>
            </a:r>
          </a:p>
        </p:txBody>
      </p:sp>
      <p:sp>
        <p:nvSpPr>
          <p:cNvPr id="3" name="Text Placeholder 2"/>
          <p:cNvSpPr>
            <a:spLocks noGrp="1"/>
          </p:cNvSpPr>
          <p:nvPr>
            <p:ph type="body" idx="1" hasCustomPrompt="1"/>
          </p:nvPr>
        </p:nvSpPr>
        <p:spPr>
          <a:xfrm>
            <a:off x="324000" y="1025125"/>
            <a:ext cx="4104000" cy="215444"/>
          </a:xfrm>
        </p:spPr>
        <p:txBody>
          <a:bodyPr wrap="square" rIns="0" bIns="0" anchor="ctr">
            <a:spAutoFit/>
          </a:bodyPr>
          <a:lstStyle>
            <a:lvl1pPr marL="0" indent="0">
              <a:buNone/>
              <a:defRPr kumimoji="0" lang="en-US" sz="1400"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a:lvl2pPr marL="457132" indent="0">
              <a:buNone/>
              <a:defRPr sz="2000" b="1"/>
            </a:lvl2pPr>
            <a:lvl3pPr marL="914264" indent="0">
              <a:buNone/>
              <a:defRPr sz="1800" b="1"/>
            </a:lvl3pPr>
            <a:lvl4pPr marL="1371395" indent="0">
              <a:buNone/>
              <a:defRPr sz="1600" b="1"/>
            </a:lvl4pPr>
            <a:lvl5pPr marL="1828526" indent="0">
              <a:buNone/>
              <a:defRPr sz="1600" b="1"/>
            </a:lvl5pPr>
            <a:lvl6pPr marL="2285658" indent="0">
              <a:buNone/>
              <a:defRPr sz="1600" b="1"/>
            </a:lvl6pPr>
            <a:lvl7pPr marL="2742788" indent="0">
              <a:buNone/>
              <a:defRPr sz="1600" b="1"/>
            </a:lvl7pPr>
            <a:lvl8pPr marL="3199921" indent="0">
              <a:buNone/>
              <a:defRPr sz="1600" b="1"/>
            </a:lvl8pPr>
            <a:lvl9pPr marL="3657052" indent="0">
              <a:buNone/>
              <a:defRPr sz="1600" b="1"/>
            </a:lvl9pPr>
          </a:lstStyle>
          <a:p>
            <a:pPr marL="0" marR="0" lvl="0" indent="0" algn="l" defTabSz="914264" rtl="0" eaLnBrk="1" fontAlgn="auto" latinLnBrk="0" hangingPunct="1">
              <a:lnSpc>
                <a:spcPct val="100000"/>
              </a:lnSpc>
              <a:spcBef>
                <a:spcPct val="0"/>
              </a:spcBef>
              <a:spcAft>
                <a:spcPts val="0"/>
              </a:spcAft>
              <a:buClrTx/>
              <a:buSzTx/>
              <a:buFontTx/>
              <a:buNone/>
              <a:tabLst/>
              <a:defRPr/>
            </a:pPr>
            <a:r>
              <a:rPr lang="en-US"/>
              <a:t>2 Column heading goes here</a:t>
            </a:r>
          </a:p>
        </p:txBody>
      </p:sp>
      <p:sp>
        <p:nvSpPr>
          <p:cNvPr id="4" name="Content Placeholder 3"/>
          <p:cNvSpPr>
            <a:spLocks noGrp="1"/>
          </p:cNvSpPr>
          <p:nvPr>
            <p:ph sz="half" idx="2" hasCustomPrompt="1"/>
          </p:nvPr>
        </p:nvSpPr>
        <p:spPr>
          <a:xfrm>
            <a:off x="323999" y="1333502"/>
            <a:ext cx="4104000" cy="3351213"/>
          </a:xfrm>
        </p:spPr>
        <p:txBody>
          <a:bodyPr tIns="0">
            <a:normAutofit/>
          </a:bodyPr>
          <a:lstStyle>
            <a:lvl1pPr marL="226766" indent="-226766">
              <a:lnSpc>
                <a:spcPct val="100000"/>
              </a:lnSpc>
              <a:spcBef>
                <a:spcPts val="400"/>
              </a:spcBef>
              <a:buFont typeface="Wingdings" panose="05000000000000000000" pitchFamily="2" charset="2"/>
              <a:buChar char="§"/>
              <a:defRPr lang="en-US" sz="1400" kern="1200" dirty="0" smtClean="0">
                <a:solidFill>
                  <a:srgbClr val="595959"/>
                </a:solidFill>
                <a:latin typeface="Trebuchet MS" pitchFamily="34" charset="0"/>
                <a:ea typeface="+mn-ea"/>
                <a:cs typeface="+mn-cs"/>
              </a:defRPr>
            </a:lvl1pPr>
            <a:lvl2pPr marL="568715">
              <a:lnSpc>
                <a:spcPct val="100000"/>
              </a:lnSpc>
              <a:spcBef>
                <a:spcPts val="400"/>
              </a:spcBef>
              <a:defRPr sz="12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hasCustomPrompt="1"/>
          </p:nvPr>
        </p:nvSpPr>
        <p:spPr>
          <a:xfrm>
            <a:off x="4735514" y="1025125"/>
            <a:ext cx="4086000" cy="215444"/>
          </a:xfrm>
        </p:spPr>
        <p:txBody>
          <a:bodyPr wrap="square" rIns="0" bIns="0" anchor="ctr">
            <a:spAutoFit/>
          </a:bodyPr>
          <a:lstStyle>
            <a:lvl1pPr marL="0" marR="0" indent="0" algn="l" defTabSz="914264" rtl="0" eaLnBrk="1" fontAlgn="auto" latinLnBrk="0" hangingPunct="1">
              <a:lnSpc>
                <a:spcPct val="100000"/>
              </a:lnSpc>
              <a:spcBef>
                <a:spcPct val="0"/>
              </a:spcBef>
              <a:spcAft>
                <a:spcPts val="0"/>
              </a:spcAft>
              <a:buClrTx/>
              <a:buSzTx/>
              <a:buFontTx/>
              <a:buNone/>
              <a:tabLst/>
              <a:defRPr kumimoji="0" lang="en-US" sz="1400"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a:lvl2pPr marL="457132" indent="0">
              <a:buNone/>
              <a:defRPr sz="2000" b="1"/>
            </a:lvl2pPr>
            <a:lvl3pPr marL="914264" indent="0">
              <a:buNone/>
              <a:defRPr sz="1800" b="1"/>
            </a:lvl3pPr>
            <a:lvl4pPr marL="1371395" indent="0">
              <a:buNone/>
              <a:defRPr sz="1600" b="1"/>
            </a:lvl4pPr>
            <a:lvl5pPr marL="1828526" indent="0">
              <a:buNone/>
              <a:defRPr sz="1600" b="1"/>
            </a:lvl5pPr>
            <a:lvl6pPr marL="2285658" indent="0">
              <a:buNone/>
              <a:defRPr sz="1600" b="1"/>
            </a:lvl6pPr>
            <a:lvl7pPr marL="2742788" indent="0">
              <a:buNone/>
              <a:defRPr sz="1600" b="1"/>
            </a:lvl7pPr>
            <a:lvl8pPr marL="3199921" indent="0">
              <a:buNone/>
              <a:defRPr sz="1600" b="1"/>
            </a:lvl8pPr>
            <a:lvl9pPr marL="3657052" indent="0">
              <a:buNone/>
              <a:defRPr sz="1600" b="1"/>
            </a:lvl9pPr>
          </a:lstStyle>
          <a:p>
            <a:pPr marL="0" marR="0" lvl="0" indent="0" algn="l" defTabSz="914264" rtl="0" eaLnBrk="1" fontAlgn="auto" latinLnBrk="0" hangingPunct="1">
              <a:lnSpc>
                <a:spcPct val="100000"/>
              </a:lnSpc>
              <a:spcBef>
                <a:spcPct val="0"/>
              </a:spcBef>
              <a:spcAft>
                <a:spcPts val="0"/>
              </a:spcAft>
              <a:buClrTx/>
              <a:buSzTx/>
              <a:buFontTx/>
              <a:buNone/>
              <a:tabLst/>
              <a:defRPr/>
            </a:pPr>
            <a:r>
              <a:rPr lang="en-US"/>
              <a:t>2 Column heading goes here</a:t>
            </a:r>
          </a:p>
        </p:txBody>
      </p:sp>
      <p:sp>
        <p:nvSpPr>
          <p:cNvPr id="6" name="Content Placeholder 5"/>
          <p:cNvSpPr>
            <a:spLocks noGrp="1"/>
          </p:cNvSpPr>
          <p:nvPr>
            <p:ph sz="quarter" idx="4" hasCustomPrompt="1"/>
          </p:nvPr>
        </p:nvSpPr>
        <p:spPr>
          <a:xfrm>
            <a:off x="4735513" y="1333502"/>
            <a:ext cx="4086000" cy="3351213"/>
          </a:xfrm>
        </p:spPr>
        <p:txBody>
          <a:bodyPr tIns="0"/>
          <a:lstStyle>
            <a:lvl1pPr marL="285743" indent="-285743">
              <a:buFont typeface="Wingdings" panose="05000000000000000000" pitchFamily="2" charset="2"/>
              <a:buChar char="§"/>
              <a:defRPr lang="en-US" sz="1400" kern="1200" dirty="0" smtClean="0">
                <a:solidFill>
                  <a:srgbClr val="595959"/>
                </a:solidFill>
                <a:latin typeface="Trebuchet MS" pitchFamily="34" charset="0"/>
                <a:ea typeface="+mn-ea"/>
                <a:cs typeface="+mn-cs"/>
              </a:defRPr>
            </a:lvl1pPr>
            <a:lvl2pPr marL="568715" indent="-285707">
              <a:defRPr lang="en-US" sz="1200" kern="1200" dirty="0" smtClean="0">
                <a:solidFill>
                  <a:srgbClr val="595959"/>
                </a:solidFill>
                <a:latin typeface="Trebuchet MS" pitchFamily="34" charset="0"/>
                <a:ea typeface="+mn-ea"/>
                <a:cs typeface="+mn-cs"/>
              </a:defRPr>
            </a:lvl2pPr>
            <a:lvl3pPr marL="1142828" indent="-228566">
              <a:defRPr lang="en-US" sz="1400" kern="1200" dirty="0" smtClean="0">
                <a:solidFill>
                  <a:srgbClr val="595959"/>
                </a:solidFill>
                <a:latin typeface="Trebuchet MS" pitchFamily="34" charset="0"/>
                <a:ea typeface="+mn-ea"/>
                <a:cs typeface="+mn-cs"/>
              </a:defRPr>
            </a:lvl3pPr>
            <a:lvl4pPr marL="1599960" indent="-228566">
              <a:defRPr lang="en-US" sz="1200" kern="1200" dirty="0" smtClean="0">
                <a:solidFill>
                  <a:srgbClr val="595959"/>
                </a:solidFill>
                <a:latin typeface="Trebuchet MS" pitchFamily="34" charset="0"/>
                <a:ea typeface="+mn-ea"/>
                <a:cs typeface="+mn-cs"/>
              </a:defRPr>
            </a:lvl4pPr>
            <a:lvl5pPr marL="2057092" indent="-228566">
              <a:defRPr lang="en-US" sz="1200" kern="1200" dirty="0">
                <a:solidFill>
                  <a:srgbClr val="595959"/>
                </a:solidFill>
                <a:latin typeface="Trebuchet MS" pitchFamily="34" charset="0"/>
                <a:ea typeface="+mn-ea"/>
                <a:cs typeface="+mn-cs"/>
              </a:defRPr>
            </a:lvl5pPr>
            <a:lvl6pPr>
              <a:defRPr sz="1600"/>
            </a:lvl6pPr>
            <a:lvl7pPr>
              <a:defRPr sz="1600"/>
            </a:lvl7pPr>
            <a:lvl8pPr>
              <a:defRPr sz="1600"/>
            </a:lvl8pPr>
            <a:lvl9pPr>
              <a:defRPr sz="1600"/>
            </a:lvl9pPr>
          </a:lstStyle>
          <a:p>
            <a:pPr marL="226766" lvl="0" indent="-226766" algn="l" defTabSz="914264" rtl="0" eaLnBrk="1" latinLnBrk="0" hangingPunct="1">
              <a:lnSpc>
                <a:spcPct val="100000"/>
              </a:lnSpc>
              <a:spcBef>
                <a:spcPts val="400"/>
              </a:spcBef>
              <a:buFont typeface="Wingdings" panose="05000000000000000000" pitchFamily="2" charset="2"/>
              <a:buChar char="§"/>
            </a:pPr>
            <a:r>
              <a:rPr lang="en-US"/>
              <a:t>Click to edit Master text styles</a:t>
            </a:r>
          </a:p>
          <a:p>
            <a:pPr marL="568715" lvl="1" indent="-285707" algn="l" defTabSz="914264" rtl="0" eaLnBrk="1" latinLnBrk="0" hangingPunct="1">
              <a:lnSpc>
                <a:spcPct val="100000"/>
              </a:lnSpc>
              <a:spcBef>
                <a:spcPts val="400"/>
              </a:spcBef>
              <a:buFont typeface="Arial" pitchFamily="34" charset="0"/>
              <a:buChar char="–"/>
            </a:pPr>
            <a:r>
              <a:rPr lang="en-US"/>
              <a:t>Second level</a:t>
            </a:r>
          </a:p>
          <a:p>
            <a:pPr marL="1142828" lvl="2" indent="-228566" algn="l" defTabSz="914264" rtl="0" eaLnBrk="1" latinLnBrk="0" hangingPunct="1">
              <a:lnSpc>
                <a:spcPct val="90000"/>
              </a:lnSpc>
              <a:spcBef>
                <a:spcPts val="600"/>
              </a:spcBef>
              <a:buFont typeface="Arial" pitchFamily="34" charset="0"/>
              <a:buChar char="•"/>
            </a:pPr>
            <a:r>
              <a:rPr lang="en-US"/>
              <a:t>Third level</a:t>
            </a:r>
          </a:p>
          <a:p>
            <a:pPr marL="1599960" lvl="3" indent="-228566" algn="l" defTabSz="914264" rtl="0" eaLnBrk="1" latinLnBrk="0" hangingPunct="1">
              <a:lnSpc>
                <a:spcPct val="90000"/>
              </a:lnSpc>
              <a:spcBef>
                <a:spcPts val="600"/>
              </a:spcBef>
              <a:buFont typeface="Arial" pitchFamily="34" charset="0"/>
              <a:buChar char="–"/>
            </a:pPr>
            <a:r>
              <a:rPr lang="en-US"/>
              <a:t>Fourth level</a:t>
            </a:r>
          </a:p>
          <a:p>
            <a:pPr marL="2057092" lvl="4" indent="-228566" algn="l" defTabSz="914264" rtl="0" eaLnBrk="1" latinLnBrk="0" hangingPunct="1">
              <a:lnSpc>
                <a:spcPct val="90000"/>
              </a:lnSpc>
              <a:spcBef>
                <a:spcPts val="600"/>
              </a:spcBef>
              <a:buFont typeface="Arial" pitchFamily="34" charset="0"/>
              <a:buChar char="»"/>
            </a:pPr>
            <a:r>
              <a:rPr lang="en-US"/>
              <a:t>Fifth level</a:t>
            </a:r>
          </a:p>
        </p:txBody>
      </p:sp>
      <p:sp>
        <p:nvSpPr>
          <p:cNvPr id="9" name="Slide Number Placeholder 8"/>
          <p:cNvSpPr>
            <a:spLocks noGrp="1"/>
          </p:cNvSpPr>
          <p:nvPr>
            <p:ph type="sldNum" sz="quarter" idx="12"/>
          </p:nvPr>
        </p:nvSpPr>
        <p:spPr/>
        <p:txBody>
          <a:bodyPr/>
          <a:lstStyle/>
          <a:p>
            <a:fld id="{D6AB342A-830E-438F-A6A8-BEDF509AB0A8}" type="slidenum">
              <a:rPr lang="en-US" smtClean="0"/>
              <a:t>‹#›</a:t>
            </a:fld>
            <a:endParaRPr lang="en-US" dirty="0"/>
          </a:p>
        </p:txBody>
      </p:sp>
    </p:spTree>
    <p:extLst>
      <p:ext uri="{BB962C8B-B14F-4D97-AF65-F5344CB8AC3E}">
        <p14:creationId xmlns:p14="http://schemas.microsoft.com/office/powerpoint/2010/main" val="318265410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00" y="367207"/>
            <a:ext cx="7538400" cy="369322"/>
          </a:xfrm>
          <a:prstGeom prst="rect">
            <a:avLst/>
          </a:prstGeom>
        </p:spPr>
        <p:txBody>
          <a:bodyPr/>
          <a:lstStyle>
            <a:lvl1pPr>
              <a:defRPr baseline="0"/>
            </a:lvl1pPr>
          </a:lstStyle>
          <a:p>
            <a:r>
              <a:rPr lang="en-US"/>
              <a:t>Color Palette</a:t>
            </a:r>
          </a:p>
        </p:txBody>
      </p:sp>
      <p:sp>
        <p:nvSpPr>
          <p:cNvPr id="5" name="Slide Number Placeholder 4"/>
          <p:cNvSpPr>
            <a:spLocks noGrp="1"/>
          </p:cNvSpPr>
          <p:nvPr>
            <p:ph type="sldNum" sz="quarter" idx="12"/>
          </p:nvPr>
        </p:nvSpPr>
        <p:spPr/>
        <p:txBody>
          <a:bodyPr/>
          <a:lstStyle/>
          <a:p>
            <a:fld id="{D6AB342A-830E-438F-A6A8-BEDF509AB0A8}" type="slidenum">
              <a:rPr lang="en-US" smtClean="0"/>
              <a:t>‹#›</a:t>
            </a:fld>
            <a:endParaRPr lang="en-US" dirty="0"/>
          </a:p>
        </p:txBody>
      </p:sp>
      <p:sp>
        <p:nvSpPr>
          <p:cNvPr id="4" name="Rectangle 3">
            <a:extLst>
              <a:ext uri="{FF2B5EF4-FFF2-40B4-BE49-F238E27FC236}">
                <a16:creationId xmlns:a16="http://schemas.microsoft.com/office/drawing/2014/main" id="{B7E4328B-D13C-42AE-AE8E-10B47BAE4610}"/>
              </a:ext>
            </a:extLst>
          </p:cNvPr>
          <p:cNvSpPr/>
          <p:nvPr userDrawn="1"/>
        </p:nvSpPr>
        <p:spPr>
          <a:xfrm>
            <a:off x="335271" y="1434528"/>
            <a:ext cx="1112882" cy="4426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6" name="Rectangle 5">
            <a:extLst>
              <a:ext uri="{FF2B5EF4-FFF2-40B4-BE49-F238E27FC236}">
                <a16:creationId xmlns:a16="http://schemas.microsoft.com/office/drawing/2014/main" id="{D5CFE044-BA97-42C4-9069-A63FF4388E19}"/>
              </a:ext>
            </a:extLst>
          </p:cNvPr>
          <p:cNvSpPr/>
          <p:nvPr userDrawn="1"/>
        </p:nvSpPr>
        <p:spPr>
          <a:xfrm>
            <a:off x="1810030" y="1434528"/>
            <a:ext cx="1112882" cy="442655"/>
          </a:xfrm>
          <a:prstGeom prst="rect">
            <a:avLst/>
          </a:prstGeom>
          <a:solidFill>
            <a:srgbClr val="E7B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7" name="Rectangle 6">
            <a:extLst>
              <a:ext uri="{FF2B5EF4-FFF2-40B4-BE49-F238E27FC236}">
                <a16:creationId xmlns:a16="http://schemas.microsoft.com/office/drawing/2014/main" id="{FC51BB78-6515-40CB-83F1-5E6A75ACED06}"/>
              </a:ext>
            </a:extLst>
          </p:cNvPr>
          <p:cNvSpPr/>
          <p:nvPr userDrawn="1"/>
        </p:nvSpPr>
        <p:spPr>
          <a:xfrm>
            <a:off x="3284791" y="1434528"/>
            <a:ext cx="1112882" cy="442655"/>
          </a:xfrm>
          <a:prstGeom prst="rect">
            <a:avLst/>
          </a:prstGeom>
          <a:solidFill>
            <a:srgbClr val="B3A3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8" name="Rectangle 7">
            <a:extLst>
              <a:ext uri="{FF2B5EF4-FFF2-40B4-BE49-F238E27FC236}">
                <a16:creationId xmlns:a16="http://schemas.microsoft.com/office/drawing/2014/main" id="{9B1B22CD-BDE0-4F9E-8DBD-474744ADF3E8}"/>
              </a:ext>
            </a:extLst>
          </p:cNvPr>
          <p:cNvSpPr/>
          <p:nvPr userDrawn="1"/>
        </p:nvSpPr>
        <p:spPr>
          <a:xfrm>
            <a:off x="4759550" y="1434528"/>
            <a:ext cx="1112882" cy="442655"/>
          </a:xfrm>
          <a:prstGeom prst="rect">
            <a:avLst/>
          </a:prstGeom>
          <a:solidFill>
            <a:srgbClr val="FDD5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9" name="Rectangle 8">
            <a:extLst>
              <a:ext uri="{FF2B5EF4-FFF2-40B4-BE49-F238E27FC236}">
                <a16:creationId xmlns:a16="http://schemas.microsoft.com/office/drawing/2014/main" id="{998742DC-982D-4662-9434-A248A25BD175}"/>
              </a:ext>
            </a:extLst>
          </p:cNvPr>
          <p:cNvSpPr/>
          <p:nvPr userDrawn="1"/>
        </p:nvSpPr>
        <p:spPr>
          <a:xfrm>
            <a:off x="6234310" y="1434528"/>
            <a:ext cx="1112882" cy="442655"/>
          </a:xfrm>
          <a:prstGeom prst="rect">
            <a:avLst/>
          </a:prstGeom>
          <a:solidFill>
            <a:srgbClr val="93C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10" name="Rectangle 9">
            <a:extLst>
              <a:ext uri="{FF2B5EF4-FFF2-40B4-BE49-F238E27FC236}">
                <a16:creationId xmlns:a16="http://schemas.microsoft.com/office/drawing/2014/main" id="{4D898B4F-2DAB-49EA-AF24-A869636DFC83}"/>
              </a:ext>
            </a:extLst>
          </p:cNvPr>
          <p:cNvSpPr/>
          <p:nvPr userDrawn="1"/>
        </p:nvSpPr>
        <p:spPr>
          <a:xfrm>
            <a:off x="7709071" y="1434528"/>
            <a:ext cx="1112882" cy="442655"/>
          </a:xfrm>
          <a:prstGeom prst="rect">
            <a:avLst/>
          </a:prstGeom>
          <a:solidFill>
            <a:srgbClr val="C3D8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11" name="TextBox 10">
            <a:extLst>
              <a:ext uri="{FF2B5EF4-FFF2-40B4-BE49-F238E27FC236}">
                <a16:creationId xmlns:a16="http://schemas.microsoft.com/office/drawing/2014/main" id="{F4547637-0770-4AAA-93A5-EBEA61797A46}"/>
              </a:ext>
            </a:extLst>
          </p:cNvPr>
          <p:cNvSpPr txBox="1"/>
          <p:nvPr userDrawn="1"/>
        </p:nvSpPr>
        <p:spPr>
          <a:xfrm>
            <a:off x="335270" y="2002653"/>
            <a:ext cx="534249" cy="815608"/>
          </a:xfrm>
          <a:prstGeom prst="rect">
            <a:avLst/>
          </a:prstGeom>
          <a:noFill/>
        </p:spPr>
        <p:txBody>
          <a:bodyPr wrap="none" lIns="0" tIns="0" rIns="0" bIns="0" rtlCol="0">
            <a:spAutoFit/>
          </a:bodyPr>
          <a:lstStyle/>
          <a:p>
            <a:r>
              <a:rPr lang="en-IN" sz="1200" dirty="0">
                <a:solidFill>
                  <a:srgbClr val="595959"/>
                </a:solidFill>
              </a:rPr>
              <a:t>ASSET 1</a:t>
            </a:r>
          </a:p>
          <a:p>
            <a:pPr>
              <a:spcBef>
                <a:spcPts val="600"/>
              </a:spcBef>
            </a:pPr>
            <a:r>
              <a:rPr lang="en-IN" sz="1200" dirty="0">
                <a:solidFill>
                  <a:srgbClr val="595959"/>
                </a:solidFill>
              </a:rPr>
              <a:t>R: 142</a:t>
            </a:r>
          </a:p>
          <a:p>
            <a:r>
              <a:rPr lang="en-IN" sz="1200" dirty="0">
                <a:solidFill>
                  <a:srgbClr val="595959"/>
                </a:solidFill>
              </a:rPr>
              <a:t>G: 180</a:t>
            </a:r>
          </a:p>
          <a:p>
            <a:r>
              <a:rPr lang="en-IN" sz="1200" dirty="0">
                <a:solidFill>
                  <a:srgbClr val="595959"/>
                </a:solidFill>
              </a:rPr>
              <a:t>B: 227</a:t>
            </a:r>
          </a:p>
        </p:txBody>
      </p:sp>
      <p:sp>
        <p:nvSpPr>
          <p:cNvPr id="12" name="TextBox 11">
            <a:extLst>
              <a:ext uri="{FF2B5EF4-FFF2-40B4-BE49-F238E27FC236}">
                <a16:creationId xmlns:a16="http://schemas.microsoft.com/office/drawing/2014/main" id="{82C2F1AA-F8F7-4BF2-A2FC-645DA7181D85}"/>
              </a:ext>
            </a:extLst>
          </p:cNvPr>
          <p:cNvSpPr txBox="1"/>
          <p:nvPr userDrawn="1"/>
        </p:nvSpPr>
        <p:spPr>
          <a:xfrm>
            <a:off x="325746" y="1027619"/>
            <a:ext cx="1434560" cy="215444"/>
          </a:xfrm>
          <a:prstGeom prst="rect">
            <a:avLst/>
          </a:prstGeom>
          <a:noFill/>
        </p:spPr>
        <p:txBody>
          <a:bodyPr wrap="none" lIns="0" tIns="0" rIns="0" bIns="0" rtlCol="0">
            <a:spAutoFit/>
          </a:bodyPr>
          <a:lstStyle/>
          <a:p>
            <a:r>
              <a:rPr lang="en-IN" sz="1400" b="1" dirty="0">
                <a:solidFill>
                  <a:srgbClr val="595959"/>
                </a:solidFill>
              </a:rPr>
              <a:t>PRIMARY COLORS</a:t>
            </a:r>
          </a:p>
        </p:txBody>
      </p:sp>
      <p:sp>
        <p:nvSpPr>
          <p:cNvPr id="13" name="TextBox 12">
            <a:extLst>
              <a:ext uri="{FF2B5EF4-FFF2-40B4-BE49-F238E27FC236}">
                <a16:creationId xmlns:a16="http://schemas.microsoft.com/office/drawing/2014/main" id="{ED21CFA7-B0A8-404A-8755-747CC477C574}"/>
              </a:ext>
            </a:extLst>
          </p:cNvPr>
          <p:cNvSpPr txBox="1"/>
          <p:nvPr userDrawn="1"/>
        </p:nvSpPr>
        <p:spPr>
          <a:xfrm>
            <a:off x="1810030" y="2002653"/>
            <a:ext cx="534249" cy="815608"/>
          </a:xfrm>
          <a:prstGeom prst="rect">
            <a:avLst/>
          </a:prstGeom>
          <a:noFill/>
        </p:spPr>
        <p:txBody>
          <a:bodyPr wrap="none" lIns="0" tIns="0" rIns="0" bIns="0" rtlCol="0">
            <a:spAutoFit/>
          </a:bodyPr>
          <a:lstStyle/>
          <a:p>
            <a:r>
              <a:rPr lang="en-IN" sz="1200" dirty="0">
                <a:solidFill>
                  <a:srgbClr val="595959"/>
                </a:solidFill>
              </a:rPr>
              <a:t>ASSET 2</a:t>
            </a:r>
          </a:p>
          <a:p>
            <a:pPr>
              <a:spcBef>
                <a:spcPts val="600"/>
              </a:spcBef>
            </a:pPr>
            <a:r>
              <a:rPr lang="en-IN" sz="1200" dirty="0">
                <a:solidFill>
                  <a:srgbClr val="595959"/>
                </a:solidFill>
              </a:rPr>
              <a:t>R: 230</a:t>
            </a:r>
          </a:p>
          <a:p>
            <a:r>
              <a:rPr lang="en-IN" sz="1200" dirty="0">
                <a:solidFill>
                  <a:srgbClr val="595959"/>
                </a:solidFill>
              </a:rPr>
              <a:t>G: 185</a:t>
            </a:r>
          </a:p>
          <a:p>
            <a:r>
              <a:rPr lang="en-IN" sz="1200" dirty="0">
                <a:solidFill>
                  <a:srgbClr val="595959"/>
                </a:solidFill>
              </a:rPr>
              <a:t>B: 184</a:t>
            </a:r>
          </a:p>
        </p:txBody>
      </p:sp>
      <p:sp>
        <p:nvSpPr>
          <p:cNvPr id="14" name="TextBox 13">
            <a:extLst>
              <a:ext uri="{FF2B5EF4-FFF2-40B4-BE49-F238E27FC236}">
                <a16:creationId xmlns:a16="http://schemas.microsoft.com/office/drawing/2014/main" id="{452E051D-C9B6-4A62-8278-1A977BAD6E75}"/>
              </a:ext>
            </a:extLst>
          </p:cNvPr>
          <p:cNvSpPr txBox="1"/>
          <p:nvPr userDrawn="1"/>
        </p:nvSpPr>
        <p:spPr>
          <a:xfrm>
            <a:off x="3284790" y="2002653"/>
            <a:ext cx="534249" cy="815608"/>
          </a:xfrm>
          <a:prstGeom prst="rect">
            <a:avLst/>
          </a:prstGeom>
          <a:noFill/>
        </p:spPr>
        <p:txBody>
          <a:bodyPr wrap="none" lIns="0" tIns="0" rIns="0" bIns="0" rtlCol="0">
            <a:spAutoFit/>
          </a:bodyPr>
          <a:lstStyle/>
          <a:p>
            <a:r>
              <a:rPr lang="en-IN" sz="1200" dirty="0">
                <a:solidFill>
                  <a:srgbClr val="595959"/>
                </a:solidFill>
              </a:rPr>
              <a:t>ASSET 3</a:t>
            </a:r>
          </a:p>
          <a:p>
            <a:pPr>
              <a:spcBef>
                <a:spcPts val="600"/>
              </a:spcBef>
            </a:pPr>
            <a:r>
              <a:rPr lang="en-IN" sz="1200" dirty="0">
                <a:solidFill>
                  <a:srgbClr val="595959"/>
                </a:solidFill>
              </a:rPr>
              <a:t>R: 179</a:t>
            </a:r>
          </a:p>
          <a:p>
            <a:r>
              <a:rPr lang="en-IN" sz="1200" dirty="0">
                <a:solidFill>
                  <a:srgbClr val="595959"/>
                </a:solidFill>
              </a:rPr>
              <a:t>G: 162</a:t>
            </a:r>
          </a:p>
          <a:p>
            <a:r>
              <a:rPr lang="en-IN" sz="1200" dirty="0">
                <a:solidFill>
                  <a:srgbClr val="595959"/>
                </a:solidFill>
              </a:rPr>
              <a:t>B: 199</a:t>
            </a:r>
          </a:p>
        </p:txBody>
      </p:sp>
      <p:sp>
        <p:nvSpPr>
          <p:cNvPr id="15" name="TextBox 14">
            <a:extLst>
              <a:ext uri="{FF2B5EF4-FFF2-40B4-BE49-F238E27FC236}">
                <a16:creationId xmlns:a16="http://schemas.microsoft.com/office/drawing/2014/main" id="{0D37B8BC-A0D4-4C30-9A1F-8AEE177F92FD}"/>
              </a:ext>
            </a:extLst>
          </p:cNvPr>
          <p:cNvSpPr txBox="1"/>
          <p:nvPr userDrawn="1"/>
        </p:nvSpPr>
        <p:spPr>
          <a:xfrm>
            <a:off x="4759551" y="2002653"/>
            <a:ext cx="534249" cy="815608"/>
          </a:xfrm>
          <a:prstGeom prst="rect">
            <a:avLst/>
          </a:prstGeom>
          <a:noFill/>
        </p:spPr>
        <p:txBody>
          <a:bodyPr wrap="none" lIns="0" tIns="0" rIns="0" bIns="0" rtlCol="0">
            <a:spAutoFit/>
          </a:bodyPr>
          <a:lstStyle/>
          <a:p>
            <a:r>
              <a:rPr lang="en-IN" sz="1200" dirty="0">
                <a:solidFill>
                  <a:srgbClr val="595959"/>
                </a:solidFill>
              </a:rPr>
              <a:t>ASSET 4</a:t>
            </a:r>
          </a:p>
          <a:p>
            <a:pPr>
              <a:spcBef>
                <a:spcPts val="600"/>
              </a:spcBef>
            </a:pPr>
            <a:r>
              <a:rPr lang="en-IN" sz="1200" dirty="0">
                <a:solidFill>
                  <a:srgbClr val="595959"/>
                </a:solidFill>
              </a:rPr>
              <a:t>R: 252</a:t>
            </a:r>
          </a:p>
          <a:p>
            <a:r>
              <a:rPr lang="en-IN" sz="1200" dirty="0">
                <a:solidFill>
                  <a:srgbClr val="595959"/>
                </a:solidFill>
              </a:rPr>
              <a:t>G: 213</a:t>
            </a:r>
          </a:p>
          <a:p>
            <a:r>
              <a:rPr lang="en-IN" sz="1200" dirty="0">
                <a:solidFill>
                  <a:srgbClr val="595959"/>
                </a:solidFill>
              </a:rPr>
              <a:t>B: 181</a:t>
            </a:r>
          </a:p>
        </p:txBody>
      </p:sp>
      <p:sp>
        <p:nvSpPr>
          <p:cNvPr id="16" name="TextBox 15">
            <a:extLst>
              <a:ext uri="{FF2B5EF4-FFF2-40B4-BE49-F238E27FC236}">
                <a16:creationId xmlns:a16="http://schemas.microsoft.com/office/drawing/2014/main" id="{086E4FFB-75D5-4AB4-B44D-3F33F1CF891D}"/>
              </a:ext>
            </a:extLst>
          </p:cNvPr>
          <p:cNvSpPr txBox="1"/>
          <p:nvPr userDrawn="1"/>
        </p:nvSpPr>
        <p:spPr>
          <a:xfrm>
            <a:off x="6234310" y="2002653"/>
            <a:ext cx="534249" cy="815608"/>
          </a:xfrm>
          <a:prstGeom prst="rect">
            <a:avLst/>
          </a:prstGeom>
          <a:noFill/>
        </p:spPr>
        <p:txBody>
          <a:bodyPr wrap="none" lIns="0" tIns="0" rIns="0" bIns="0" rtlCol="0">
            <a:spAutoFit/>
          </a:bodyPr>
          <a:lstStyle/>
          <a:p>
            <a:r>
              <a:rPr lang="en-IN" sz="1200" dirty="0">
                <a:solidFill>
                  <a:srgbClr val="595959"/>
                </a:solidFill>
              </a:rPr>
              <a:t>ASSET 5</a:t>
            </a:r>
          </a:p>
          <a:p>
            <a:pPr>
              <a:spcBef>
                <a:spcPts val="600"/>
              </a:spcBef>
            </a:pPr>
            <a:r>
              <a:rPr lang="en-IN" sz="1200" dirty="0">
                <a:solidFill>
                  <a:srgbClr val="595959"/>
                </a:solidFill>
              </a:rPr>
              <a:t>R: 147</a:t>
            </a:r>
          </a:p>
          <a:p>
            <a:r>
              <a:rPr lang="en-IN" sz="1200" dirty="0">
                <a:solidFill>
                  <a:srgbClr val="595959"/>
                </a:solidFill>
              </a:rPr>
              <a:t>G: 205</a:t>
            </a:r>
          </a:p>
          <a:p>
            <a:r>
              <a:rPr lang="en-IN" sz="1200" dirty="0">
                <a:solidFill>
                  <a:srgbClr val="595959"/>
                </a:solidFill>
              </a:rPr>
              <a:t>B: 221</a:t>
            </a:r>
          </a:p>
        </p:txBody>
      </p:sp>
      <p:sp>
        <p:nvSpPr>
          <p:cNvPr id="17" name="TextBox 16">
            <a:extLst>
              <a:ext uri="{FF2B5EF4-FFF2-40B4-BE49-F238E27FC236}">
                <a16:creationId xmlns:a16="http://schemas.microsoft.com/office/drawing/2014/main" id="{5D56B14C-8C7C-4B3F-B3C5-1BD1E37D9293}"/>
              </a:ext>
            </a:extLst>
          </p:cNvPr>
          <p:cNvSpPr txBox="1"/>
          <p:nvPr userDrawn="1"/>
        </p:nvSpPr>
        <p:spPr>
          <a:xfrm>
            <a:off x="7709070" y="2002653"/>
            <a:ext cx="534249" cy="815608"/>
          </a:xfrm>
          <a:prstGeom prst="rect">
            <a:avLst/>
          </a:prstGeom>
          <a:noFill/>
        </p:spPr>
        <p:txBody>
          <a:bodyPr wrap="none" lIns="0" tIns="0" rIns="0" bIns="0" rtlCol="0">
            <a:spAutoFit/>
          </a:bodyPr>
          <a:lstStyle/>
          <a:p>
            <a:r>
              <a:rPr lang="en-IN" sz="1200" dirty="0">
                <a:solidFill>
                  <a:srgbClr val="595959"/>
                </a:solidFill>
              </a:rPr>
              <a:t>ASSET 6</a:t>
            </a:r>
          </a:p>
          <a:p>
            <a:pPr>
              <a:spcBef>
                <a:spcPts val="600"/>
              </a:spcBef>
            </a:pPr>
            <a:r>
              <a:rPr lang="en-IN" sz="1200" dirty="0">
                <a:solidFill>
                  <a:srgbClr val="595959"/>
                </a:solidFill>
              </a:rPr>
              <a:t>R: 195</a:t>
            </a:r>
          </a:p>
          <a:p>
            <a:r>
              <a:rPr lang="en-IN" sz="1200" dirty="0">
                <a:solidFill>
                  <a:srgbClr val="595959"/>
                </a:solidFill>
              </a:rPr>
              <a:t>G: 214</a:t>
            </a:r>
          </a:p>
          <a:p>
            <a:r>
              <a:rPr lang="en-IN" sz="1200" dirty="0">
                <a:solidFill>
                  <a:srgbClr val="595959"/>
                </a:solidFill>
              </a:rPr>
              <a:t>B: 155</a:t>
            </a:r>
          </a:p>
        </p:txBody>
      </p:sp>
      <p:sp>
        <p:nvSpPr>
          <p:cNvPr id="18" name="TextBox 17">
            <a:extLst>
              <a:ext uri="{FF2B5EF4-FFF2-40B4-BE49-F238E27FC236}">
                <a16:creationId xmlns:a16="http://schemas.microsoft.com/office/drawing/2014/main" id="{F40EFAAB-F6AD-44D1-A61D-2A4AE33D9654}"/>
              </a:ext>
            </a:extLst>
          </p:cNvPr>
          <p:cNvSpPr txBox="1"/>
          <p:nvPr userDrawn="1"/>
        </p:nvSpPr>
        <p:spPr>
          <a:xfrm>
            <a:off x="325746" y="3003811"/>
            <a:ext cx="1085169" cy="215444"/>
          </a:xfrm>
          <a:prstGeom prst="rect">
            <a:avLst/>
          </a:prstGeom>
          <a:noFill/>
        </p:spPr>
        <p:txBody>
          <a:bodyPr wrap="none" lIns="0" tIns="0" rIns="0" bIns="0" rtlCol="0">
            <a:spAutoFit/>
          </a:bodyPr>
          <a:lstStyle/>
          <a:p>
            <a:r>
              <a:rPr lang="en-IN" sz="1400" b="1" dirty="0">
                <a:solidFill>
                  <a:srgbClr val="595959"/>
                </a:solidFill>
              </a:rPr>
              <a:t>FONT COLOR</a:t>
            </a:r>
          </a:p>
        </p:txBody>
      </p:sp>
      <p:sp>
        <p:nvSpPr>
          <p:cNvPr id="19" name="Rectangle 18">
            <a:extLst>
              <a:ext uri="{FF2B5EF4-FFF2-40B4-BE49-F238E27FC236}">
                <a16:creationId xmlns:a16="http://schemas.microsoft.com/office/drawing/2014/main" id="{890443EB-8948-4923-9AF9-844BAF7527C2}"/>
              </a:ext>
            </a:extLst>
          </p:cNvPr>
          <p:cNvSpPr/>
          <p:nvPr userDrawn="1"/>
        </p:nvSpPr>
        <p:spPr>
          <a:xfrm>
            <a:off x="335271" y="3301793"/>
            <a:ext cx="1112882" cy="442655"/>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solidFill>
                <a:srgbClr val="595959"/>
              </a:solidFill>
            </a:endParaRPr>
          </a:p>
        </p:txBody>
      </p:sp>
      <p:sp>
        <p:nvSpPr>
          <p:cNvPr id="20" name="TextBox 19">
            <a:extLst>
              <a:ext uri="{FF2B5EF4-FFF2-40B4-BE49-F238E27FC236}">
                <a16:creationId xmlns:a16="http://schemas.microsoft.com/office/drawing/2014/main" id="{06B40338-43E9-4740-A9B1-0E02C6306CA7}"/>
              </a:ext>
            </a:extLst>
          </p:cNvPr>
          <p:cNvSpPr txBox="1"/>
          <p:nvPr userDrawn="1"/>
        </p:nvSpPr>
        <p:spPr>
          <a:xfrm>
            <a:off x="335271" y="3869918"/>
            <a:ext cx="883703" cy="815608"/>
          </a:xfrm>
          <a:prstGeom prst="rect">
            <a:avLst/>
          </a:prstGeom>
          <a:noFill/>
        </p:spPr>
        <p:txBody>
          <a:bodyPr wrap="none" lIns="0" tIns="0" rIns="0" bIns="0" rtlCol="0">
            <a:spAutoFit/>
          </a:bodyPr>
          <a:lstStyle/>
          <a:p>
            <a:r>
              <a:rPr lang="en-IN" sz="1200" dirty="0">
                <a:solidFill>
                  <a:srgbClr val="595959"/>
                </a:solidFill>
              </a:rPr>
              <a:t>FONT COLOR</a:t>
            </a:r>
          </a:p>
          <a:p>
            <a:pPr>
              <a:spcBef>
                <a:spcPts val="600"/>
              </a:spcBef>
            </a:pPr>
            <a:r>
              <a:rPr lang="en-IN" sz="1200" dirty="0">
                <a:solidFill>
                  <a:srgbClr val="595959"/>
                </a:solidFill>
              </a:rPr>
              <a:t>R: 89</a:t>
            </a:r>
          </a:p>
          <a:p>
            <a:r>
              <a:rPr lang="en-IN" sz="1200" dirty="0">
                <a:solidFill>
                  <a:srgbClr val="595959"/>
                </a:solidFill>
              </a:rPr>
              <a:t>G: 89</a:t>
            </a:r>
          </a:p>
          <a:p>
            <a:r>
              <a:rPr lang="en-IN" sz="1200" dirty="0">
                <a:solidFill>
                  <a:srgbClr val="595959"/>
                </a:solidFill>
              </a:rPr>
              <a:t>B: 89</a:t>
            </a:r>
          </a:p>
        </p:txBody>
      </p:sp>
      <p:grpSp>
        <p:nvGrpSpPr>
          <p:cNvPr id="21" name="Group 20">
            <a:extLst>
              <a:ext uri="{FF2B5EF4-FFF2-40B4-BE49-F238E27FC236}">
                <a16:creationId xmlns:a16="http://schemas.microsoft.com/office/drawing/2014/main" id="{263411DD-BA76-41C7-ADF0-7E43D09A1DB2}"/>
              </a:ext>
            </a:extLst>
          </p:cNvPr>
          <p:cNvGrpSpPr/>
          <p:nvPr userDrawn="1"/>
        </p:nvGrpSpPr>
        <p:grpSpPr>
          <a:xfrm>
            <a:off x="3276455" y="3261034"/>
            <a:ext cx="1662765" cy="379193"/>
            <a:chOff x="3197275" y="3272707"/>
            <a:chExt cx="1662765" cy="379193"/>
          </a:xfrm>
        </p:grpSpPr>
        <p:sp>
          <p:nvSpPr>
            <p:cNvPr id="22" name="Rectangle 21">
              <a:extLst>
                <a:ext uri="{FF2B5EF4-FFF2-40B4-BE49-F238E27FC236}">
                  <a16:creationId xmlns:a16="http://schemas.microsoft.com/office/drawing/2014/main" id="{31A47A36-E381-483C-B833-139D75F81B28}"/>
                </a:ext>
              </a:extLst>
            </p:cNvPr>
            <p:cNvSpPr/>
            <p:nvPr/>
          </p:nvSpPr>
          <p:spPr>
            <a:xfrm>
              <a:off x="3197275" y="3272707"/>
              <a:ext cx="1662765" cy="379193"/>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23" name="TextBox 22">
              <a:extLst>
                <a:ext uri="{FF2B5EF4-FFF2-40B4-BE49-F238E27FC236}">
                  <a16:creationId xmlns:a16="http://schemas.microsoft.com/office/drawing/2014/main" id="{2FAAE967-B4D3-43BC-B9D0-69A413DEC89C}"/>
                </a:ext>
              </a:extLst>
            </p:cNvPr>
            <p:cNvSpPr txBox="1"/>
            <p:nvPr/>
          </p:nvSpPr>
          <p:spPr>
            <a:xfrm>
              <a:off x="3299099" y="3323804"/>
              <a:ext cx="1459117" cy="276999"/>
            </a:xfrm>
            <a:prstGeom prst="rect">
              <a:avLst/>
            </a:prstGeom>
            <a:noFill/>
          </p:spPr>
          <p:txBody>
            <a:bodyPr wrap="none" lIns="0" tIns="0" rIns="0" bIns="0" rtlCol="0">
              <a:spAutoFit/>
            </a:bodyPr>
            <a:lstStyle/>
            <a:p>
              <a:r>
                <a:rPr lang="en-IN" sz="1800" b="1" dirty="0">
                  <a:solidFill>
                    <a:schemeClr val="bg1"/>
                  </a:solidFill>
                </a:rPr>
                <a:t>Trebuchet MS</a:t>
              </a:r>
              <a:endParaRPr lang="en-IN" sz="1200" b="1" dirty="0">
                <a:solidFill>
                  <a:schemeClr val="bg1"/>
                </a:solidFill>
              </a:endParaRPr>
            </a:p>
          </p:txBody>
        </p:sp>
      </p:grpSp>
      <p:sp>
        <p:nvSpPr>
          <p:cNvPr id="24" name="TextBox 23">
            <a:extLst>
              <a:ext uri="{FF2B5EF4-FFF2-40B4-BE49-F238E27FC236}">
                <a16:creationId xmlns:a16="http://schemas.microsoft.com/office/drawing/2014/main" id="{97428E92-6A13-4EEE-A66B-9981CC127020}"/>
              </a:ext>
            </a:extLst>
          </p:cNvPr>
          <p:cNvSpPr txBox="1"/>
          <p:nvPr userDrawn="1"/>
        </p:nvSpPr>
        <p:spPr>
          <a:xfrm>
            <a:off x="3276454" y="3003811"/>
            <a:ext cx="939231" cy="215444"/>
          </a:xfrm>
          <a:prstGeom prst="rect">
            <a:avLst/>
          </a:prstGeom>
          <a:noFill/>
        </p:spPr>
        <p:txBody>
          <a:bodyPr wrap="none" lIns="0" tIns="0" rIns="0" bIns="0" rtlCol="0">
            <a:spAutoFit/>
          </a:bodyPr>
          <a:lstStyle/>
          <a:p>
            <a:r>
              <a:rPr lang="en-IN" sz="1400" b="1" dirty="0">
                <a:solidFill>
                  <a:srgbClr val="595959"/>
                </a:solidFill>
              </a:rPr>
              <a:t>FONT TYPE</a:t>
            </a:r>
          </a:p>
        </p:txBody>
      </p:sp>
    </p:spTree>
    <p:extLst>
      <p:ext uri="{BB962C8B-B14F-4D97-AF65-F5344CB8AC3E}">
        <p14:creationId xmlns:p14="http://schemas.microsoft.com/office/powerpoint/2010/main" val="3568885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94EBA61-77B0-4E67-B37B-1737676D3F50}" type="datetimeFigureOut">
              <a:rPr lang="en-IN" smtClean="0"/>
              <a:t>08-12-2022</a:t>
            </a:fld>
            <a:endParaRPr lang="en-IN" dirty="0"/>
          </a:p>
        </p:txBody>
      </p:sp>
      <p:sp>
        <p:nvSpPr>
          <p:cNvPr id="4" name="Footer Placeholder 3"/>
          <p:cNvSpPr>
            <a:spLocks noGrp="1"/>
          </p:cNvSpPr>
          <p:nvPr>
            <p:ph type="ftr" sz="quarter" idx="11"/>
          </p:nvPr>
        </p:nvSpPr>
        <p:spPr/>
        <p:txBody>
          <a:bodyPr/>
          <a:lstStyle/>
          <a:p>
            <a:endParaRPr lang="en-IN" dirty="0"/>
          </a:p>
        </p:txBody>
      </p:sp>
      <p:sp>
        <p:nvSpPr>
          <p:cNvPr id="5" name="Slide Number Placeholder 4"/>
          <p:cNvSpPr>
            <a:spLocks noGrp="1"/>
          </p:cNvSpPr>
          <p:nvPr>
            <p:ph type="sldNum" sz="quarter" idx="12"/>
          </p:nvPr>
        </p:nvSpPr>
        <p:spPr/>
        <p:txBody>
          <a:bodyPr/>
          <a:lstStyle/>
          <a:p>
            <a:fld id="{766F569C-294D-4643-88D6-7040EEA6D8F9}" type="slidenum">
              <a:rPr lang="en-IN" smtClean="0"/>
              <a:t>‹#›</a:t>
            </a:fld>
            <a:endParaRPr lang="en-IN" dirty="0"/>
          </a:p>
        </p:txBody>
      </p:sp>
    </p:spTree>
    <p:extLst>
      <p:ext uri="{BB962C8B-B14F-4D97-AF65-F5344CB8AC3E}">
        <p14:creationId xmlns:p14="http://schemas.microsoft.com/office/powerpoint/2010/main" val="333170047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dirty="0"/>
          </a:p>
        </p:txBody>
      </p:sp>
      <p:sp>
        <p:nvSpPr>
          <p:cNvPr id="5" name="Title 4"/>
          <p:cNvSpPr>
            <a:spLocks noGrp="1"/>
          </p:cNvSpPr>
          <p:nvPr>
            <p:ph type="title" hasCustomPrompt="1"/>
          </p:nvPr>
        </p:nvSpPr>
        <p:spPr/>
        <p:txBody>
          <a:bodyPr/>
          <a:lstStyle>
            <a:lvl1pPr>
              <a:defRPr baseline="0">
                <a:solidFill>
                  <a:schemeClr val="tx2">
                    <a:lumMod val="75000"/>
                  </a:schemeClr>
                </a:solidFill>
              </a:defRPr>
            </a:lvl1pPr>
          </a:lstStyle>
          <a:p>
            <a:r>
              <a:rPr lang="en-US"/>
              <a:t>TITLE OF THE SLIDE GOES HERE</a:t>
            </a:r>
          </a:p>
        </p:txBody>
      </p:sp>
    </p:spTree>
    <p:extLst>
      <p:ext uri="{BB962C8B-B14F-4D97-AF65-F5344CB8AC3E}">
        <p14:creationId xmlns:p14="http://schemas.microsoft.com/office/powerpoint/2010/main" val="201781075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24000" y="367206"/>
            <a:ext cx="7538400" cy="369322"/>
          </a:xfrm>
          <a:prstGeom prst="rect">
            <a:avLst/>
          </a:prstGeom>
        </p:spPr>
        <p:txBody>
          <a:bodyPr>
            <a:spAutoFit/>
          </a:bodyPr>
          <a:lstStyle>
            <a:lvl1pPr marL="0" marR="0" indent="0" algn="l" defTabSz="914241" rtl="0" eaLnBrk="1" fontAlgn="auto" latinLnBrk="0" hangingPunct="1">
              <a:lnSpc>
                <a:spcPct val="100000"/>
              </a:lnSpc>
              <a:spcBef>
                <a:spcPct val="0"/>
              </a:spcBef>
              <a:spcAft>
                <a:spcPts val="0"/>
              </a:spcAft>
              <a:buClrTx/>
              <a:buSzTx/>
              <a:buFontTx/>
              <a:buNone/>
              <a:tabLst/>
              <a:defRPr kumimoji="0" lang="en-US" sz="1800" b="1" i="0" u="none" strike="noStrike" kern="1200" cap="all" spc="0" normalizeH="0" baseline="0" noProof="0" dirty="0" smtClean="0">
                <a:ln>
                  <a:noFill/>
                </a:ln>
                <a:solidFill>
                  <a:schemeClr val="tx2">
                    <a:lumMod val="75000"/>
                  </a:schemeClr>
                </a:solidFill>
                <a:effectLst/>
                <a:uLnTx/>
                <a:uFillTx/>
                <a:latin typeface="Trebuchet MS" pitchFamily="34" charset="0"/>
                <a:ea typeface="+mj-ea"/>
                <a:cs typeface="+mj-cs"/>
              </a:defRPr>
            </a:lvl1pPr>
          </a:lstStyle>
          <a:p>
            <a:pPr marL="0" marR="0" lvl="0" indent="0" algn="l" defTabSz="914241" rtl="0" eaLnBrk="1" fontAlgn="auto" latinLnBrk="0" hangingPunct="1">
              <a:lnSpc>
                <a:spcPct val="100000"/>
              </a:lnSpc>
              <a:spcBef>
                <a:spcPct val="0"/>
              </a:spcBef>
              <a:spcAft>
                <a:spcPts val="0"/>
              </a:spcAft>
              <a:buClrTx/>
              <a:buSzTx/>
              <a:buFontTx/>
              <a:buNone/>
              <a:tabLst/>
              <a:defRPr/>
            </a:pPr>
            <a:r>
              <a:rPr lang="en-US"/>
              <a:t>TITLE OF THE SLIDE GOES HERE</a:t>
            </a:r>
          </a:p>
        </p:txBody>
      </p:sp>
      <p:sp>
        <p:nvSpPr>
          <p:cNvPr id="6" name="Slide Number Placeholder 5"/>
          <p:cNvSpPr>
            <a:spLocks noGrp="1"/>
          </p:cNvSpPr>
          <p:nvPr>
            <p:ph type="sldNum" sz="quarter" idx="12"/>
          </p:nvPr>
        </p:nvSpPr>
        <p:spPr/>
        <p:txBody>
          <a:bodyPr/>
          <a:lstStyle/>
          <a:p>
            <a:fld id="{D6AB342A-830E-438F-A6A8-BEDF509AB0A8}" type="slidenum">
              <a:rPr lang="en-US" smtClean="0"/>
              <a:t>‹#›</a:t>
            </a:fld>
            <a:endParaRPr lang="en-US" dirty="0"/>
          </a:p>
        </p:txBody>
      </p:sp>
    </p:spTree>
    <p:extLst>
      <p:ext uri="{BB962C8B-B14F-4D97-AF65-F5344CB8AC3E}">
        <p14:creationId xmlns:p14="http://schemas.microsoft.com/office/powerpoint/2010/main" val="151344286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3BEEF37-4D23-41C9-9028-986A450A5745}"/>
              </a:ext>
            </a:extLst>
          </p:cNvPr>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3" name="Title 1">
            <a:extLst>
              <a:ext uri="{FF2B5EF4-FFF2-40B4-BE49-F238E27FC236}">
                <a16:creationId xmlns:a16="http://schemas.microsoft.com/office/drawing/2014/main" id="{0117C1C2-C06F-42E5-87E4-923613C972A3}"/>
              </a:ext>
            </a:extLst>
          </p:cNvPr>
          <p:cNvSpPr>
            <a:spLocks noGrp="1"/>
          </p:cNvSpPr>
          <p:nvPr>
            <p:ph type="ctrTitle" hasCustomPrompt="1"/>
          </p:nvPr>
        </p:nvSpPr>
        <p:spPr>
          <a:xfrm>
            <a:off x="324000" y="311790"/>
            <a:ext cx="7538400" cy="369322"/>
          </a:xfrm>
          <a:prstGeom prst="rect">
            <a:avLst/>
          </a:prstGeom>
        </p:spPr>
        <p:txBody>
          <a:bodyPr>
            <a:spAutoFit/>
          </a:bodyPr>
          <a:lstStyle>
            <a:lvl1pPr marL="0" marR="0" indent="0" algn="l" defTabSz="914241" rtl="0" eaLnBrk="1" fontAlgn="auto" latinLnBrk="0" hangingPunct="1">
              <a:lnSpc>
                <a:spcPct val="100000"/>
              </a:lnSpc>
              <a:spcBef>
                <a:spcPct val="0"/>
              </a:spcBef>
              <a:spcAft>
                <a:spcPts val="0"/>
              </a:spcAft>
              <a:buClrTx/>
              <a:buSzTx/>
              <a:buFontTx/>
              <a:buNone/>
              <a:tabLst/>
              <a:defRPr kumimoji="0" lang="en-US" sz="1800"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a:lstStyle>
          <a:p>
            <a:pPr marL="0" marR="0" lvl="0" indent="0" algn="l" defTabSz="914241" rtl="0" eaLnBrk="1" fontAlgn="auto" latinLnBrk="0" hangingPunct="1">
              <a:lnSpc>
                <a:spcPct val="100000"/>
              </a:lnSpc>
              <a:spcBef>
                <a:spcPct val="0"/>
              </a:spcBef>
              <a:spcAft>
                <a:spcPts val="0"/>
              </a:spcAft>
              <a:buClrTx/>
              <a:buSzTx/>
              <a:buFontTx/>
              <a:buNone/>
              <a:tabLst/>
              <a:defRPr/>
            </a:pPr>
            <a:r>
              <a:rPr lang="en-US"/>
              <a:t>TITLE OF THE SLIDE GOES HERE</a:t>
            </a:r>
          </a:p>
        </p:txBody>
      </p:sp>
      <p:sp>
        <p:nvSpPr>
          <p:cNvPr id="7" name="Rectangle 6">
            <a:extLst>
              <a:ext uri="{FF2B5EF4-FFF2-40B4-BE49-F238E27FC236}">
                <a16:creationId xmlns:a16="http://schemas.microsoft.com/office/drawing/2014/main" id="{B159F590-6FC7-1C4F-8E21-907E157C4E68}"/>
              </a:ext>
            </a:extLst>
          </p:cNvPr>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grpSp>
        <p:nvGrpSpPr>
          <p:cNvPr id="8" name="Group 7">
            <a:extLst>
              <a:ext uri="{FF2B5EF4-FFF2-40B4-BE49-F238E27FC236}">
                <a16:creationId xmlns:a16="http://schemas.microsoft.com/office/drawing/2014/main" id="{7E9A2F99-B8DE-5449-98F4-A551E6DCFABD}"/>
              </a:ext>
            </a:extLst>
          </p:cNvPr>
          <p:cNvGrpSpPr/>
          <p:nvPr userDrawn="1"/>
        </p:nvGrpSpPr>
        <p:grpSpPr>
          <a:xfrm>
            <a:off x="107381" y="4896181"/>
            <a:ext cx="1153298" cy="246221"/>
            <a:chOff x="324000" y="4788545"/>
            <a:chExt cx="1153298" cy="246221"/>
          </a:xfrm>
        </p:grpSpPr>
        <p:pic>
          <p:nvPicPr>
            <p:cNvPr id="9" name="Picture 8">
              <a:extLst>
                <a:ext uri="{FF2B5EF4-FFF2-40B4-BE49-F238E27FC236}">
                  <a16:creationId xmlns:a16="http://schemas.microsoft.com/office/drawing/2014/main" id="{36DAD7AA-CB4F-7945-86A0-70D55D1547A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24000" y="4821050"/>
              <a:ext cx="342368" cy="181210"/>
            </a:xfrm>
            <a:prstGeom prst="rect">
              <a:avLst/>
            </a:prstGeom>
          </p:spPr>
        </p:pic>
        <p:sp>
          <p:nvSpPr>
            <p:cNvPr id="10" name="Rectangle 9">
              <a:extLst>
                <a:ext uri="{FF2B5EF4-FFF2-40B4-BE49-F238E27FC236}">
                  <a16:creationId xmlns:a16="http://schemas.microsoft.com/office/drawing/2014/main" id="{093F8A55-6425-B443-85D9-EB0EF6F93434}"/>
                </a:ext>
              </a:extLst>
            </p:cNvPr>
            <p:cNvSpPr/>
            <p:nvPr userDrawn="1"/>
          </p:nvSpPr>
          <p:spPr>
            <a:xfrm>
              <a:off x="584105" y="4788545"/>
              <a:ext cx="893193" cy="246221"/>
            </a:xfrm>
            <a:prstGeom prst="rect">
              <a:avLst/>
            </a:prstGeom>
          </p:spPr>
          <p:txBody>
            <a:bodyPr wrap="none">
              <a:spAutoFit/>
            </a:bodyPr>
            <a:lstStyle/>
            <a:p>
              <a:r>
                <a:rPr lang="en-US" sz="1000" dirty="0"/>
                <a:t>Confidential</a:t>
              </a:r>
              <a:endParaRPr lang="en-US" sz="1000" baseline="30000" dirty="0"/>
            </a:p>
          </p:txBody>
        </p:sp>
      </p:grpSp>
    </p:spTree>
    <p:extLst>
      <p:ext uri="{BB962C8B-B14F-4D97-AF65-F5344CB8AC3E}">
        <p14:creationId xmlns:p14="http://schemas.microsoft.com/office/powerpoint/2010/main" val="79444823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cSld name="1_innernew">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166EA793-8EF2-E390-1762-B66CB4D80ECB}"/>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3" name="Rectangle 2">
            <a:extLst>
              <a:ext uri="{FF2B5EF4-FFF2-40B4-BE49-F238E27FC236}">
                <a16:creationId xmlns:a16="http://schemas.microsoft.com/office/drawing/2014/main" id="{529CE6D2-4B7E-FB47-25F9-EE1F7D550953}"/>
              </a:ext>
            </a:extLst>
          </p:cNvPr>
          <p:cNvSpPr/>
          <p:nvPr userDrawn="1"/>
        </p:nvSpPr>
        <p:spPr>
          <a:xfrm>
            <a:off x="0" y="0"/>
            <a:ext cx="9144000" cy="5143500"/>
          </a:xfrm>
          <a:prstGeom prst="rect">
            <a:avLst/>
          </a:prstGeom>
          <a:solidFill>
            <a:srgbClr val="00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29910548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4EBA61-77B0-4E67-B37B-1737676D3F50}" type="datetimeFigureOut">
              <a:rPr lang="en-IN" smtClean="0"/>
              <a:t>08-12-2022</a:t>
            </a:fld>
            <a:endParaRPr lang="en-IN" dirty="0"/>
          </a:p>
        </p:txBody>
      </p:sp>
      <p:sp>
        <p:nvSpPr>
          <p:cNvPr id="3" name="Footer Placeholder 2"/>
          <p:cNvSpPr>
            <a:spLocks noGrp="1"/>
          </p:cNvSpPr>
          <p:nvPr>
            <p:ph type="ftr" sz="quarter" idx="11"/>
          </p:nvPr>
        </p:nvSpPr>
        <p:spPr/>
        <p:txBody>
          <a:bodyPr/>
          <a:lstStyle/>
          <a:p>
            <a:endParaRPr lang="en-IN" dirty="0"/>
          </a:p>
        </p:txBody>
      </p:sp>
      <p:sp>
        <p:nvSpPr>
          <p:cNvPr id="4" name="Slide Number Placeholder 3"/>
          <p:cNvSpPr>
            <a:spLocks noGrp="1"/>
          </p:cNvSpPr>
          <p:nvPr>
            <p:ph type="sldNum" sz="quarter" idx="12"/>
          </p:nvPr>
        </p:nvSpPr>
        <p:spPr/>
        <p:txBody>
          <a:bodyPr/>
          <a:lstStyle/>
          <a:p>
            <a:fld id="{766F569C-294D-4643-88D6-7040EEA6D8F9}" type="slidenum">
              <a:rPr lang="en-IN" smtClean="0"/>
              <a:t>‹#›</a:t>
            </a:fld>
            <a:endParaRPr lang="en-IN" dirty="0"/>
          </a:p>
        </p:txBody>
      </p:sp>
    </p:spTree>
    <p:extLst>
      <p:ext uri="{BB962C8B-B14F-4D97-AF65-F5344CB8AC3E}">
        <p14:creationId xmlns:p14="http://schemas.microsoft.com/office/powerpoint/2010/main" val="32661620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innernew">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8E48197-FFED-490B-604B-DBC5296F0AD2}"/>
              </a:ext>
            </a:extLst>
          </p:cNvPr>
          <p:cNvPicPr>
            <a:picLocks noChangeAspect="1"/>
          </p:cNvPicPr>
          <p:nvPr userDrawn="1"/>
        </p:nvPicPr>
        <p:blipFill>
          <a:blip r:embed="rId2">
            <a:alphaModFix amt="70000"/>
          </a:blip>
          <a:stretch>
            <a:fillRect/>
          </a:stretch>
        </p:blipFill>
        <p:spPr>
          <a:xfrm>
            <a:off x="0" y="0"/>
            <a:ext cx="9144000" cy="5143500"/>
          </a:xfrm>
          <a:prstGeom prst="rect">
            <a:avLst/>
          </a:prstGeom>
        </p:spPr>
      </p:pic>
    </p:spTree>
    <p:extLst>
      <p:ext uri="{BB962C8B-B14F-4D97-AF65-F5344CB8AC3E}">
        <p14:creationId xmlns:p14="http://schemas.microsoft.com/office/powerpoint/2010/main" val="11075514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innernew">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166EA793-8EF2-E390-1762-B66CB4D80ECB}"/>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3" name="Rectangle 2">
            <a:extLst>
              <a:ext uri="{FF2B5EF4-FFF2-40B4-BE49-F238E27FC236}">
                <a16:creationId xmlns:a16="http://schemas.microsoft.com/office/drawing/2014/main" id="{529CE6D2-4B7E-FB47-25F9-EE1F7D550953}"/>
              </a:ext>
            </a:extLst>
          </p:cNvPr>
          <p:cNvSpPr/>
          <p:nvPr userDrawn="1"/>
        </p:nvSpPr>
        <p:spPr>
          <a:xfrm>
            <a:off x="0" y="0"/>
            <a:ext cx="9144000" cy="5143500"/>
          </a:xfrm>
          <a:prstGeom prst="rect">
            <a:avLst/>
          </a:prstGeom>
          <a:solidFill>
            <a:srgbClr val="00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4564215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2.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theme" Target="../theme/theme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image" Target="../media/image6.emf"/><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theme" Target="../theme/theme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1.xml"/><Relationship Id="rId3" Type="http://schemas.openxmlformats.org/officeDocument/2006/relationships/slideLayout" Target="../slideLayouts/slideLayout56.xml"/><Relationship Id="rId7" Type="http://schemas.openxmlformats.org/officeDocument/2006/relationships/slideLayout" Target="../slideLayouts/slideLayout60.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theme" Target="../theme/theme5.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D94EBA61-77B0-4E67-B37B-1737676D3F50}" type="datetimeFigureOut">
              <a:rPr lang="en-IN" smtClean="0"/>
              <a:t>08-12-2022</a:t>
            </a:fld>
            <a:endParaRPr lang="en-IN"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IN"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66F569C-294D-4643-88D6-7040EEA6D8F9}" type="slidenum">
              <a:rPr lang="en-IN" smtClean="0"/>
              <a:t>‹#›</a:t>
            </a:fld>
            <a:endParaRPr lang="en-IN" dirty="0"/>
          </a:p>
        </p:txBody>
      </p:sp>
    </p:spTree>
    <p:extLst>
      <p:ext uri="{BB962C8B-B14F-4D97-AF65-F5344CB8AC3E}">
        <p14:creationId xmlns:p14="http://schemas.microsoft.com/office/powerpoint/2010/main" val="2221043108"/>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25" r:id="rId8"/>
    <p:sldLayoutId id="2147483730" r:id="rId9"/>
    <p:sldLayoutId id="2147483727" r:id="rId10"/>
    <p:sldLayoutId id="2147483728" r:id="rId11"/>
    <p:sldLayoutId id="2147483729" r:id="rId12"/>
    <p:sldLayoutId id="2147483726" r:id="rId13"/>
    <p:sldLayoutId id="2147483711" r:id="rId14"/>
    <p:sldLayoutId id="2147483707" r:id="rId15"/>
    <p:sldLayoutId id="2147483708" r:id="rId16"/>
    <p:sldLayoutId id="2147483709" r:id="rId17"/>
    <p:sldLayoutId id="2147483710" r:id="rId18"/>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pos="2767">
          <p15:clr>
            <a:srgbClr val="F26B43"/>
          </p15:clr>
        </p15:guide>
        <p15:guide id="3" pos="2993">
          <p15:clr>
            <a:srgbClr val="F26B43"/>
          </p15:clr>
        </p15:guide>
        <p15:guide id="4" pos="5556">
          <p15:clr>
            <a:srgbClr val="F26B43"/>
          </p15:clr>
        </p15:guide>
        <p15:guide id="5" pos="204">
          <p15:clr>
            <a:srgbClr val="F26B43"/>
          </p15:clr>
        </p15:guide>
        <p15:guide id="6" orient="horz" pos="1620">
          <p15:clr>
            <a:srgbClr val="F26B43"/>
          </p15:clr>
        </p15:guide>
        <p15:guide id="7" orient="horz" pos="395">
          <p15:clr>
            <a:srgbClr val="F26B43"/>
          </p15:clr>
        </p15:guide>
        <p15:guide id="8" orient="horz" pos="622">
          <p15:clr>
            <a:srgbClr val="F26B43"/>
          </p15:clr>
        </p15:guide>
        <p15:guide id="9" orient="horz" pos="298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24000" y="987426"/>
            <a:ext cx="8496150" cy="3744913"/>
          </a:xfrm>
          <a:prstGeom prst="rect">
            <a:avLst/>
          </a:prstGeom>
        </p:spPr>
        <p:txBody>
          <a:bodyPr vert="horz" lIns="0" tIns="0" rIns="91428" bIns="45715" rtlCol="0">
            <a:normAutofit/>
          </a:bodyPr>
          <a:lstStyle/>
          <a:p>
            <a:pPr lvl="0"/>
            <a:r>
              <a:rPr lang="en-US"/>
              <a:t>Click to edit Master text styles</a:t>
            </a:r>
          </a:p>
          <a:p>
            <a:pPr lvl="1"/>
            <a:r>
              <a:rPr lang="en-US"/>
              <a:t>Second level</a:t>
            </a:r>
          </a:p>
        </p:txBody>
      </p:sp>
      <p:sp>
        <p:nvSpPr>
          <p:cNvPr id="6" name="Slide Number Placeholder 5"/>
          <p:cNvSpPr>
            <a:spLocks noGrp="1"/>
          </p:cNvSpPr>
          <p:nvPr>
            <p:ph type="sldNum" sz="quarter" idx="4"/>
          </p:nvPr>
        </p:nvSpPr>
        <p:spPr>
          <a:xfrm>
            <a:off x="8286433" y="4767265"/>
            <a:ext cx="487680" cy="274637"/>
          </a:xfrm>
          <a:prstGeom prst="rect">
            <a:avLst/>
          </a:prstGeom>
        </p:spPr>
        <p:txBody>
          <a:bodyPr vert="horz" lIns="91428" tIns="45715" rIns="0" bIns="45715" rtlCol="0" anchor="ctr"/>
          <a:lstStyle>
            <a:lvl1pPr algn="r">
              <a:defRPr sz="1000">
                <a:solidFill>
                  <a:schemeClr val="tx1">
                    <a:tint val="75000"/>
                  </a:schemeClr>
                </a:solidFill>
                <a:latin typeface="TheSansOffice" panose="020B050304030206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324000" y="257738"/>
            <a:ext cx="8496150" cy="369322"/>
          </a:xfrm>
          <a:prstGeom prst="rect">
            <a:avLst/>
          </a:prstGeom>
        </p:spPr>
        <p:txBody>
          <a:bodyPr vert="horz" wrap="square" lIns="0" tIns="45715" rIns="91428" bIns="45715" rtlCol="0" anchor="ctr">
            <a:spAutoFit/>
          </a:bodyPr>
          <a:lstStyle/>
          <a:p>
            <a:pPr marL="0" marR="0" lvl="0" indent="0" algn="l" defTabSz="914264" rtl="0" eaLnBrk="1" fontAlgn="auto" latinLnBrk="0" hangingPunct="1">
              <a:lnSpc>
                <a:spcPct val="100000"/>
              </a:lnSpc>
              <a:spcBef>
                <a:spcPct val="0"/>
              </a:spcBef>
              <a:spcAft>
                <a:spcPts val="0"/>
              </a:spcAft>
              <a:buClrTx/>
              <a:buSzTx/>
              <a:buFontTx/>
              <a:buNone/>
              <a:tabLst/>
              <a:defRPr/>
            </a:pPr>
            <a:r>
              <a:rPr lang="en-US"/>
              <a:t>TITLE OF THE SLIDE GOES HERE</a:t>
            </a:r>
          </a:p>
        </p:txBody>
      </p:sp>
    </p:spTree>
    <p:extLst>
      <p:ext uri="{BB962C8B-B14F-4D97-AF65-F5344CB8AC3E}">
        <p14:creationId xmlns:p14="http://schemas.microsoft.com/office/powerpoint/2010/main" val="1092248370"/>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5" r:id="rId11"/>
    <p:sldLayoutId id="2147483686" r:id="rId12"/>
  </p:sldLayoutIdLst>
  <p:txStyles>
    <p:titleStyle>
      <a:lvl1pPr algn="l" defTabSz="914264" rtl="0" eaLnBrk="1" latinLnBrk="0" hangingPunct="1">
        <a:spcBef>
          <a:spcPct val="0"/>
        </a:spcBef>
        <a:buNone/>
        <a:defRPr kumimoji="0" lang="en-US" sz="1800" b="1" i="0" u="none" strike="noStrike" kern="1200" cap="all" spc="0" normalizeH="0" baseline="0" noProof="0" dirty="0" smtClean="0">
          <a:ln>
            <a:noFill/>
          </a:ln>
          <a:solidFill>
            <a:schemeClr val="tx2">
              <a:lumMod val="75000"/>
            </a:schemeClr>
          </a:solidFill>
          <a:effectLst/>
          <a:uLnTx/>
          <a:uFillTx/>
          <a:latin typeface="TheSansOffice" panose="020B0503040302060204" pitchFamily="34" charset="0"/>
          <a:ea typeface="+mj-ea"/>
          <a:cs typeface="+mj-cs"/>
        </a:defRPr>
      </a:lvl1pPr>
    </p:titleStyle>
    <p:bodyStyle>
      <a:lvl1pPr marL="226766" indent="-226766" algn="l" defTabSz="914264" rtl="0" eaLnBrk="1" latinLnBrk="0" hangingPunct="1">
        <a:lnSpc>
          <a:spcPct val="90000"/>
        </a:lnSpc>
        <a:spcBef>
          <a:spcPts val="600"/>
        </a:spcBef>
        <a:buFont typeface="Arial" pitchFamily="34" charset="0"/>
        <a:buChar char="•"/>
        <a:defRPr sz="1600" kern="1200">
          <a:solidFill>
            <a:srgbClr val="595959"/>
          </a:solidFill>
          <a:latin typeface="TheSansOffice" panose="020B0503040302060204" pitchFamily="34" charset="0"/>
          <a:ea typeface="+mn-ea"/>
          <a:cs typeface="+mn-cs"/>
        </a:defRPr>
      </a:lvl1pPr>
      <a:lvl2pPr marL="568715" indent="-285707" algn="l" defTabSz="914264" rtl="0" eaLnBrk="1" latinLnBrk="0" hangingPunct="1">
        <a:lnSpc>
          <a:spcPct val="90000"/>
        </a:lnSpc>
        <a:spcBef>
          <a:spcPts val="600"/>
        </a:spcBef>
        <a:buFont typeface="Arial" pitchFamily="34" charset="0"/>
        <a:buChar char="–"/>
        <a:defRPr sz="1400" kern="1200">
          <a:solidFill>
            <a:srgbClr val="595959"/>
          </a:solidFill>
          <a:latin typeface="TheSansOffice" panose="020B0503040302060204" pitchFamily="34" charset="0"/>
          <a:ea typeface="+mn-ea"/>
          <a:cs typeface="+mn-cs"/>
        </a:defRPr>
      </a:lvl2pPr>
      <a:lvl3pPr marL="1142828" indent="-228566" algn="l" defTabSz="914264" rtl="0" eaLnBrk="1" latinLnBrk="0" hangingPunct="1">
        <a:lnSpc>
          <a:spcPct val="90000"/>
        </a:lnSpc>
        <a:spcBef>
          <a:spcPts val="600"/>
        </a:spcBef>
        <a:buFont typeface="Arial" pitchFamily="34" charset="0"/>
        <a:buChar char="•"/>
        <a:defRPr sz="1200" kern="1200">
          <a:solidFill>
            <a:srgbClr val="595959"/>
          </a:solidFill>
          <a:latin typeface="Trebuchet MS" pitchFamily="34" charset="0"/>
          <a:ea typeface="+mn-ea"/>
          <a:cs typeface="+mn-cs"/>
        </a:defRPr>
      </a:lvl3pPr>
      <a:lvl4pPr marL="1599960" indent="-228566" algn="l" defTabSz="914264" rtl="0" eaLnBrk="1" latinLnBrk="0" hangingPunct="1">
        <a:lnSpc>
          <a:spcPct val="90000"/>
        </a:lnSpc>
        <a:spcBef>
          <a:spcPts val="600"/>
        </a:spcBef>
        <a:buFont typeface="Arial" pitchFamily="34" charset="0"/>
        <a:buChar char="–"/>
        <a:defRPr sz="1100" kern="1200">
          <a:solidFill>
            <a:srgbClr val="595959"/>
          </a:solidFill>
          <a:latin typeface="Trebuchet MS" pitchFamily="34" charset="0"/>
          <a:ea typeface="+mn-ea"/>
          <a:cs typeface="+mn-cs"/>
        </a:defRPr>
      </a:lvl4pPr>
      <a:lvl5pPr marL="2057092" indent="-228566" algn="l" defTabSz="914264" rtl="0" eaLnBrk="1" latinLnBrk="0" hangingPunct="1">
        <a:lnSpc>
          <a:spcPct val="90000"/>
        </a:lnSpc>
        <a:spcBef>
          <a:spcPts val="600"/>
        </a:spcBef>
        <a:buFont typeface="Arial" pitchFamily="34" charset="0"/>
        <a:buChar char="»"/>
        <a:defRPr sz="1100" kern="1200">
          <a:solidFill>
            <a:srgbClr val="595959"/>
          </a:solidFill>
          <a:latin typeface="Trebuchet MS" pitchFamily="34" charset="0"/>
          <a:ea typeface="+mn-ea"/>
          <a:cs typeface="+mn-cs"/>
        </a:defRPr>
      </a:lvl5pPr>
      <a:lvl6pPr marL="2514224" indent="-228566" algn="l" defTabSz="91426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55" indent="-228566" algn="l" defTabSz="91426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86" indent="-228566" algn="l" defTabSz="91426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18" indent="-228566" algn="l" defTabSz="91426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64" rtl="0" eaLnBrk="1" latinLnBrk="0" hangingPunct="1">
        <a:defRPr sz="1800" kern="1200">
          <a:solidFill>
            <a:schemeClr val="tx1"/>
          </a:solidFill>
          <a:latin typeface="+mn-lt"/>
          <a:ea typeface="+mn-ea"/>
          <a:cs typeface="+mn-cs"/>
        </a:defRPr>
      </a:lvl1pPr>
      <a:lvl2pPr marL="457132" algn="l" defTabSz="914264" rtl="0" eaLnBrk="1" latinLnBrk="0" hangingPunct="1">
        <a:defRPr sz="1800" kern="1200">
          <a:solidFill>
            <a:schemeClr val="tx1"/>
          </a:solidFill>
          <a:latin typeface="+mn-lt"/>
          <a:ea typeface="+mn-ea"/>
          <a:cs typeface="+mn-cs"/>
        </a:defRPr>
      </a:lvl2pPr>
      <a:lvl3pPr marL="914264" algn="l" defTabSz="914264" rtl="0" eaLnBrk="1" latinLnBrk="0" hangingPunct="1">
        <a:defRPr sz="1800" kern="1200">
          <a:solidFill>
            <a:schemeClr val="tx1"/>
          </a:solidFill>
          <a:latin typeface="+mn-lt"/>
          <a:ea typeface="+mn-ea"/>
          <a:cs typeface="+mn-cs"/>
        </a:defRPr>
      </a:lvl3pPr>
      <a:lvl4pPr marL="1371395" algn="l" defTabSz="914264" rtl="0" eaLnBrk="1" latinLnBrk="0" hangingPunct="1">
        <a:defRPr sz="1800" kern="1200">
          <a:solidFill>
            <a:schemeClr val="tx1"/>
          </a:solidFill>
          <a:latin typeface="+mn-lt"/>
          <a:ea typeface="+mn-ea"/>
          <a:cs typeface="+mn-cs"/>
        </a:defRPr>
      </a:lvl4pPr>
      <a:lvl5pPr marL="1828526" algn="l" defTabSz="914264" rtl="0" eaLnBrk="1" latinLnBrk="0" hangingPunct="1">
        <a:defRPr sz="1800" kern="1200">
          <a:solidFill>
            <a:schemeClr val="tx1"/>
          </a:solidFill>
          <a:latin typeface="+mn-lt"/>
          <a:ea typeface="+mn-ea"/>
          <a:cs typeface="+mn-cs"/>
        </a:defRPr>
      </a:lvl5pPr>
      <a:lvl6pPr marL="2285658" algn="l" defTabSz="914264" rtl="0" eaLnBrk="1" latinLnBrk="0" hangingPunct="1">
        <a:defRPr sz="1800" kern="1200">
          <a:solidFill>
            <a:schemeClr val="tx1"/>
          </a:solidFill>
          <a:latin typeface="+mn-lt"/>
          <a:ea typeface="+mn-ea"/>
          <a:cs typeface="+mn-cs"/>
        </a:defRPr>
      </a:lvl6pPr>
      <a:lvl7pPr marL="2742788" algn="l" defTabSz="914264" rtl="0" eaLnBrk="1" latinLnBrk="0" hangingPunct="1">
        <a:defRPr sz="1800" kern="1200">
          <a:solidFill>
            <a:schemeClr val="tx1"/>
          </a:solidFill>
          <a:latin typeface="+mn-lt"/>
          <a:ea typeface="+mn-ea"/>
          <a:cs typeface="+mn-cs"/>
        </a:defRPr>
      </a:lvl7pPr>
      <a:lvl8pPr marL="3199921" algn="l" defTabSz="914264" rtl="0" eaLnBrk="1" latinLnBrk="0" hangingPunct="1">
        <a:defRPr sz="1800" kern="1200">
          <a:solidFill>
            <a:schemeClr val="tx1"/>
          </a:solidFill>
          <a:latin typeface="+mn-lt"/>
          <a:ea typeface="+mn-ea"/>
          <a:cs typeface="+mn-cs"/>
        </a:defRPr>
      </a:lvl8pPr>
      <a:lvl9pPr marL="3657052" algn="l" defTabSz="91426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160" userDrawn="1">
          <p15:clr>
            <a:srgbClr val="F26B43"/>
          </p15:clr>
        </p15:guide>
        <p15:guide id="2" orient="horz" pos="1215" userDrawn="1">
          <p15:clr>
            <a:srgbClr val="F26B43"/>
          </p15:clr>
        </p15:guide>
        <p15:guide id="3" pos="2075" userDrawn="1">
          <p15:clr>
            <a:srgbClr val="F26B43"/>
          </p15:clr>
        </p15:guide>
        <p15:guide id="4" pos="2245" userDrawn="1">
          <p15:clr>
            <a:srgbClr val="F26B43"/>
          </p15:clr>
        </p15:guide>
        <p15:guide id="5" pos="153" userDrawn="1">
          <p15:clr>
            <a:srgbClr val="F26B43"/>
          </p15:clr>
        </p15:guide>
        <p15:guide id="6" pos="4167" userDrawn="1">
          <p15:clr>
            <a:srgbClr val="F26B43"/>
          </p15:clr>
        </p15:guide>
        <p15:guide id="7" orient="horz" pos="2236" userDrawn="1">
          <p15:clr>
            <a:srgbClr val="F26B43"/>
          </p15:clr>
        </p15:guide>
        <p15:guide id="8" orient="horz" pos="467" userDrawn="1">
          <p15:clr>
            <a:srgbClr val="F26B43"/>
          </p15:clr>
        </p15:guide>
        <p15:guide id="9" orient="horz" pos="296" userDrawn="1">
          <p15:clr>
            <a:srgbClr val="F26B43"/>
          </p15:clr>
        </p15:guide>
        <p15:guide id="10" userDrawn="1">
          <p15:clr>
            <a:srgbClr val="F26B43"/>
          </p15:clr>
        </p15:guide>
        <p15:guide id="11" pos="4320" userDrawn="1">
          <p15:clr>
            <a:srgbClr val="F26B43"/>
          </p15:clr>
        </p15:guide>
        <p15:guide id="12" orient="horz" pos="2430" userDrawn="1">
          <p15:clr>
            <a:srgbClr val="F26B43"/>
          </p15:clr>
        </p15:guide>
        <p15:guide id="13" orient="horz"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52F1E63-67B4-EC4E-A83D-D88C5F9EBCCB}" type="datetimeFigureOut">
              <a:rPr lang="en-US" smtClean="0"/>
              <a:t>12/8/2022</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9CFB110-4514-F644-9491-360273CB4C4D}" type="slidenum">
              <a:rPr lang="en-US" smtClean="0"/>
              <a:t>‹#›</a:t>
            </a:fld>
            <a:endParaRPr lang="en-US" dirty="0"/>
          </a:p>
        </p:txBody>
      </p:sp>
    </p:spTree>
    <p:extLst>
      <p:ext uri="{BB962C8B-B14F-4D97-AF65-F5344CB8AC3E}">
        <p14:creationId xmlns:p14="http://schemas.microsoft.com/office/powerpoint/2010/main" val="3694699819"/>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712"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24000" y="987425"/>
            <a:ext cx="8496150" cy="3744913"/>
          </a:xfrm>
          <a:prstGeom prst="rect">
            <a:avLst/>
          </a:prstGeom>
        </p:spPr>
        <p:txBody>
          <a:bodyPr vert="horz" lIns="0" tIns="0" rIns="91428" bIns="45715" rtlCol="0">
            <a:normAutofit/>
          </a:bodyPr>
          <a:lstStyle/>
          <a:p>
            <a:pPr lvl="0"/>
            <a:r>
              <a:rPr lang="en-US"/>
              <a:t>Click to edit Master text styles</a:t>
            </a:r>
          </a:p>
          <a:p>
            <a:pPr lvl="1"/>
            <a:r>
              <a:rPr lang="en-US"/>
              <a:t>Second level</a:t>
            </a:r>
          </a:p>
        </p:txBody>
      </p:sp>
      <p:sp>
        <p:nvSpPr>
          <p:cNvPr id="13" name="Title Placeholder 11"/>
          <p:cNvSpPr>
            <a:spLocks noGrp="1"/>
          </p:cNvSpPr>
          <p:nvPr>
            <p:ph type="title"/>
          </p:nvPr>
        </p:nvSpPr>
        <p:spPr>
          <a:xfrm>
            <a:off x="324000" y="257731"/>
            <a:ext cx="7537450" cy="369332"/>
          </a:xfrm>
          <a:prstGeom prst="rect">
            <a:avLst/>
          </a:prstGeom>
        </p:spPr>
        <p:txBody>
          <a:bodyPr vert="horz" wrap="square" lIns="0" tIns="45715" rIns="91428" bIns="45715" rtlCol="0" anchor="ctr">
            <a:spAutoFit/>
          </a:bodyPr>
          <a:lstStyle/>
          <a:p>
            <a:pPr marL="0" marR="0" lvl="0" indent="0" algn="l" defTabSz="914286" rtl="0" eaLnBrk="1" fontAlgn="auto" latinLnBrk="0" hangingPunct="1">
              <a:lnSpc>
                <a:spcPct val="100000"/>
              </a:lnSpc>
              <a:spcBef>
                <a:spcPct val="0"/>
              </a:spcBef>
              <a:spcAft>
                <a:spcPts val="0"/>
              </a:spcAft>
              <a:buClrTx/>
              <a:buSzTx/>
              <a:buFontTx/>
              <a:buNone/>
              <a:tabLst/>
              <a:defRPr/>
            </a:pPr>
            <a:r>
              <a:rPr lang="en-US"/>
              <a:t>TITLE OF THE SLIDE GOES HERE</a:t>
            </a:r>
          </a:p>
        </p:txBody>
      </p:sp>
      <p:grpSp>
        <p:nvGrpSpPr>
          <p:cNvPr id="10" name="Group 9">
            <a:extLst>
              <a:ext uri="{FF2B5EF4-FFF2-40B4-BE49-F238E27FC236}">
                <a16:creationId xmlns:a16="http://schemas.microsoft.com/office/drawing/2014/main" id="{32BA68D0-E1FC-4A86-A193-8160F7C7A1B3}"/>
              </a:ext>
            </a:extLst>
          </p:cNvPr>
          <p:cNvGrpSpPr/>
          <p:nvPr userDrawn="1"/>
        </p:nvGrpSpPr>
        <p:grpSpPr>
          <a:xfrm>
            <a:off x="55039" y="4883425"/>
            <a:ext cx="1222228" cy="246221"/>
            <a:chOff x="324000" y="4788545"/>
            <a:chExt cx="1222228" cy="246221"/>
          </a:xfrm>
        </p:grpSpPr>
        <p:pic>
          <p:nvPicPr>
            <p:cNvPr id="15" name="Picture 14">
              <a:extLst>
                <a:ext uri="{FF2B5EF4-FFF2-40B4-BE49-F238E27FC236}">
                  <a16:creationId xmlns:a16="http://schemas.microsoft.com/office/drawing/2014/main" id="{0A90D54A-87EF-47EA-A6F8-FDDC9B65E6E8}"/>
                </a:ext>
              </a:extLst>
            </p:cNvPr>
            <p:cNvPicPr>
              <a:picLocks noChangeAspect="1"/>
            </p:cNvPicPr>
            <p:nvPr userDrawn="1"/>
          </p:nvPicPr>
          <p:blipFill>
            <a:blip r:embed="rId13" cstate="print">
              <a:extLst>
                <a:ext uri="{28A0092B-C50C-407E-A947-70E740481C1C}">
                  <a14:useLocalDpi xmlns:a14="http://schemas.microsoft.com/office/drawing/2010/main"/>
                </a:ext>
              </a:extLst>
            </a:blip>
            <a:stretch>
              <a:fillRect/>
            </a:stretch>
          </p:blipFill>
          <p:spPr>
            <a:xfrm>
              <a:off x="324000" y="4821050"/>
              <a:ext cx="342368" cy="181210"/>
            </a:xfrm>
            <a:prstGeom prst="rect">
              <a:avLst/>
            </a:prstGeom>
          </p:spPr>
        </p:pic>
        <p:sp>
          <p:nvSpPr>
            <p:cNvPr id="16" name="Rectangle 15">
              <a:extLst>
                <a:ext uri="{FF2B5EF4-FFF2-40B4-BE49-F238E27FC236}">
                  <a16:creationId xmlns:a16="http://schemas.microsoft.com/office/drawing/2014/main" id="{E1F0C671-B037-4C8E-ADE0-AF77F3485155}"/>
                </a:ext>
              </a:extLst>
            </p:cNvPr>
            <p:cNvSpPr/>
            <p:nvPr userDrawn="1"/>
          </p:nvSpPr>
          <p:spPr>
            <a:xfrm>
              <a:off x="584105" y="4788545"/>
              <a:ext cx="962123" cy="246221"/>
            </a:xfrm>
            <a:prstGeom prst="rect">
              <a:avLst/>
            </a:prstGeom>
          </p:spPr>
          <p:txBody>
            <a:bodyPr wrap="none">
              <a:spAutoFit/>
            </a:bodyPr>
            <a:lstStyle/>
            <a:p>
              <a:r>
                <a:rPr lang="en-US" sz="1000" dirty="0"/>
                <a:t>cloud@core</a:t>
              </a:r>
              <a:r>
                <a:rPr lang="en-US" sz="1000" baseline="30000" dirty="0"/>
                <a:t>TM</a:t>
              </a:r>
            </a:p>
          </p:txBody>
        </p:sp>
      </p:grpSp>
    </p:spTree>
    <p:extLst>
      <p:ext uri="{BB962C8B-B14F-4D97-AF65-F5344CB8AC3E}">
        <p14:creationId xmlns:p14="http://schemas.microsoft.com/office/powerpoint/2010/main" val="3257511621"/>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40" r:id="rId8"/>
    <p:sldLayoutId id="2147483741" r:id="rId9"/>
    <p:sldLayoutId id="2147483742" r:id="rId10"/>
    <p:sldLayoutId id="2147483743" r:id="rId11"/>
  </p:sldLayoutIdLst>
  <p:txStyles>
    <p:titleStyle>
      <a:lvl1pPr algn="l" defTabSz="914286" rtl="0" eaLnBrk="1" latinLnBrk="0" hangingPunct="1">
        <a:spcBef>
          <a:spcPct val="0"/>
        </a:spcBef>
        <a:buNone/>
        <a:defRPr kumimoji="0" lang="en-US" sz="1800" b="1" i="0" u="none" strike="noStrike" kern="1200" cap="all" spc="0" normalizeH="0" baseline="0" noProof="0" dirty="0" smtClean="0">
          <a:ln>
            <a:noFill/>
          </a:ln>
          <a:solidFill>
            <a:schemeClr val="tx2">
              <a:lumMod val="75000"/>
            </a:schemeClr>
          </a:solidFill>
          <a:effectLst/>
          <a:uLnTx/>
          <a:uFillTx/>
          <a:latin typeface="Trebuchet MS" pitchFamily="34" charset="0"/>
          <a:ea typeface="+mj-ea"/>
          <a:cs typeface="+mj-cs"/>
        </a:defRPr>
      </a:lvl1pPr>
    </p:titleStyle>
    <p:bodyStyle>
      <a:lvl1pPr marL="226772" indent="-226772" algn="l" defTabSz="914286" rtl="0" eaLnBrk="1" latinLnBrk="0" hangingPunct="1">
        <a:lnSpc>
          <a:spcPct val="90000"/>
        </a:lnSpc>
        <a:spcBef>
          <a:spcPts val="600"/>
        </a:spcBef>
        <a:buFont typeface="Arial" pitchFamily="34" charset="0"/>
        <a:buChar char="•"/>
        <a:defRPr sz="1600" kern="1200">
          <a:solidFill>
            <a:srgbClr val="595959"/>
          </a:solidFill>
          <a:latin typeface="Trebuchet MS" pitchFamily="34" charset="0"/>
          <a:ea typeface="+mn-ea"/>
          <a:cs typeface="+mn-cs"/>
        </a:defRPr>
      </a:lvl1pPr>
      <a:lvl2pPr marL="568729" indent="-285714" algn="l" defTabSz="914286" rtl="0" eaLnBrk="1" latinLnBrk="0" hangingPunct="1">
        <a:lnSpc>
          <a:spcPct val="90000"/>
        </a:lnSpc>
        <a:spcBef>
          <a:spcPts val="600"/>
        </a:spcBef>
        <a:buFont typeface="Arial" pitchFamily="34" charset="0"/>
        <a:buChar char="–"/>
        <a:defRPr sz="1400" kern="1200">
          <a:solidFill>
            <a:srgbClr val="595959"/>
          </a:solidFill>
          <a:latin typeface="Trebuchet MS" pitchFamily="34" charset="0"/>
          <a:ea typeface="+mn-ea"/>
          <a:cs typeface="+mn-cs"/>
        </a:defRPr>
      </a:lvl2pPr>
      <a:lvl3pPr marL="1142857" indent="-228571" algn="l" defTabSz="914286" rtl="0" eaLnBrk="1" latinLnBrk="0" hangingPunct="1">
        <a:lnSpc>
          <a:spcPct val="90000"/>
        </a:lnSpc>
        <a:spcBef>
          <a:spcPts val="600"/>
        </a:spcBef>
        <a:buFont typeface="Arial" pitchFamily="34" charset="0"/>
        <a:buChar char="•"/>
        <a:defRPr sz="1200" kern="1200">
          <a:solidFill>
            <a:srgbClr val="595959"/>
          </a:solidFill>
          <a:latin typeface="Trebuchet MS" pitchFamily="34" charset="0"/>
          <a:ea typeface="+mn-ea"/>
          <a:cs typeface="+mn-cs"/>
        </a:defRPr>
      </a:lvl3pPr>
      <a:lvl4pPr marL="1600000" indent="-228571" algn="l" defTabSz="914286" rtl="0" eaLnBrk="1" latinLnBrk="0" hangingPunct="1">
        <a:lnSpc>
          <a:spcPct val="90000"/>
        </a:lnSpc>
        <a:spcBef>
          <a:spcPts val="600"/>
        </a:spcBef>
        <a:buFont typeface="Arial" pitchFamily="34" charset="0"/>
        <a:buChar char="–"/>
        <a:defRPr sz="1100" kern="1200">
          <a:solidFill>
            <a:srgbClr val="595959"/>
          </a:solidFill>
          <a:latin typeface="Trebuchet MS" pitchFamily="34" charset="0"/>
          <a:ea typeface="+mn-ea"/>
          <a:cs typeface="+mn-cs"/>
        </a:defRPr>
      </a:lvl4pPr>
      <a:lvl5pPr marL="2057143" indent="-228571" algn="l" defTabSz="914286" rtl="0" eaLnBrk="1" latinLnBrk="0" hangingPunct="1">
        <a:lnSpc>
          <a:spcPct val="90000"/>
        </a:lnSpc>
        <a:spcBef>
          <a:spcPts val="600"/>
        </a:spcBef>
        <a:buFont typeface="Arial" pitchFamily="34" charset="0"/>
        <a:buChar char="»"/>
        <a:defRPr sz="1100" kern="1200">
          <a:solidFill>
            <a:srgbClr val="595959"/>
          </a:solidFill>
          <a:latin typeface="Trebuchet MS" pitchFamily="34" charset="0"/>
          <a:ea typeface="+mn-ea"/>
          <a:cs typeface="+mn-cs"/>
        </a:defRPr>
      </a:lvl5pPr>
      <a:lvl6pPr marL="2514286"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29"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72"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15"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86" rtl="0" eaLnBrk="1" latinLnBrk="0" hangingPunct="1">
        <a:defRPr sz="1800" kern="1200">
          <a:solidFill>
            <a:schemeClr val="tx1"/>
          </a:solidFill>
          <a:latin typeface="+mn-lt"/>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orient="horz" pos="1620">
          <p15:clr>
            <a:srgbClr val="F26B43"/>
          </p15:clr>
        </p15:guide>
        <p15:guide id="3" pos="2767">
          <p15:clr>
            <a:srgbClr val="F26B43"/>
          </p15:clr>
        </p15:guide>
        <p15:guide id="4" pos="2993">
          <p15:clr>
            <a:srgbClr val="F26B43"/>
          </p15:clr>
        </p15:guide>
        <p15:guide id="5" pos="204">
          <p15:clr>
            <a:srgbClr val="F26B43"/>
          </p15:clr>
        </p15:guide>
        <p15:guide id="6" pos="5556">
          <p15:clr>
            <a:srgbClr val="F26B43"/>
          </p15:clr>
        </p15:guide>
        <p15:guide id="7" orient="horz" pos="2981">
          <p15:clr>
            <a:srgbClr val="F26B43"/>
          </p15:clr>
        </p15:guide>
        <p15:guide id="8" orient="horz" pos="622">
          <p15:clr>
            <a:srgbClr val="F26B43"/>
          </p15:clr>
        </p15:guide>
        <p15:guide id="9" orient="horz" pos="395">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24001" y="1026162"/>
            <a:ext cx="8412163" cy="3658553"/>
          </a:xfrm>
          <a:prstGeom prst="rect">
            <a:avLst/>
          </a:prstGeom>
        </p:spPr>
        <p:txBody>
          <a:bodyPr vert="horz" lIns="0" tIns="0" rIns="91428" bIns="45715" rtlCol="0">
            <a:normAutofit/>
          </a:bodyPr>
          <a:lstStyle/>
          <a:p>
            <a:pPr lvl="0"/>
            <a:r>
              <a:rPr lang="en-US"/>
              <a:t>Click to edit Master text styles</a:t>
            </a:r>
          </a:p>
          <a:p>
            <a:pPr lvl="1"/>
            <a:r>
              <a:rPr lang="en-US"/>
              <a:t>Second level</a:t>
            </a:r>
          </a:p>
        </p:txBody>
      </p:sp>
      <p:sp>
        <p:nvSpPr>
          <p:cNvPr id="6" name="Slide Number Placeholder 5"/>
          <p:cNvSpPr>
            <a:spLocks noGrp="1"/>
          </p:cNvSpPr>
          <p:nvPr>
            <p:ph type="sldNum" sz="quarter" idx="4"/>
          </p:nvPr>
        </p:nvSpPr>
        <p:spPr>
          <a:xfrm>
            <a:off x="8286433" y="4767265"/>
            <a:ext cx="487680" cy="274637"/>
          </a:xfrm>
          <a:prstGeom prst="rect">
            <a:avLst/>
          </a:prstGeom>
        </p:spPr>
        <p:txBody>
          <a:bodyPr vert="horz" lIns="91428" tIns="45715" rIns="0" bIns="45715" rtlCol="0" anchor="ctr"/>
          <a:lstStyle>
            <a:lvl1pPr algn="r">
              <a:defRPr sz="1000">
                <a:solidFill>
                  <a:schemeClr val="tx1">
                    <a:tint val="75000"/>
                  </a:schemeClr>
                </a:solidFill>
                <a:latin typeface="Trebuchet MS"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324000" y="367273"/>
            <a:ext cx="7537450" cy="369322"/>
          </a:xfrm>
          <a:prstGeom prst="rect">
            <a:avLst/>
          </a:prstGeom>
        </p:spPr>
        <p:txBody>
          <a:bodyPr vert="horz" wrap="square" lIns="0" tIns="45715" rIns="91428" bIns="45715" rtlCol="0" anchor="ctr">
            <a:spAutoFit/>
          </a:bodyPr>
          <a:lstStyle/>
          <a:p>
            <a:pPr marL="0" marR="0" lvl="0" indent="0" algn="l" defTabSz="914264" rtl="0" eaLnBrk="1" fontAlgn="auto" latinLnBrk="0" hangingPunct="1">
              <a:lnSpc>
                <a:spcPct val="100000"/>
              </a:lnSpc>
              <a:spcBef>
                <a:spcPct val="0"/>
              </a:spcBef>
              <a:spcAft>
                <a:spcPts val="0"/>
              </a:spcAft>
              <a:buClrTx/>
              <a:buSzTx/>
              <a:buFontTx/>
              <a:buNone/>
              <a:tabLst/>
              <a:defRPr/>
            </a:pPr>
            <a:r>
              <a:rPr lang="en-US"/>
              <a:t>TITLE OF THE SLIDE GOES HERE</a:t>
            </a:r>
          </a:p>
        </p:txBody>
      </p:sp>
    </p:spTree>
    <p:extLst>
      <p:ext uri="{BB962C8B-B14F-4D97-AF65-F5344CB8AC3E}">
        <p14:creationId xmlns:p14="http://schemas.microsoft.com/office/powerpoint/2010/main" val="4018432736"/>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6" r:id="rId8"/>
    <p:sldLayoutId id="2147483757" r:id="rId9"/>
    <p:sldLayoutId id="2147483758" r:id="rId10"/>
  </p:sldLayoutIdLst>
  <p:txStyles>
    <p:titleStyle>
      <a:lvl1pPr algn="l" defTabSz="914264" rtl="0" eaLnBrk="1" latinLnBrk="0" hangingPunct="1">
        <a:spcBef>
          <a:spcPct val="0"/>
        </a:spcBef>
        <a:buNone/>
        <a:defRPr kumimoji="0" lang="en-US" sz="1800"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p:titleStyle>
    <p:bodyStyle>
      <a:lvl1pPr marL="226766" indent="-226766" algn="l" defTabSz="914264" rtl="0" eaLnBrk="1" latinLnBrk="0" hangingPunct="1">
        <a:lnSpc>
          <a:spcPct val="90000"/>
        </a:lnSpc>
        <a:spcBef>
          <a:spcPts val="600"/>
        </a:spcBef>
        <a:buFont typeface="Arial" pitchFamily="34" charset="0"/>
        <a:buChar char="•"/>
        <a:defRPr sz="1600" kern="1200">
          <a:solidFill>
            <a:srgbClr val="595959"/>
          </a:solidFill>
          <a:latin typeface="Trebuchet MS" pitchFamily="34" charset="0"/>
          <a:ea typeface="+mn-ea"/>
          <a:cs typeface="+mn-cs"/>
        </a:defRPr>
      </a:lvl1pPr>
      <a:lvl2pPr marL="568715" indent="-285707" algn="l" defTabSz="914264" rtl="0" eaLnBrk="1" latinLnBrk="0" hangingPunct="1">
        <a:lnSpc>
          <a:spcPct val="90000"/>
        </a:lnSpc>
        <a:spcBef>
          <a:spcPts val="600"/>
        </a:spcBef>
        <a:buFont typeface="Arial" pitchFamily="34" charset="0"/>
        <a:buChar char="–"/>
        <a:defRPr sz="1400" kern="1200">
          <a:solidFill>
            <a:srgbClr val="595959"/>
          </a:solidFill>
          <a:latin typeface="Trebuchet MS" pitchFamily="34" charset="0"/>
          <a:ea typeface="+mn-ea"/>
          <a:cs typeface="+mn-cs"/>
        </a:defRPr>
      </a:lvl2pPr>
      <a:lvl3pPr marL="1142828" indent="-228566" algn="l" defTabSz="914264" rtl="0" eaLnBrk="1" latinLnBrk="0" hangingPunct="1">
        <a:lnSpc>
          <a:spcPct val="90000"/>
        </a:lnSpc>
        <a:spcBef>
          <a:spcPts val="600"/>
        </a:spcBef>
        <a:buFont typeface="Arial" pitchFamily="34" charset="0"/>
        <a:buChar char="•"/>
        <a:defRPr sz="1200" kern="1200">
          <a:solidFill>
            <a:srgbClr val="595959"/>
          </a:solidFill>
          <a:latin typeface="Trebuchet MS" pitchFamily="34" charset="0"/>
          <a:ea typeface="+mn-ea"/>
          <a:cs typeface="+mn-cs"/>
        </a:defRPr>
      </a:lvl3pPr>
      <a:lvl4pPr marL="1599960" indent="-228566" algn="l" defTabSz="914264" rtl="0" eaLnBrk="1" latinLnBrk="0" hangingPunct="1">
        <a:lnSpc>
          <a:spcPct val="90000"/>
        </a:lnSpc>
        <a:spcBef>
          <a:spcPts val="600"/>
        </a:spcBef>
        <a:buFont typeface="Arial" pitchFamily="34" charset="0"/>
        <a:buChar char="–"/>
        <a:defRPr sz="1100" kern="1200">
          <a:solidFill>
            <a:srgbClr val="595959"/>
          </a:solidFill>
          <a:latin typeface="Trebuchet MS" pitchFamily="34" charset="0"/>
          <a:ea typeface="+mn-ea"/>
          <a:cs typeface="+mn-cs"/>
        </a:defRPr>
      </a:lvl4pPr>
      <a:lvl5pPr marL="2057092" indent="-228566" algn="l" defTabSz="914264" rtl="0" eaLnBrk="1" latinLnBrk="0" hangingPunct="1">
        <a:lnSpc>
          <a:spcPct val="90000"/>
        </a:lnSpc>
        <a:spcBef>
          <a:spcPts val="600"/>
        </a:spcBef>
        <a:buFont typeface="Arial" pitchFamily="34" charset="0"/>
        <a:buChar char="»"/>
        <a:defRPr sz="1100" kern="1200">
          <a:solidFill>
            <a:srgbClr val="595959"/>
          </a:solidFill>
          <a:latin typeface="Trebuchet MS" pitchFamily="34" charset="0"/>
          <a:ea typeface="+mn-ea"/>
          <a:cs typeface="+mn-cs"/>
        </a:defRPr>
      </a:lvl5pPr>
      <a:lvl6pPr marL="2514224" indent="-228566" algn="l" defTabSz="91426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55" indent="-228566" algn="l" defTabSz="91426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86" indent="-228566" algn="l" defTabSz="91426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18" indent="-228566" algn="l" defTabSz="91426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64" rtl="0" eaLnBrk="1" latinLnBrk="0" hangingPunct="1">
        <a:defRPr sz="1800" kern="1200">
          <a:solidFill>
            <a:schemeClr val="tx1"/>
          </a:solidFill>
          <a:latin typeface="+mn-lt"/>
          <a:ea typeface="+mn-ea"/>
          <a:cs typeface="+mn-cs"/>
        </a:defRPr>
      </a:lvl1pPr>
      <a:lvl2pPr marL="457132" algn="l" defTabSz="914264" rtl="0" eaLnBrk="1" latinLnBrk="0" hangingPunct="1">
        <a:defRPr sz="1800" kern="1200">
          <a:solidFill>
            <a:schemeClr val="tx1"/>
          </a:solidFill>
          <a:latin typeface="+mn-lt"/>
          <a:ea typeface="+mn-ea"/>
          <a:cs typeface="+mn-cs"/>
        </a:defRPr>
      </a:lvl2pPr>
      <a:lvl3pPr marL="914264" algn="l" defTabSz="914264" rtl="0" eaLnBrk="1" latinLnBrk="0" hangingPunct="1">
        <a:defRPr sz="1800" kern="1200">
          <a:solidFill>
            <a:schemeClr val="tx1"/>
          </a:solidFill>
          <a:latin typeface="+mn-lt"/>
          <a:ea typeface="+mn-ea"/>
          <a:cs typeface="+mn-cs"/>
        </a:defRPr>
      </a:lvl3pPr>
      <a:lvl4pPr marL="1371395" algn="l" defTabSz="914264" rtl="0" eaLnBrk="1" latinLnBrk="0" hangingPunct="1">
        <a:defRPr sz="1800" kern="1200">
          <a:solidFill>
            <a:schemeClr val="tx1"/>
          </a:solidFill>
          <a:latin typeface="+mn-lt"/>
          <a:ea typeface="+mn-ea"/>
          <a:cs typeface="+mn-cs"/>
        </a:defRPr>
      </a:lvl4pPr>
      <a:lvl5pPr marL="1828526" algn="l" defTabSz="914264" rtl="0" eaLnBrk="1" latinLnBrk="0" hangingPunct="1">
        <a:defRPr sz="1800" kern="1200">
          <a:solidFill>
            <a:schemeClr val="tx1"/>
          </a:solidFill>
          <a:latin typeface="+mn-lt"/>
          <a:ea typeface="+mn-ea"/>
          <a:cs typeface="+mn-cs"/>
        </a:defRPr>
      </a:lvl5pPr>
      <a:lvl6pPr marL="2285658" algn="l" defTabSz="914264" rtl="0" eaLnBrk="1" latinLnBrk="0" hangingPunct="1">
        <a:defRPr sz="1800" kern="1200">
          <a:solidFill>
            <a:schemeClr val="tx1"/>
          </a:solidFill>
          <a:latin typeface="+mn-lt"/>
          <a:ea typeface="+mn-ea"/>
          <a:cs typeface="+mn-cs"/>
        </a:defRPr>
      </a:lvl6pPr>
      <a:lvl7pPr marL="2742788" algn="l" defTabSz="914264" rtl="0" eaLnBrk="1" latinLnBrk="0" hangingPunct="1">
        <a:defRPr sz="1800" kern="1200">
          <a:solidFill>
            <a:schemeClr val="tx1"/>
          </a:solidFill>
          <a:latin typeface="+mn-lt"/>
          <a:ea typeface="+mn-ea"/>
          <a:cs typeface="+mn-cs"/>
        </a:defRPr>
      </a:lvl7pPr>
      <a:lvl8pPr marL="3199921" algn="l" defTabSz="914264" rtl="0" eaLnBrk="1" latinLnBrk="0" hangingPunct="1">
        <a:defRPr sz="1800" kern="1200">
          <a:solidFill>
            <a:schemeClr val="tx1"/>
          </a:solidFill>
          <a:latin typeface="+mn-lt"/>
          <a:ea typeface="+mn-ea"/>
          <a:cs typeface="+mn-cs"/>
        </a:defRPr>
      </a:lvl8pPr>
      <a:lvl9pPr marL="3657052" algn="l" defTabSz="91426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xml"/><Relationship Id="rId1" Type="http://schemas.openxmlformats.org/officeDocument/2006/relationships/slideLayout" Target="../slideLayouts/slideLayout31.xml"/><Relationship Id="rId4" Type="http://schemas.openxmlformats.org/officeDocument/2006/relationships/image" Target="../media/image17.png"/></Relationships>
</file>

<file path=ppt/slides/_rels/slide10.xml.rels><?xml version="1.0" encoding="UTF-8" standalone="yes"?>
<Relationships xmlns="http://schemas.openxmlformats.org/package/2006/relationships"><Relationship Id="rId8" Type="http://schemas.openxmlformats.org/officeDocument/2006/relationships/image" Target="../media/image47.png"/><Relationship Id="rId13" Type="http://schemas.microsoft.com/office/2007/relationships/hdphoto" Target="../media/hdphoto15.wdp"/><Relationship Id="rId18" Type="http://schemas.openxmlformats.org/officeDocument/2006/relationships/image" Target="../media/image52.png"/><Relationship Id="rId26" Type="http://schemas.openxmlformats.org/officeDocument/2006/relationships/image" Target="../media/image56.png"/><Relationship Id="rId3" Type="http://schemas.microsoft.com/office/2007/relationships/hdphoto" Target="../media/hdphoto10.wdp"/><Relationship Id="rId21" Type="http://schemas.microsoft.com/office/2007/relationships/hdphoto" Target="../media/hdphoto19.wdp"/><Relationship Id="rId7" Type="http://schemas.microsoft.com/office/2007/relationships/hdphoto" Target="../media/hdphoto12.wdp"/><Relationship Id="rId12" Type="http://schemas.openxmlformats.org/officeDocument/2006/relationships/image" Target="../media/image49.png"/><Relationship Id="rId17" Type="http://schemas.microsoft.com/office/2007/relationships/hdphoto" Target="../media/hdphoto17.wdp"/><Relationship Id="rId25" Type="http://schemas.microsoft.com/office/2007/relationships/hdphoto" Target="../media/hdphoto21.wdp"/><Relationship Id="rId2" Type="http://schemas.openxmlformats.org/officeDocument/2006/relationships/image" Target="../media/image44.png"/><Relationship Id="rId16" Type="http://schemas.openxmlformats.org/officeDocument/2006/relationships/image" Target="../media/image51.png"/><Relationship Id="rId20" Type="http://schemas.openxmlformats.org/officeDocument/2006/relationships/image" Target="../media/image53.png"/><Relationship Id="rId29" Type="http://schemas.microsoft.com/office/2007/relationships/hdphoto" Target="../media/hdphoto23.wdp"/><Relationship Id="rId1" Type="http://schemas.openxmlformats.org/officeDocument/2006/relationships/slideLayout" Target="../slideLayouts/slideLayout9.xml"/><Relationship Id="rId6" Type="http://schemas.openxmlformats.org/officeDocument/2006/relationships/image" Target="../media/image46.png"/><Relationship Id="rId11" Type="http://schemas.microsoft.com/office/2007/relationships/hdphoto" Target="../media/hdphoto14.wdp"/><Relationship Id="rId24" Type="http://schemas.openxmlformats.org/officeDocument/2006/relationships/image" Target="../media/image55.png"/><Relationship Id="rId5" Type="http://schemas.microsoft.com/office/2007/relationships/hdphoto" Target="../media/hdphoto11.wdp"/><Relationship Id="rId15" Type="http://schemas.microsoft.com/office/2007/relationships/hdphoto" Target="../media/hdphoto16.wdp"/><Relationship Id="rId23" Type="http://schemas.microsoft.com/office/2007/relationships/hdphoto" Target="../media/hdphoto20.wdp"/><Relationship Id="rId28" Type="http://schemas.openxmlformats.org/officeDocument/2006/relationships/image" Target="../media/image57.png"/><Relationship Id="rId10" Type="http://schemas.openxmlformats.org/officeDocument/2006/relationships/image" Target="../media/image48.png"/><Relationship Id="rId19" Type="http://schemas.microsoft.com/office/2007/relationships/hdphoto" Target="../media/hdphoto18.wdp"/><Relationship Id="rId4" Type="http://schemas.openxmlformats.org/officeDocument/2006/relationships/image" Target="../media/image45.png"/><Relationship Id="rId9" Type="http://schemas.microsoft.com/office/2007/relationships/hdphoto" Target="../media/hdphoto13.wdp"/><Relationship Id="rId14" Type="http://schemas.openxmlformats.org/officeDocument/2006/relationships/image" Target="../media/image50.png"/><Relationship Id="rId22" Type="http://schemas.openxmlformats.org/officeDocument/2006/relationships/image" Target="../media/image54.png"/><Relationship Id="rId27" Type="http://schemas.microsoft.com/office/2007/relationships/hdphoto" Target="../media/hdphoto22.wdp"/><Relationship Id="rId30" Type="http://schemas.openxmlformats.org/officeDocument/2006/relationships/image" Target="../media/image6.emf"/></Relationships>
</file>

<file path=ppt/slides/_rels/slide11.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60.png"/><Relationship Id="rId7" Type="http://schemas.openxmlformats.org/officeDocument/2006/relationships/image" Target="../media/image63.png"/><Relationship Id="rId12" Type="http://schemas.openxmlformats.org/officeDocument/2006/relationships/image" Target="../media/image6.emf"/><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61.png"/><Relationship Id="rId10" Type="http://schemas.openxmlformats.org/officeDocument/2006/relationships/image" Target="../media/image66.png"/><Relationship Id="rId4" Type="http://schemas.microsoft.com/office/2007/relationships/hdphoto" Target="../media/hdphoto24.wdp"/><Relationship Id="rId9" Type="http://schemas.openxmlformats.org/officeDocument/2006/relationships/image" Target="../media/image65.png"/></Relationships>
</file>

<file path=ppt/slides/_rels/slide14.xml.rels><?xml version="1.0" encoding="UTF-8" standalone="yes"?>
<Relationships xmlns="http://schemas.openxmlformats.org/package/2006/relationships"><Relationship Id="rId8" Type="http://schemas.openxmlformats.org/officeDocument/2006/relationships/image" Target="../media/image72.svg"/><Relationship Id="rId13" Type="http://schemas.openxmlformats.org/officeDocument/2006/relationships/image" Target="../media/image77.png"/><Relationship Id="rId3" Type="http://schemas.openxmlformats.org/officeDocument/2006/relationships/image" Target="../media/image68.png"/><Relationship Id="rId7" Type="http://schemas.openxmlformats.org/officeDocument/2006/relationships/image" Target="../media/image71.png"/><Relationship Id="rId12" Type="http://schemas.openxmlformats.org/officeDocument/2006/relationships/image" Target="../media/image76.sv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70.svg"/><Relationship Id="rId11" Type="http://schemas.openxmlformats.org/officeDocument/2006/relationships/image" Target="../media/image75.png"/><Relationship Id="rId5" Type="http://schemas.openxmlformats.org/officeDocument/2006/relationships/image" Target="../media/image69.png"/><Relationship Id="rId15" Type="http://schemas.openxmlformats.org/officeDocument/2006/relationships/image" Target="../media/image6.emf"/><Relationship Id="rId10" Type="http://schemas.openxmlformats.org/officeDocument/2006/relationships/image" Target="../media/image74.svg"/><Relationship Id="rId4" Type="http://schemas.microsoft.com/office/2007/relationships/hdphoto" Target="../media/hdphoto25.wdp"/><Relationship Id="rId9" Type="http://schemas.openxmlformats.org/officeDocument/2006/relationships/image" Target="../media/image73.png"/><Relationship Id="rId14" Type="http://schemas.microsoft.com/office/2007/relationships/hdphoto" Target="../media/hdphoto26.wdp"/></Relationships>
</file>

<file path=ppt/slides/_rels/slide15.xml.rels><?xml version="1.0" encoding="UTF-8" standalone="yes"?>
<Relationships xmlns="http://schemas.openxmlformats.org/package/2006/relationships"><Relationship Id="rId8" Type="http://schemas.openxmlformats.org/officeDocument/2006/relationships/image" Target="../media/image82.png"/><Relationship Id="rId13" Type="http://schemas.openxmlformats.org/officeDocument/2006/relationships/image" Target="../media/image87.png"/><Relationship Id="rId18" Type="http://schemas.openxmlformats.org/officeDocument/2006/relationships/image" Target="../media/image63.png"/><Relationship Id="rId26" Type="http://schemas.microsoft.com/office/2007/relationships/hdphoto" Target="../media/hdphoto31.wdp"/><Relationship Id="rId3" Type="http://schemas.openxmlformats.org/officeDocument/2006/relationships/image" Target="../media/image78.png"/><Relationship Id="rId21" Type="http://schemas.openxmlformats.org/officeDocument/2006/relationships/image" Target="../media/image93.png"/><Relationship Id="rId34" Type="http://schemas.microsoft.com/office/2007/relationships/hdphoto" Target="../media/hdphoto35.wdp"/><Relationship Id="rId7" Type="http://schemas.openxmlformats.org/officeDocument/2006/relationships/image" Target="../media/image81.png"/><Relationship Id="rId12" Type="http://schemas.openxmlformats.org/officeDocument/2006/relationships/image" Target="../media/image86.png"/><Relationship Id="rId17" Type="http://schemas.openxmlformats.org/officeDocument/2006/relationships/image" Target="../media/image91.png"/><Relationship Id="rId25" Type="http://schemas.openxmlformats.org/officeDocument/2006/relationships/image" Target="../media/image95.png"/><Relationship Id="rId33" Type="http://schemas.openxmlformats.org/officeDocument/2006/relationships/image" Target="../media/image99.png"/><Relationship Id="rId2" Type="http://schemas.openxmlformats.org/officeDocument/2006/relationships/notesSlide" Target="../notesSlides/notesSlide9.xml"/><Relationship Id="rId16" Type="http://schemas.openxmlformats.org/officeDocument/2006/relationships/image" Target="../media/image90.png"/><Relationship Id="rId20" Type="http://schemas.microsoft.com/office/2007/relationships/hdphoto" Target="../media/hdphoto28.wdp"/><Relationship Id="rId29" Type="http://schemas.openxmlformats.org/officeDocument/2006/relationships/image" Target="../media/image97.png"/><Relationship Id="rId1" Type="http://schemas.openxmlformats.org/officeDocument/2006/relationships/slideLayout" Target="../slideLayouts/slideLayout9.xml"/><Relationship Id="rId6" Type="http://schemas.openxmlformats.org/officeDocument/2006/relationships/image" Target="../media/image80.png"/><Relationship Id="rId11" Type="http://schemas.openxmlformats.org/officeDocument/2006/relationships/image" Target="../media/image85.png"/><Relationship Id="rId24" Type="http://schemas.microsoft.com/office/2007/relationships/hdphoto" Target="../media/hdphoto30.wdp"/><Relationship Id="rId32" Type="http://schemas.microsoft.com/office/2007/relationships/hdphoto" Target="../media/hdphoto34.wdp"/><Relationship Id="rId5" Type="http://schemas.microsoft.com/office/2007/relationships/hdphoto" Target="../media/hdphoto27.wdp"/><Relationship Id="rId15" Type="http://schemas.openxmlformats.org/officeDocument/2006/relationships/image" Target="../media/image89.png"/><Relationship Id="rId23" Type="http://schemas.openxmlformats.org/officeDocument/2006/relationships/image" Target="../media/image94.png"/><Relationship Id="rId28" Type="http://schemas.microsoft.com/office/2007/relationships/hdphoto" Target="../media/hdphoto32.wdp"/><Relationship Id="rId10" Type="http://schemas.openxmlformats.org/officeDocument/2006/relationships/image" Target="../media/image84.png"/><Relationship Id="rId19" Type="http://schemas.openxmlformats.org/officeDocument/2006/relationships/image" Target="../media/image92.png"/><Relationship Id="rId31" Type="http://schemas.openxmlformats.org/officeDocument/2006/relationships/image" Target="../media/image98.png"/><Relationship Id="rId4" Type="http://schemas.openxmlformats.org/officeDocument/2006/relationships/image" Target="../media/image79.png"/><Relationship Id="rId9" Type="http://schemas.openxmlformats.org/officeDocument/2006/relationships/image" Target="../media/image83.png"/><Relationship Id="rId14" Type="http://schemas.openxmlformats.org/officeDocument/2006/relationships/image" Target="../media/image88.png"/><Relationship Id="rId22" Type="http://schemas.microsoft.com/office/2007/relationships/hdphoto" Target="../media/hdphoto29.wdp"/><Relationship Id="rId27" Type="http://schemas.openxmlformats.org/officeDocument/2006/relationships/image" Target="../media/image96.png"/><Relationship Id="rId30" Type="http://schemas.microsoft.com/office/2007/relationships/hdphoto" Target="../media/hdphoto33.wdp"/><Relationship Id="rId35" Type="http://schemas.openxmlformats.org/officeDocument/2006/relationships/image" Target="../media/image6.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6.emf"/><Relationship Id="rId7" Type="http://schemas.openxmlformats.org/officeDocument/2006/relationships/image" Target="../media/image103.png"/><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 Id="rId9" Type="http://schemas.openxmlformats.org/officeDocument/2006/relationships/image" Target="../media/image105.png"/></Relationships>
</file>

<file path=ppt/slides/_rels/slide18.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9.xml"/><Relationship Id="rId6" Type="http://schemas.openxmlformats.org/officeDocument/2006/relationships/image" Target="../media/image6.emf"/><Relationship Id="rId5" Type="http://schemas.openxmlformats.org/officeDocument/2006/relationships/image" Target="../media/image109.png"/><Relationship Id="rId4" Type="http://schemas.openxmlformats.org/officeDocument/2006/relationships/image" Target="../media/image108.png"/></Relationships>
</file>

<file path=ppt/slides/_rels/slide19.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9.xml"/><Relationship Id="rId6" Type="http://schemas.openxmlformats.org/officeDocument/2006/relationships/image" Target="../media/image6.emf"/><Relationship Id="rId5" Type="http://schemas.openxmlformats.org/officeDocument/2006/relationships/image" Target="../media/image109.png"/><Relationship Id="rId4" Type="http://schemas.openxmlformats.org/officeDocument/2006/relationships/image" Target="../media/image108.png"/></Relationships>
</file>

<file path=ppt/slides/_rels/slide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9.jpg"/></Relationships>
</file>

<file path=ppt/slides/_rels/slide20.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9.xml"/><Relationship Id="rId6" Type="http://schemas.openxmlformats.org/officeDocument/2006/relationships/image" Target="../media/image6.emf"/><Relationship Id="rId5" Type="http://schemas.openxmlformats.org/officeDocument/2006/relationships/image" Target="../media/image109.png"/><Relationship Id="rId4" Type="http://schemas.openxmlformats.org/officeDocument/2006/relationships/image" Target="../media/image108.png"/></Relationships>
</file>

<file path=ppt/slides/_rels/slide21.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9.xml"/><Relationship Id="rId6" Type="http://schemas.openxmlformats.org/officeDocument/2006/relationships/image" Target="../media/image6.emf"/><Relationship Id="rId5" Type="http://schemas.openxmlformats.org/officeDocument/2006/relationships/image" Target="../media/image109.png"/><Relationship Id="rId4" Type="http://schemas.openxmlformats.org/officeDocument/2006/relationships/image" Target="../media/image108.png"/></Relationships>
</file>

<file path=ppt/slides/_rels/slide22.xml.rels><?xml version="1.0" encoding="UTF-8" standalone="yes"?>
<Relationships xmlns="http://schemas.openxmlformats.org/package/2006/relationships"><Relationship Id="rId3" Type="http://schemas.openxmlformats.org/officeDocument/2006/relationships/image" Target="../media/image107.png"/><Relationship Id="rId7" Type="http://schemas.openxmlformats.org/officeDocument/2006/relationships/image" Target="../media/image6.emf"/><Relationship Id="rId2" Type="http://schemas.openxmlformats.org/officeDocument/2006/relationships/image" Target="../media/image106.png"/><Relationship Id="rId1" Type="http://schemas.openxmlformats.org/officeDocument/2006/relationships/slideLayout" Target="../slideLayouts/slideLayout9.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108.png"/></Relationships>
</file>

<file path=ppt/slides/_rels/slide3.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8.jpg"/><Relationship Id="rId7"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19.jpg"/><Relationship Id="rId9" Type="http://schemas.openxmlformats.org/officeDocument/2006/relationships/image" Target="../media/image6.emf"/></Relationships>
</file>

<file path=ppt/slides/_rels/slide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image" Target="../media/image6.emf"/><Relationship Id="rId4" Type="http://schemas.openxmlformats.org/officeDocument/2006/relationships/image" Target="../media/image30.jpg"/></Relationships>
</file>

<file path=ppt/slides/_rels/slide6.xml.rels><?xml version="1.0" encoding="UTF-8" standalone="yes"?>
<Relationships xmlns="http://schemas.openxmlformats.org/package/2006/relationships"><Relationship Id="rId3" Type="http://schemas.openxmlformats.org/officeDocument/2006/relationships/image" Target="../media/image31.jpg"/><Relationship Id="rId7" Type="http://schemas.openxmlformats.org/officeDocument/2006/relationships/image" Target="../media/image6.emf"/><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jpg"/></Relationships>
</file>

<file path=ppt/slides/_rels/slide7.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8" Type="http://schemas.openxmlformats.org/officeDocument/2006/relationships/image" Target="../media/image6.emf"/><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36.png"/><Relationship Id="rId1" Type="http://schemas.openxmlformats.org/officeDocument/2006/relationships/slideLayout" Target="../slideLayouts/slideLayout9.xml"/><Relationship Id="rId6" Type="http://schemas.openxmlformats.org/officeDocument/2006/relationships/image" Target="../media/image38.png"/><Relationship Id="rId5" Type="http://schemas.microsoft.com/office/2007/relationships/hdphoto" Target="../media/hdphoto3.wdp"/><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8" Type="http://schemas.openxmlformats.org/officeDocument/2006/relationships/image" Target="../media/image42.png"/><Relationship Id="rId3" Type="http://schemas.microsoft.com/office/2007/relationships/hdphoto" Target="../media/hdphoto5.wdp"/><Relationship Id="rId7" Type="http://schemas.microsoft.com/office/2007/relationships/hdphoto" Target="../media/hdphoto7.wdp"/><Relationship Id="rId12" Type="http://schemas.openxmlformats.org/officeDocument/2006/relationships/image" Target="../media/image6.emf"/><Relationship Id="rId2" Type="http://schemas.openxmlformats.org/officeDocument/2006/relationships/image" Target="../media/image39.png"/><Relationship Id="rId1" Type="http://schemas.openxmlformats.org/officeDocument/2006/relationships/slideLayout" Target="../slideLayouts/slideLayout9.xml"/><Relationship Id="rId6" Type="http://schemas.openxmlformats.org/officeDocument/2006/relationships/image" Target="../media/image41.png"/><Relationship Id="rId11" Type="http://schemas.microsoft.com/office/2007/relationships/hdphoto" Target="../media/hdphoto9.wdp"/><Relationship Id="rId5" Type="http://schemas.microsoft.com/office/2007/relationships/hdphoto" Target="../media/hdphoto6.wdp"/><Relationship Id="rId10" Type="http://schemas.openxmlformats.org/officeDocument/2006/relationships/image" Target="../media/image43.png"/><Relationship Id="rId4" Type="http://schemas.openxmlformats.org/officeDocument/2006/relationships/image" Target="../media/image40.png"/><Relationship Id="rId9" Type="http://schemas.microsoft.com/office/2007/relationships/hdphoto" Target="../media/hdphoto8.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a:extLst>
              <a:ext uri="{FF2B5EF4-FFF2-40B4-BE49-F238E27FC236}">
                <a16:creationId xmlns:a16="http://schemas.microsoft.com/office/drawing/2014/main" id="{DF290C8D-86CE-7FC8-E05E-E8A6FB0FBE3B}"/>
              </a:ext>
            </a:extLst>
          </p:cNvPr>
          <p:cNvPicPr>
            <a:picLocks noChangeAspect="1"/>
          </p:cNvPicPr>
          <p:nvPr/>
        </p:nvPicPr>
        <p:blipFill>
          <a:blip r:embed="rId3"/>
          <a:srcRect/>
          <a:stretch/>
        </p:blipFill>
        <p:spPr>
          <a:xfrm>
            <a:off x="0" y="0"/>
            <a:ext cx="9144000" cy="5143500"/>
          </a:xfrm>
          <a:prstGeom prst="rect">
            <a:avLst/>
          </a:prstGeom>
        </p:spPr>
      </p:pic>
      <p:sp>
        <p:nvSpPr>
          <p:cNvPr id="6" name="Rectangle 5">
            <a:extLst>
              <a:ext uri="{FF2B5EF4-FFF2-40B4-BE49-F238E27FC236}">
                <a16:creationId xmlns:a16="http://schemas.microsoft.com/office/drawing/2014/main" id="{4933E0A9-4EC0-CE67-B025-44D951FA2CD5}"/>
              </a:ext>
            </a:extLst>
          </p:cNvPr>
          <p:cNvSpPr/>
          <p:nvPr/>
        </p:nvSpPr>
        <p:spPr>
          <a:xfrm>
            <a:off x="0" y="0"/>
            <a:ext cx="9144000" cy="5143500"/>
          </a:xfrm>
          <a:prstGeom prst="rect">
            <a:avLst/>
          </a:pr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2" name="Title 1">
            <a:extLst>
              <a:ext uri="{FF2B5EF4-FFF2-40B4-BE49-F238E27FC236}">
                <a16:creationId xmlns:a16="http://schemas.microsoft.com/office/drawing/2014/main" id="{C6C4CA18-7EA0-4E02-665F-515996BB13CE}"/>
              </a:ext>
            </a:extLst>
          </p:cNvPr>
          <p:cNvSpPr>
            <a:spLocks noGrp="1"/>
          </p:cNvSpPr>
          <p:nvPr>
            <p:ph type="ctrTitle"/>
          </p:nvPr>
        </p:nvSpPr>
        <p:spPr>
          <a:xfrm>
            <a:off x="473527" y="2143744"/>
            <a:ext cx="4642383" cy="927898"/>
          </a:xfrm>
        </p:spPr>
        <p:txBody>
          <a:bodyPr>
            <a:normAutofit fontScale="90000"/>
          </a:bodyPr>
          <a:lstStyle/>
          <a:p>
            <a:pPr algn="l"/>
            <a:r>
              <a:rPr lang="en-US" sz="3200" b="1" dirty="0">
                <a:solidFill>
                  <a:schemeClr val="bg1"/>
                </a:solidFill>
                <a:latin typeface="Trebuchet MS" panose="020B0603020202020204" pitchFamily="34" charset="0"/>
              </a:rPr>
              <a:t>Re-balancing </a:t>
            </a:r>
            <a:br>
              <a:rPr lang="en-US" sz="3200" b="1" dirty="0">
                <a:solidFill>
                  <a:schemeClr val="bg1"/>
                </a:solidFill>
                <a:latin typeface="Trebuchet MS" panose="020B0603020202020204" pitchFamily="34" charset="0"/>
              </a:rPr>
            </a:br>
            <a:r>
              <a:rPr lang="en-US" sz="3200" b="1" dirty="0">
                <a:solidFill>
                  <a:schemeClr val="bg1"/>
                </a:solidFill>
                <a:latin typeface="Trebuchet MS" panose="020B0603020202020204" pitchFamily="34" charset="0"/>
              </a:rPr>
              <a:t>through re-calibration</a:t>
            </a:r>
            <a:endParaRPr lang="en-IN" sz="3200" b="1" dirty="0">
              <a:solidFill>
                <a:schemeClr val="bg1"/>
              </a:solidFill>
              <a:latin typeface="Trebuchet MS" panose="020B0603020202020204" pitchFamily="34" charset="0"/>
            </a:endParaRPr>
          </a:p>
        </p:txBody>
      </p:sp>
      <p:pic>
        <p:nvPicPr>
          <p:cNvPr id="3" name="Picture 2" descr="Logo&#10;&#10;Description automatically generated">
            <a:extLst>
              <a:ext uri="{FF2B5EF4-FFF2-40B4-BE49-F238E27FC236}">
                <a16:creationId xmlns:a16="http://schemas.microsoft.com/office/drawing/2014/main" id="{6C0F211C-7A7A-55CA-7A46-A0856CAB7A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47779" y="231845"/>
            <a:ext cx="1012500" cy="675000"/>
          </a:xfrm>
          <a:prstGeom prst="rect">
            <a:avLst/>
          </a:prstGeom>
        </p:spPr>
      </p:pic>
      <p:grpSp>
        <p:nvGrpSpPr>
          <p:cNvPr id="7" name="Group 6">
            <a:extLst>
              <a:ext uri="{FF2B5EF4-FFF2-40B4-BE49-F238E27FC236}">
                <a16:creationId xmlns:a16="http://schemas.microsoft.com/office/drawing/2014/main" id="{FC158087-D027-F2D6-1BFB-F6EE137E927E}"/>
              </a:ext>
            </a:extLst>
          </p:cNvPr>
          <p:cNvGrpSpPr/>
          <p:nvPr/>
        </p:nvGrpSpPr>
        <p:grpSpPr>
          <a:xfrm>
            <a:off x="1" y="4278260"/>
            <a:ext cx="9144000" cy="533967"/>
            <a:chOff x="1" y="4627178"/>
            <a:chExt cx="9144000" cy="533967"/>
          </a:xfrm>
        </p:grpSpPr>
        <p:sp>
          <p:nvSpPr>
            <p:cNvPr id="4" name="Rectangle: Rounded Corners 3">
              <a:extLst>
                <a:ext uri="{FF2B5EF4-FFF2-40B4-BE49-F238E27FC236}">
                  <a16:creationId xmlns:a16="http://schemas.microsoft.com/office/drawing/2014/main" id="{88A6F171-85A5-3FD9-666B-A776B89E69BA}"/>
                </a:ext>
              </a:extLst>
            </p:cNvPr>
            <p:cNvSpPr/>
            <p:nvPr/>
          </p:nvSpPr>
          <p:spPr>
            <a:xfrm>
              <a:off x="1" y="4627178"/>
              <a:ext cx="9144000" cy="533967"/>
            </a:xfrm>
            <a:prstGeom prst="roundRect">
              <a:avLst>
                <a:gd name="adj" fmla="val 0"/>
              </a:avLst>
            </a:prstGeom>
            <a:solidFill>
              <a:srgbClr val="000000">
                <a:alpha val="50196"/>
              </a:srgbClr>
            </a:solidFill>
            <a:ln w="952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 name="TextBox 4">
              <a:extLst>
                <a:ext uri="{FF2B5EF4-FFF2-40B4-BE49-F238E27FC236}">
                  <a16:creationId xmlns:a16="http://schemas.microsoft.com/office/drawing/2014/main" id="{A882899C-3173-C931-E401-5F8A8380426A}"/>
                </a:ext>
              </a:extLst>
            </p:cNvPr>
            <p:cNvSpPr txBox="1"/>
            <p:nvPr/>
          </p:nvSpPr>
          <p:spPr>
            <a:xfrm>
              <a:off x="473527" y="4709495"/>
              <a:ext cx="8134445" cy="369332"/>
            </a:xfrm>
            <a:prstGeom prst="rect">
              <a:avLst/>
            </a:prstGeom>
            <a:noFill/>
          </p:spPr>
          <p:txBody>
            <a:bodyPr wrap="square" rtlCol="0">
              <a:spAutoFit/>
            </a:bodyPr>
            <a:lstStyle/>
            <a:p>
              <a:r>
                <a:rPr lang="en-US" sz="1800" b="1" dirty="0">
                  <a:solidFill>
                    <a:schemeClr val="bg1"/>
                  </a:solidFill>
                  <a:latin typeface="Trebuchet MS" panose="020B0603020202020204" pitchFamily="34" charset="0"/>
                </a:rPr>
                <a:t>Anitosh Halder, </a:t>
              </a:r>
              <a:r>
                <a:rPr lang="en-US" sz="1600" dirty="0">
                  <a:solidFill>
                    <a:schemeClr val="bg1"/>
                  </a:solidFill>
                  <a:latin typeface="Trebuchet MS" panose="020B0603020202020204" pitchFamily="34" charset="0"/>
                </a:rPr>
                <a:t>SVP &amp; Business Head Cloud, DC &amp; Managed Services </a:t>
              </a:r>
              <a:endParaRPr lang="en-IN" sz="1800" dirty="0">
                <a:solidFill>
                  <a:schemeClr val="bg1"/>
                </a:solidFill>
                <a:latin typeface="Trebuchet MS" panose="020B0603020202020204" pitchFamily="34" charset="0"/>
              </a:endParaRPr>
            </a:p>
          </p:txBody>
        </p:sp>
      </p:grpSp>
    </p:spTree>
    <p:extLst>
      <p:ext uri="{BB962C8B-B14F-4D97-AF65-F5344CB8AC3E}">
        <p14:creationId xmlns:p14="http://schemas.microsoft.com/office/powerpoint/2010/main" val="3829294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Top Corners Rounded 34">
            <a:extLst>
              <a:ext uri="{FF2B5EF4-FFF2-40B4-BE49-F238E27FC236}">
                <a16:creationId xmlns:a16="http://schemas.microsoft.com/office/drawing/2014/main" id="{AA59FAF1-5EC9-4094-B257-5EF29B0BFD0F}"/>
              </a:ext>
            </a:extLst>
          </p:cNvPr>
          <p:cNvSpPr/>
          <p:nvPr/>
        </p:nvSpPr>
        <p:spPr>
          <a:xfrm flipV="1">
            <a:off x="323850" y="4264804"/>
            <a:ext cx="8496301" cy="468000"/>
          </a:xfrm>
          <a:prstGeom prst="round2SameRect">
            <a:avLst/>
          </a:prstGeom>
          <a:solidFill>
            <a:schemeClr val="accent1">
              <a:lumMod val="20000"/>
              <a:lumOff val="80000"/>
            </a:schemeClr>
          </a:solidFill>
          <a:ln w="952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64"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2" name="Title 1">
            <a:extLst>
              <a:ext uri="{FF2B5EF4-FFF2-40B4-BE49-F238E27FC236}">
                <a16:creationId xmlns:a16="http://schemas.microsoft.com/office/drawing/2014/main" id="{A4D5EAE9-AA9C-4C64-9EF5-30E9E36DD9B6}"/>
              </a:ext>
            </a:extLst>
          </p:cNvPr>
          <p:cNvSpPr>
            <a:spLocks noGrp="1"/>
          </p:cNvSpPr>
          <p:nvPr>
            <p:ph type="title" idx="4294967295"/>
          </p:nvPr>
        </p:nvSpPr>
        <p:spPr>
          <a:xfrm>
            <a:off x="323850" y="257175"/>
            <a:ext cx="7213600" cy="369888"/>
          </a:xfrm>
        </p:spPr>
        <p:txBody>
          <a:bodyPr>
            <a:normAutofit/>
          </a:bodyPr>
          <a:lstStyle/>
          <a:p>
            <a:r>
              <a:rPr lang="en-US" sz="2000" b="1" dirty="0">
                <a:solidFill>
                  <a:schemeClr val="bg1"/>
                </a:solidFill>
                <a:latin typeface="Trebuchet MS" panose="020B0603020202020204" pitchFamily="34" charset="0"/>
              </a:rPr>
              <a:t>Outcomes for the emerging personas </a:t>
            </a:r>
          </a:p>
        </p:txBody>
      </p:sp>
      <p:sp>
        <p:nvSpPr>
          <p:cNvPr id="6" name="Flowchart: Card 5">
            <a:extLst>
              <a:ext uri="{FF2B5EF4-FFF2-40B4-BE49-F238E27FC236}">
                <a16:creationId xmlns:a16="http://schemas.microsoft.com/office/drawing/2014/main" id="{E5A15788-7546-462D-A102-A8DACBA96574}"/>
              </a:ext>
            </a:extLst>
          </p:cNvPr>
          <p:cNvSpPr/>
          <p:nvPr/>
        </p:nvSpPr>
        <p:spPr>
          <a:xfrm>
            <a:off x="4747166" y="998127"/>
            <a:ext cx="4072985" cy="3240509"/>
          </a:xfrm>
          <a:prstGeom prst="flowChartPunchedCard">
            <a:avLst/>
          </a:prstGeom>
          <a:solidFill>
            <a:srgbClr val="000000">
              <a:alpha val="69804"/>
            </a:srgbClr>
          </a:solidFill>
          <a:ln w="317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64"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7" name="Flowchart: Card 6">
            <a:extLst>
              <a:ext uri="{FF2B5EF4-FFF2-40B4-BE49-F238E27FC236}">
                <a16:creationId xmlns:a16="http://schemas.microsoft.com/office/drawing/2014/main" id="{5556024A-3249-4699-9632-EDD2864D5092}"/>
              </a:ext>
            </a:extLst>
          </p:cNvPr>
          <p:cNvSpPr/>
          <p:nvPr/>
        </p:nvSpPr>
        <p:spPr>
          <a:xfrm flipH="1">
            <a:off x="323849" y="987426"/>
            <a:ext cx="4068762" cy="3240509"/>
          </a:xfrm>
          <a:prstGeom prst="flowChartPunchedCard">
            <a:avLst/>
          </a:prstGeom>
          <a:solidFill>
            <a:srgbClr val="000000">
              <a:alpha val="69804"/>
            </a:srgbClr>
          </a:solidFill>
          <a:ln w="317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64"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9" name="TextBox 8">
            <a:extLst>
              <a:ext uri="{FF2B5EF4-FFF2-40B4-BE49-F238E27FC236}">
                <a16:creationId xmlns:a16="http://schemas.microsoft.com/office/drawing/2014/main" id="{E6723683-C990-449E-8A55-395B871DEFE0}"/>
              </a:ext>
            </a:extLst>
          </p:cNvPr>
          <p:cNvSpPr txBox="1"/>
          <p:nvPr/>
        </p:nvSpPr>
        <p:spPr>
          <a:xfrm>
            <a:off x="928081" y="1986780"/>
            <a:ext cx="3067856" cy="2246769"/>
          </a:xfrm>
          <a:prstGeom prst="rect">
            <a:avLst/>
          </a:prstGeom>
          <a:noFill/>
        </p:spPr>
        <p:txBody>
          <a:bodyPr wrap="square" rtlCol="0">
            <a:spAutoFit/>
          </a:bodyPr>
          <a:lstStyle/>
          <a:p>
            <a:pPr marL="0" marR="0" lvl="0" indent="0" algn="l" defTabSz="914264" rtl="0" eaLnBrk="1" fontAlgn="auto" latinLnBrk="0" hangingPunct="1">
              <a:lnSpc>
                <a:spcPts val="1400"/>
              </a:lnSpc>
              <a:spcBef>
                <a:spcPts val="0"/>
              </a:spcBef>
              <a:spcAft>
                <a:spcPts val="120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Trebuchet MS"/>
                <a:ea typeface="+mn-ea"/>
                <a:cs typeface="+mn-cs"/>
              </a:rPr>
              <a:t>IT Performance</a:t>
            </a:r>
            <a:endParaRPr kumimoji="0" lang="en-US" sz="1100" b="0" i="0" u="none" strike="noStrike" kern="1200" cap="none" spc="0" normalizeH="0" baseline="0" noProof="0" dirty="0">
              <a:ln>
                <a:noFill/>
              </a:ln>
              <a:solidFill>
                <a:prstClr val="white"/>
              </a:solidFill>
              <a:effectLst/>
              <a:uLnTx/>
              <a:uFillTx/>
              <a:latin typeface="Trebuchet MS"/>
              <a:ea typeface="+mn-ea"/>
              <a:cs typeface="+mn-cs"/>
            </a:endParaRPr>
          </a:p>
          <a:p>
            <a:pPr marL="0" marR="0" lvl="0" indent="0" algn="l" defTabSz="914264" rtl="0" eaLnBrk="1" fontAlgn="auto" latinLnBrk="0" hangingPunct="1">
              <a:lnSpc>
                <a:spcPts val="1400"/>
              </a:lnSpc>
              <a:spcBef>
                <a:spcPts val="0"/>
              </a:spcBef>
              <a:spcAft>
                <a:spcPts val="120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Trebuchet MS"/>
                <a:ea typeface="+mn-ea"/>
                <a:cs typeface="+mn-cs"/>
              </a:rPr>
              <a:t>Cost predictability</a:t>
            </a:r>
            <a:endParaRPr kumimoji="0" lang="en-US" sz="1100" b="1" i="0" u="none" strike="noStrike" kern="1200" cap="none" spc="0" normalizeH="0" baseline="0" noProof="0" dirty="0">
              <a:ln>
                <a:noFill/>
              </a:ln>
              <a:solidFill>
                <a:srgbClr val="BED730"/>
              </a:solidFill>
              <a:effectLst/>
              <a:uLnTx/>
              <a:uFillTx/>
              <a:latin typeface="Trebuchet MS"/>
              <a:ea typeface="+mn-ea"/>
              <a:cs typeface="+mn-cs"/>
            </a:endParaRPr>
          </a:p>
          <a:p>
            <a:pPr marL="0" marR="0" lvl="0" indent="0" algn="l" defTabSz="914264" rtl="0" eaLnBrk="1" fontAlgn="auto" latinLnBrk="0" hangingPunct="1">
              <a:lnSpc>
                <a:spcPts val="1400"/>
              </a:lnSpc>
              <a:spcBef>
                <a:spcPts val="0"/>
              </a:spcBef>
              <a:spcAft>
                <a:spcPts val="120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Trebuchet MS"/>
                <a:ea typeface="+mn-ea"/>
                <a:cs typeface="+mn-cs"/>
              </a:rPr>
              <a:t>Resiliency: </a:t>
            </a:r>
            <a:r>
              <a:rPr kumimoji="0" lang="en-US" sz="1100" i="0" u="none" strike="noStrike" kern="1200" cap="none" spc="0" normalizeH="0" baseline="0" noProof="0" dirty="0">
                <a:ln>
                  <a:noFill/>
                </a:ln>
                <a:solidFill>
                  <a:prstClr val="white"/>
                </a:solidFill>
                <a:effectLst/>
                <a:uLnTx/>
                <a:uFillTx/>
                <a:latin typeface="Trebuchet MS"/>
                <a:ea typeface="+mn-ea"/>
                <a:cs typeface="+mn-cs"/>
              </a:rPr>
              <a:t>BCP/DR </a:t>
            </a:r>
          </a:p>
          <a:p>
            <a:pPr marL="0" marR="0" lvl="0" indent="0" algn="l" defTabSz="914264" rtl="0" eaLnBrk="1" fontAlgn="auto" latinLnBrk="0" hangingPunct="1">
              <a:lnSpc>
                <a:spcPts val="1400"/>
              </a:lnSpc>
              <a:spcBef>
                <a:spcPts val="0"/>
              </a:spcBef>
              <a:spcAft>
                <a:spcPts val="120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Trebuchet MS"/>
                <a:ea typeface="+mn-ea"/>
                <a:cs typeface="+mn-cs"/>
              </a:rPr>
              <a:t>Regulations &amp; Audit</a:t>
            </a:r>
            <a:endParaRPr kumimoji="0" lang="en-US" sz="1100" b="1" i="0" u="none" strike="noStrike" kern="1200" cap="none" spc="0" normalizeH="0" baseline="0" noProof="0" dirty="0">
              <a:ln>
                <a:noFill/>
              </a:ln>
              <a:solidFill>
                <a:srgbClr val="BED730"/>
              </a:solidFill>
              <a:effectLst/>
              <a:uLnTx/>
              <a:uFillTx/>
              <a:latin typeface="Trebuchet MS"/>
              <a:ea typeface="+mn-ea"/>
              <a:cs typeface="+mn-cs"/>
            </a:endParaRPr>
          </a:p>
          <a:p>
            <a:pPr marL="0" marR="0" lvl="0" indent="0" algn="l" defTabSz="914264" rtl="0" eaLnBrk="1" fontAlgn="auto" latinLnBrk="0" hangingPunct="1">
              <a:lnSpc>
                <a:spcPts val="1400"/>
              </a:lnSpc>
              <a:spcBef>
                <a:spcPts val="0"/>
              </a:spcBef>
              <a:spcAft>
                <a:spcPts val="120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Trebuchet MS"/>
                <a:ea typeface="+mn-ea"/>
                <a:cs typeface="+mn-cs"/>
              </a:rPr>
              <a:t>Compliance</a:t>
            </a:r>
            <a:endParaRPr kumimoji="0" lang="en-US" sz="1100" b="1" i="0" u="none" strike="noStrike" kern="1200" cap="none" spc="0" normalizeH="0" baseline="0" noProof="0" dirty="0">
              <a:ln>
                <a:noFill/>
              </a:ln>
              <a:solidFill>
                <a:srgbClr val="BED730"/>
              </a:solidFill>
              <a:effectLst/>
              <a:uLnTx/>
              <a:uFillTx/>
              <a:latin typeface="Trebuchet MS"/>
              <a:ea typeface="+mn-ea"/>
              <a:cs typeface="+mn-cs"/>
            </a:endParaRPr>
          </a:p>
          <a:p>
            <a:pPr marL="0" marR="0" lvl="0" indent="0" algn="l" defTabSz="914264" rtl="0" eaLnBrk="1" fontAlgn="auto" latinLnBrk="0" hangingPunct="1">
              <a:lnSpc>
                <a:spcPts val="1400"/>
              </a:lnSpc>
              <a:spcBef>
                <a:spcPts val="0"/>
              </a:spcBef>
              <a:spcAft>
                <a:spcPts val="120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Trebuchet MS"/>
                <a:ea typeface="+mn-ea"/>
                <a:cs typeface="+mn-cs"/>
              </a:rPr>
              <a:t>Utilization rates</a:t>
            </a:r>
            <a:endParaRPr kumimoji="0" lang="en-US" sz="1100" b="1" i="0" u="none" strike="noStrike" kern="1200" cap="none" spc="0" normalizeH="0" baseline="0" noProof="0" dirty="0">
              <a:ln>
                <a:noFill/>
              </a:ln>
              <a:solidFill>
                <a:srgbClr val="BED730"/>
              </a:solidFill>
              <a:effectLst/>
              <a:uLnTx/>
              <a:uFillTx/>
              <a:latin typeface="Trebuchet MS"/>
              <a:ea typeface="+mn-ea"/>
              <a:cs typeface="+mn-cs"/>
            </a:endParaRPr>
          </a:p>
          <a:p>
            <a:pPr marL="0" marR="0" lvl="0" indent="0" algn="l" defTabSz="914264" rtl="0" eaLnBrk="1" fontAlgn="auto" latinLnBrk="0" hangingPunct="1">
              <a:lnSpc>
                <a:spcPts val="1200"/>
              </a:lnSpc>
              <a:spcBef>
                <a:spcPts val="0"/>
              </a:spcBef>
              <a:spcAft>
                <a:spcPts val="600"/>
              </a:spcAft>
              <a:buClrTx/>
              <a:buSzTx/>
              <a:buFontTx/>
              <a:buNone/>
              <a:tabLst/>
              <a:defRPr/>
            </a:pPr>
            <a:r>
              <a:rPr kumimoji="0" lang="en-US" sz="1100" b="1" i="0" u="none" strike="noStrike" kern="1200" cap="none" spc="0" normalizeH="0" baseline="0" noProof="0" dirty="0">
                <a:ln>
                  <a:noFill/>
                </a:ln>
                <a:solidFill>
                  <a:srgbClr val="BED730"/>
                </a:solidFill>
                <a:effectLst/>
                <a:uLnTx/>
                <a:uFillTx/>
                <a:latin typeface="Trebuchet MS"/>
                <a:ea typeface="+mn-ea"/>
                <a:cs typeface="+mn-cs"/>
              </a:rPr>
              <a:t>And more…</a:t>
            </a:r>
          </a:p>
        </p:txBody>
      </p:sp>
      <p:sp>
        <p:nvSpPr>
          <p:cNvPr id="10" name="TextBox 9">
            <a:extLst>
              <a:ext uri="{FF2B5EF4-FFF2-40B4-BE49-F238E27FC236}">
                <a16:creationId xmlns:a16="http://schemas.microsoft.com/office/drawing/2014/main" id="{F1FBB754-A853-4DA1-B12A-6BF217B037F4}"/>
              </a:ext>
            </a:extLst>
          </p:cNvPr>
          <p:cNvSpPr txBox="1"/>
          <p:nvPr/>
        </p:nvSpPr>
        <p:spPr>
          <a:xfrm>
            <a:off x="4751389" y="1475932"/>
            <a:ext cx="4068762" cy="297517"/>
          </a:xfrm>
          <a:prstGeom prst="rect">
            <a:avLst/>
          </a:prstGeom>
          <a:noFill/>
        </p:spPr>
        <p:txBody>
          <a:bodyPr wrap="square" rtlCol="0">
            <a:spAutoFit/>
          </a:bodyPr>
          <a:lstStyle/>
          <a:p>
            <a:pPr marL="0" marR="0" lvl="0" indent="0" algn="ctr" defTabSz="685783" rtl="0" eaLnBrk="1" fontAlgn="auto" latinLnBrk="0" hangingPunct="1">
              <a:lnSpc>
                <a:spcPts val="1600"/>
              </a:lnSpc>
              <a:spcBef>
                <a:spcPts val="0"/>
              </a:spcBef>
              <a:spcAft>
                <a:spcPts val="1200"/>
              </a:spcAft>
              <a:buClrTx/>
              <a:buSzTx/>
              <a:buFontTx/>
              <a:buNone/>
              <a:tabLst/>
              <a:defRPr/>
            </a:pPr>
            <a:r>
              <a:rPr kumimoji="0" lang="en-IN" sz="1400" b="1" i="0" u="none" strike="noStrike" kern="1200" cap="all" spc="0" normalizeH="0" baseline="0" noProof="0" dirty="0">
                <a:ln>
                  <a:noFill/>
                </a:ln>
                <a:solidFill>
                  <a:srgbClr val="BED730"/>
                </a:solidFill>
                <a:effectLst/>
                <a:uLnTx/>
                <a:uFillTx/>
                <a:latin typeface="Trebuchet MS"/>
                <a:ea typeface="+mn-ea"/>
                <a:cs typeface="+mn-cs"/>
              </a:rPr>
              <a:t>Strategic Business Outcomes </a:t>
            </a:r>
          </a:p>
        </p:txBody>
      </p:sp>
      <p:cxnSp>
        <p:nvCxnSpPr>
          <p:cNvPr id="14" name="Straight Connector 13">
            <a:extLst>
              <a:ext uri="{FF2B5EF4-FFF2-40B4-BE49-F238E27FC236}">
                <a16:creationId xmlns:a16="http://schemas.microsoft.com/office/drawing/2014/main" id="{CF953C8F-79C0-4800-A49F-910B14F82B8C}"/>
              </a:ext>
            </a:extLst>
          </p:cNvPr>
          <p:cNvCxnSpPr>
            <a:cxnSpLocks/>
          </p:cNvCxnSpPr>
          <p:nvPr/>
        </p:nvCxnSpPr>
        <p:spPr>
          <a:xfrm>
            <a:off x="640080" y="2259715"/>
            <a:ext cx="3502854" cy="0"/>
          </a:xfrm>
          <a:prstGeom prst="line">
            <a:avLst/>
          </a:prstGeom>
          <a:ln w="9525">
            <a:solidFill>
              <a:schemeClr val="accent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24" name="Picture 23" descr="Shape&#10;&#10;Description automatically generated with low confidence">
            <a:extLst>
              <a:ext uri="{FF2B5EF4-FFF2-40B4-BE49-F238E27FC236}">
                <a16:creationId xmlns:a16="http://schemas.microsoft.com/office/drawing/2014/main" id="{B0D5D0D0-DD7A-43AB-A8CC-4133E8BCADB2}"/>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713490" y="2998008"/>
            <a:ext cx="180000" cy="180000"/>
          </a:xfrm>
          <a:prstGeom prst="rect">
            <a:avLst/>
          </a:prstGeom>
        </p:spPr>
      </p:pic>
      <p:pic>
        <p:nvPicPr>
          <p:cNvPr id="29" name="Picture 28" descr="Shape&#10;&#10;Description automatically generated with low confidence">
            <a:extLst>
              <a:ext uri="{FF2B5EF4-FFF2-40B4-BE49-F238E27FC236}">
                <a16:creationId xmlns:a16="http://schemas.microsoft.com/office/drawing/2014/main" id="{C847F9F9-86AD-4105-8286-679CE6F2665C}"/>
              </a:ext>
            </a:extLst>
          </p:cNvPr>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713490" y="3338780"/>
            <a:ext cx="180000" cy="180000"/>
          </a:xfrm>
          <a:prstGeom prst="rect">
            <a:avLst/>
          </a:prstGeom>
        </p:spPr>
      </p:pic>
      <p:sp>
        <p:nvSpPr>
          <p:cNvPr id="30" name="TextBox 29">
            <a:extLst>
              <a:ext uri="{FF2B5EF4-FFF2-40B4-BE49-F238E27FC236}">
                <a16:creationId xmlns:a16="http://schemas.microsoft.com/office/drawing/2014/main" id="{1A8AA4A8-189C-4976-8369-27A9B38101C4}"/>
              </a:ext>
            </a:extLst>
          </p:cNvPr>
          <p:cNvSpPr txBox="1"/>
          <p:nvPr/>
        </p:nvSpPr>
        <p:spPr>
          <a:xfrm>
            <a:off x="323849" y="1469409"/>
            <a:ext cx="4068762" cy="297517"/>
          </a:xfrm>
          <a:prstGeom prst="rect">
            <a:avLst/>
          </a:prstGeom>
          <a:noFill/>
        </p:spPr>
        <p:txBody>
          <a:bodyPr wrap="square" rtlCol="0">
            <a:spAutoFit/>
          </a:bodyPr>
          <a:lstStyle/>
          <a:p>
            <a:pPr marL="0" marR="0" lvl="0" indent="0" algn="ctr" defTabSz="685783" rtl="0" eaLnBrk="1" fontAlgn="auto" latinLnBrk="0" hangingPunct="1">
              <a:lnSpc>
                <a:spcPts val="1600"/>
              </a:lnSpc>
              <a:spcBef>
                <a:spcPts val="0"/>
              </a:spcBef>
              <a:spcAft>
                <a:spcPts val="1200"/>
              </a:spcAft>
              <a:buClrTx/>
              <a:buSzTx/>
              <a:buFontTx/>
              <a:buNone/>
              <a:tabLst/>
              <a:defRPr/>
            </a:pPr>
            <a:r>
              <a:rPr kumimoji="0" lang="en-IN" sz="1400" b="1" i="0" u="none" strike="noStrike" kern="1200" cap="all" spc="0" normalizeH="0" baseline="0" noProof="0" dirty="0">
                <a:ln>
                  <a:noFill/>
                </a:ln>
                <a:solidFill>
                  <a:srgbClr val="BED730"/>
                </a:solidFill>
                <a:effectLst/>
                <a:uLnTx/>
                <a:uFillTx/>
                <a:latin typeface="Trebuchet MS"/>
                <a:ea typeface="+mn-ea"/>
                <a:cs typeface="+mn-cs"/>
              </a:rPr>
              <a:t>Tactical IT related Outcomes </a:t>
            </a:r>
          </a:p>
        </p:txBody>
      </p:sp>
      <p:pic>
        <p:nvPicPr>
          <p:cNvPr id="31" name="Picture 30">
            <a:extLst>
              <a:ext uri="{FF2B5EF4-FFF2-40B4-BE49-F238E27FC236}">
                <a16:creationId xmlns:a16="http://schemas.microsoft.com/office/drawing/2014/main" id="{D45B1C66-56B3-4DAC-A4C3-4418B5924FE4}"/>
              </a:ext>
            </a:extLst>
          </p:cNvPr>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2178230" y="1080549"/>
            <a:ext cx="360000" cy="360000"/>
          </a:xfrm>
          <a:prstGeom prst="rect">
            <a:avLst/>
          </a:prstGeom>
        </p:spPr>
      </p:pic>
      <p:pic>
        <p:nvPicPr>
          <p:cNvPr id="32" name="Picture 31">
            <a:extLst>
              <a:ext uri="{FF2B5EF4-FFF2-40B4-BE49-F238E27FC236}">
                <a16:creationId xmlns:a16="http://schemas.microsoft.com/office/drawing/2014/main" id="{10A49EAF-DEF9-4B62-80D4-B69436DE7840}"/>
              </a:ext>
            </a:extLst>
          </p:cNvPr>
          <p:cNvPicPr>
            <a:picLocks noChangeAspect="1"/>
          </p:cNvPicPr>
          <p:nvPr/>
        </p:nvPicPr>
        <p:blipFill>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6605770" y="1080549"/>
            <a:ext cx="360000" cy="360000"/>
          </a:xfrm>
          <a:prstGeom prst="rect">
            <a:avLst/>
          </a:prstGeom>
        </p:spPr>
      </p:pic>
      <p:cxnSp>
        <p:nvCxnSpPr>
          <p:cNvPr id="33" name="Straight Connector 32">
            <a:extLst>
              <a:ext uri="{FF2B5EF4-FFF2-40B4-BE49-F238E27FC236}">
                <a16:creationId xmlns:a16="http://schemas.microsoft.com/office/drawing/2014/main" id="{28F426C0-6918-4EB7-8BF9-75EF4C82879B}"/>
              </a:ext>
            </a:extLst>
          </p:cNvPr>
          <p:cNvCxnSpPr>
            <a:cxnSpLocks/>
          </p:cNvCxnSpPr>
          <p:nvPr/>
        </p:nvCxnSpPr>
        <p:spPr>
          <a:xfrm>
            <a:off x="1043608" y="1780006"/>
            <a:ext cx="2664296" cy="0"/>
          </a:xfrm>
          <a:prstGeom prst="line">
            <a:avLst/>
          </a:prstGeom>
          <a:ln>
            <a:solidFill>
              <a:schemeClr val="accent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E1085C1-C56B-4C77-9EC6-6159C7DD1513}"/>
              </a:ext>
            </a:extLst>
          </p:cNvPr>
          <p:cNvCxnSpPr>
            <a:cxnSpLocks/>
          </p:cNvCxnSpPr>
          <p:nvPr/>
        </p:nvCxnSpPr>
        <p:spPr>
          <a:xfrm>
            <a:off x="5436097" y="1780006"/>
            <a:ext cx="2664296" cy="0"/>
          </a:xfrm>
          <a:prstGeom prst="line">
            <a:avLst/>
          </a:prstGeom>
          <a:ln>
            <a:solidFill>
              <a:schemeClr val="accent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6D136A9F-24B7-436F-937D-D74C1B0EC3FE}"/>
              </a:ext>
            </a:extLst>
          </p:cNvPr>
          <p:cNvSpPr txBox="1"/>
          <p:nvPr/>
        </p:nvSpPr>
        <p:spPr>
          <a:xfrm>
            <a:off x="483473" y="4274679"/>
            <a:ext cx="8177052" cy="461665"/>
          </a:xfrm>
          <a:prstGeom prst="rect">
            <a:avLst/>
          </a:prstGeom>
          <a:noFill/>
        </p:spPr>
        <p:txBody>
          <a:bodyPr wrap="square" rtlCol="0">
            <a:spAutoFit/>
          </a:bodyPr>
          <a:lstStyle/>
          <a:p>
            <a:pPr marL="0" marR="0" lvl="0" indent="0" algn="ctr" defTabSz="914264"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black"/>
                </a:solidFill>
                <a:effectLst/>
                <a:uLnTx/>
                <a:uFillTx/>
                <a:latin typeface="Trebuchet MS"/>
                <a:ea typeface="+mn-ea"/>
                <a:cs typeface="+mn-cs"/>
              </a:rPr>
              <a:t>Cloud solutions have traditionally been optimized for centralized deployments </a:t>
            </a:r>
          </a:p>
          <a:p>
            <a:pPr marL="0" marR="0" lvl="0" indent="0" algn="ctr" defTabSz="914264"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black"/>
                </a:solidFill>
                <a:effectLst/>
                <a:uLnTx/>
                <a:uFillTx/>
                <a:latin typeface="Trebuchet MS"/>
                <a:ea typeface="+mn-ea"/>
                <a:cs typeface="+mn-cs"/>
              </a:rPr>
              <a:t>Distributed and verticalized use cases now drive cloud innovations with a demand for demonstrable business value</a:t>
            </a:r>
          </a:p>
        </p:txBody>
      </p:sp>
      <p:cxnSp>
        <p:nvCxnSpPr>
          <p:cNvPr id="40" name="Straight Connector 39">
            <a:extLst>
              <a:ext uri="{FF2B5EF4-FFF2-40B4-BE49-F238E27FC236}">
                <a16:creationId xmlns:a16="http://schemas.microsoft.com/office/drawing/2014/main" id="{7E6826EE-9E6A-4B60-945A-697598685D02}"/>
              </a:ext>
            </a:extLst>
          </p:cNvPr>
          <p:cNvCxnSpPr>
            <a:cxnSpLocks/>
          </p:cNvCxnSpPr>
          <p:nvPr/>
        </p:nvCxnSpPr>
        <p:spPr>
          <a:xfrm>
            <a:off x="640080" y="2595752"/>
            <a:ext cx="3502854" cy="0"/>
          </a:xfrm>
          <a:prstGeom prst="line">
            <a:avLst/>
          </a:prstGeom>
          <a:ln w="9525">
            <a:solidFill>
              <a:schemeClr val="accent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4C1CE210-7D36-4CAA-8C94-EEA2A86E2161}"/>
              </a:ext>
            </a:extLst>
          </p:cNvPr>
          <p:cNvCxnSpPr>
            <a:cxnSpLocks/>
          </p:cNvCxnSpPr>
          <p:nvPr/>
        </p:nvCxnSpPr>
        <p:spPr>
          <a:xfrm>
            <a:off x="640080" y="2931789"/>
            <a:ext cx="3502854" cy="0"/>
          </a:xfrm>
          <a:prstGeom prst="line">
            <a:avLst/>
          </a:prstGeom>
          <a:ln w="9525">
            <a:solidFill>
              <a:schemeClr val="accent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61E55670-587B-4512-A13C-3BFC15812454}"/>
              </a:ext>
            </a:extLst>
          </p:cNvPr>
          <p:cNvCxnSpPr>
            <a:cxnSpLocks/>
          </p:cNvCxnSpPr>
          <p:nvPr/>
        </p:nvCxnSpPr>
        <p:spPr>
          <a:xfrm>
            <a:off x="640080" y="3267826"/>
            <a:ext cx="3502854" cy="0"/>
          </a:xfrm>
          <a:prstGeom prst="line">
            <a:avLst/>
          </a:prstGeom>
          <a:ln w="9525">
            <a:solidFill>
              <a:schemeClr val="accent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F3C6BC4-FA08-4ACE-A501-4464B7211126}"/>
              </a:ext>
            </a:extLst>
          </p:cNvPr>
          <p:cNvCxnSpPr>
            <a:cxnSpLocks/>
          </p:cNvCxnSpPr>
          <p:nvPr/>
        </p:nvCxnSpPr>
        <p:spPr>
          <a:xfrm>
            <a:off x="640080" y="3603863"/>
            <a:ext cx="3502854" cy="0"/>
          </a:xfrm>
          <a:prstGeom prst="line">
            <a:avLst/>
          </a:prstGeom>
          <a:ln w="9525">
            <a:solidFill>
              <a:schemeClr val="accent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A204EAF6-5BD4-4A8B-8E6B-B2E9E88E996E}"/>
              </a:ext>
            </a:extLst>
          </p:cNvPr>
          <p:cNvCxnSpPr>
            <a:cxnSpLocks/>
          </p:cNvCxnSpPr>
          <p:nvPr/>
        </p:nvCxnSpPr>
        <p:spPr>
          <a:xfrm>
            <a:off x="640080" y="3939902"/>
            <a:ext cx="3502854" cy="0"/>
          </a:xfrm>
          <a:prstGeom prst="line">
            <a:avLst/>
          </a:prstGeom>
          <a:ln w="9525">
            <a:solidFill>
              <a:schemeClr val="accent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2501A6A6-CB0D-408D-AF99-666E36E46667}"/>
              </a:ext>
            </a:extLst>
          </p:cNvPr>
          <p:cNvCxnSpPr>
            <a:cxnSpLocks/>
          </p:cNvCxnSpPr>
          <p:nvPr/>
        </p:nvCxnSpPr>
        <p:spPr>
          <a:xfrm>
            <a:off x="5034343" y="2259715"/>
            <a:ext cx="3502854" cy="0"/>
          </a:xfrm>
          <a:prstGeom prst="line">
            <a:avLst/>
          </a:prstGeom>
          <a:ln w="9525">
            <a:solidFill>
              <a:schemeClr val="accent5">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57780807-80C7-4879-8801-F904BDB000DC}"/>
              </a:ext>
            </a:extLst>
          </p:cNvPr>
          <p:cNvCxnSpPr>
            <a:cxnSpLocks/>
          </p:cNvCxnSpPr>
          <p:nvPr/>
        </p:nvCxnSpPr>
        <p:spPr>
          <a:xfrm>
            <a:off x="5034343" y="2595752"/>
            <a:ext cx="3502854" cy="0"/>
          </a:xfrm>
          <a:prstGeom prst="line">
            <a:avLst/>
          </a:prstGeom>
          <a:ln w="9525">
            <a:solidFill>
              <a:schemeClr val="accent5">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34504F58-7B14-4458-9F03-A79BEA8F1CB5}"/>
              </a:ext>
            </a:extLst>
          </p:cNvPr>
          <p:cNvCxnSpPr>
            <a:cxnSpLocks/>
          </p:cNvCxnSpPr>
          <p:nvPr/>
        </p:nvCxnSpPr>
        <p:spPr>
          <a:xfrm>
            <a:off x="5034343" y="2931789"/>
            <a:ext cx="3502854" cy="0"/>
          </a:xfrm>
          <a:prstGeom prst="line">
            <a:avLst/>
          </a:prstGeom>
          <a:ln w="9525">
            <a:solidFill>
              <a:schemeClr val="accent5">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B530908F-90BD-480C-9F37-C7C958F00B8D}"/>
              </a:ext>
            </a:extLst>
          </p:cNvPr>
          <p:cNvCxnSpPr>
            <a:cxnSpLocks/>
          </p:cNvCxnSpPr>
          <p:nvPr/>
        </p:nvCxnSpPr>
        <p:spPr>
          <a:xfrm>
            <a:off x="5034343" y="3267826"/>
            <a:ext cx="3502854" cy="0"/>
          </a:xfrm>
          <a:prstGeom prst="line">
            <a:avLst/>
          </a:prstGeom>
          <a:ln w="9525">
            <a:solidFill>
              <a:schemeClr val="accent5">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D4945155-FEC4-40A6-AF79-85C722C1ACAD}"/>
              </a:ext>
            </a:extLst>
          </p:cNvPr>
          <p:cNvCxnSpPr>
            <a:cxnSpLocks/>
          </p:cNvCxnSpPr>
          <p:nvPr/>
        </p:nvCxnSpPr>
        <p:spPr>
          <a:xfrm>
            <a:off x="5034343" y="3603863"/>
            <a:ext cx="3502854" cy="0"/>
          </a:xfrm>
          <a:prstGeom prst="line">
            <a:avLst/>
          </a:prstGeom>
          <a:ln w="9525">
            <a:solidFill>
              <a:schemeClr val="accent5">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7C966D98-E157-448B-8BF4-AECBE15C394E}"/>
              </a:ext>
            </a:extLst>
          </p:cNvPr>
          <p:cNvCxnSpPr>
            <a:cxnSpLocks/>
          </p:cNvCxnSpPr>
          <p:nvPr/>
        </p:nvCxnSpPr>
        <p:spPr>
          <a:xfrm>
            <a:off x="5034343" y="3939902"/>
            <a:ext cx="3502854" cy="0"/>
          </a:xfrm>
          <a:prstGeom prst="line">
            <a:avLst/>
          </a:prstGeom>
          <a:ln w="9525">
            <a:solidFill>
              <a:schemeClr val="accent5">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59" name="Picture 58">
            <a:extLst>
              <a:ext uri="{FF2B5EF4-FFF2-40B4-BE49-F238E27FC236}">
                <a16:creationId xmlns:a16="http://schemas.microsoft.com/office/drawing/2014/main" id="{A29F653A-107B-4C06-BDE3-0DC8A4B3B718}"/>
              </a:ext>
            </a:extLst>
          </p:cNvPr>
          <p:cNvPicPr>
            <a:picLocks noChangeAspect="1"/>
          </p:cNvPicPr>
          <p:nvPr/>
        </p:nvPicPr>
        <p:blipFill>
          <a:blip r:embed="rId10" cstate="print">
            <a:extLst>
              <a:ext uri="{BEBA8EAE-BF5A-486C-A8C5-ECC9F3942E4B}">
                <a14:imgProps xmlns:a14="http://schemas.microsoft.com/office/drawing/2010/main">
                  <a14:imgLayer r:embed="rId11">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713490" y="3677667"/>
            <a:ext cx="180000" cy="180000"/>
          </a:xfrm>
          <a:prstGeom prst="rect">
            <a:avLst/>
          </a:prstGeom>
        </p:spPr>
      </p:pic>
      <p:pic>
        <p:nvPicPr>
          <p:cNvPr id="60" name="Picture 59">
            <a:extLst>
              <a:ext uri="{FF2B5EF4-FFF2-40B4-BE49-F238E27FC236}">
                <a16:creationId xmlns:a16="http://schemas.microsoft.com/office/drawing/2014/main" id="{8BF83B6F-7336-4932-8DD3-BDC448E1FB55}"/>
              </a:ext>
            </a:extLst>
          </p:cNvPr>
          <p:cNvPicPr>
            <a:picLocks noChangeAspect="1"/>
          </p:cNvPicPr>
          <p:nvPr/>
        </p:nvPicPr>
        <p:blipFill>
          <a:blip r:embed="rId12" cstate="print">
            <a:extLst>
              <a:ext uri="{BEBA8EAE-BF5A-486C-A8C5-ECC9F3942E4B}">
                <a14:imgProps xmlns:a14="http://schemas.microsoft.com/office/drawing/2010/main">
                  <a14:imgLayer r:embed="rId13">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695490" y="2676101"/>
            <a:ext cx="216000" cy="216000"/>
          </a:xfrm>
          <a:prstGeom prst="rect">
            <a:avLst/>
          </a:prstGeom>
        </p:spPr>
      </p:pic>
      <p:pic>
        <p:nvPicPr>
          <p:cNvPr id="61" name="Picture 60">
            <a:extLst>
              <a:ext uri="{FF2B5EF4-FFF2-40B4-BE49-F238E27FC236}">
                <a16:creationId xmlns:a16="http://schemas.microsoft.com/office/drawing/2014/main" id="{BF173DE8-8833-4067-942C-5DA33A90508F}"/>
              </a:ext>
            </a:extLst>
          </p:cNvPr>
          <p:cNvPicPr>
            <a:picLocks noChangeAspect="1"/>
          </p:cNvPicPr>
          <p:nvPr/>
        </p:nvPicPr>
        <p:blipFill>
          <a:blip r:embed="rId14" cstate="print">
            <a:extLst>
              <a:ext uri="{BEBA8EAE-BF5A-486C-A8C5-ECC9F3942E4B}">
                <a14:imgProps xmlns:a14="http://schemas.microsoft.com/office/drawing/2010/main">
                  <a14:imgLayer r:embed="rId15">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713490" y="2341949"/>
            <a:ext cx="180000" cy="180000"/>
          </a:xfrm>
          <a:prstGeom prst="rect">
            <a:avLst/>
          </a:prstGeom>
        </p:spPr>
      </p:pic>
      <p:pic>
        <p:nvPicPr>
          <p:cNvPr id="62" name="Picture 61">
            <a:extLst>
              <a:ext uri="{FF2B5EF4-FFF2-40B4-BE49-F238E27FC236}">
                <a16:creationId xmlns:a16="http://schemas.microsoft.com/office/drawing/2014/main" id="{C120EFA1-C4BF-4C99-A111-69D41E524C3C}"/>
              </a:ext>
            </a:extLst>
          </p:cNvPr>
          <p:cNvPicPr>
            <a:picLocks noChangeAspect="1"/>
          </p:cNvPicPr>
          <p:nvPr/>
        </p:nvPicPr>
        <p:blipFill>
          <a:blip r:embed="rId16" cstate="print">
            <a:extLst>
              <a:ext uri="{BEBA8EAE-BF5A-486C-A8C5-ECC9F3942E4B}">
                <a14:imgProps xmlns:a14="http://schemas.microsoft.com/office/drawing/2010/main">
                  <a14:imgLayer r:embed="rId17">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695490" y="2015247"/>
            <a:ext cx="216000" cy="216000"/>
          </a:xfrm>
          <a:prstGeom prst="rect">
            <a:avLst/>
          </a:prstGeom>
        </p:spPr>
      </p:pic>
      <p:sp>
        <p:nvSpPr>
          <p:cNvPr id="70" name="TextBox 69">
            <a:extLst>
              <a:ext uri="{FF2B5EF4-FFF2-40B4-BE49-F238E27FC236}">
                <a16:creationId xmlns:a16="http://schemas.microsoft.com/office/drawing/2014/main" id="{3C0557CC-13D4-425A-BFE0-C58B8F42FAC8}"/>
              </a:ext>
            </a:extLst>
          </p:cNvPr>
          <p:cNvSpPr txBox="1"/>
          <p:nvPr/>
        </p:nvSpPr>
        <p:spPr>
          <a:xfrm>
            <a:off x="5297261" y="1986780"/>
            <a:ext cx="3363264" cy="2259914"/>
          </a:xfrm>
          <a:prstGeom prst="rect">
            <a:avLst/>
          </a:prstGeom>
          <a:noFill/>
        </p:spPr>
        <p:txBody>
          <a:bodyPr wrap="square" rtlCol="0">
            <a:spAutoFit/>
          </a:bodyPr>
          <a:lstStyle/>
          <a:p>
            <a:pPr marL="0" marR="0" lvl="0" indent="0" algn="l" defTabSz="914264" rtl="0" eaLnBrk="1" fontAlgn="auto" latinLnBrk="0" hangingPunct="1">
              <a:lnSpc>
                <a:spcPts val="1400"/>
              </a:lnSpc>
              <a:spcBef>
                <a:spcPts val="0"/>
              </a:spcBef>
              <a:spcAft>
                <a:spcPts val="120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Trebuchet MS"/>
                <a:ea typeface="+mn-ea"/>
                <a:cs typeface="+mn-cs"/>
              </a:rPr>
              <a:t>Revenue growth</a:t>
            </a:r>
            <a:endParaRPr kumimoji="0" lang="en-US" sz="1100" b="0" i="0" u="none" strike="noStrike" kern="1200" cap="none" spc="0" normalizeH="0" baseline="0" noProof="0" dirty="0">
              <a:ln>
                <a:noFill/>
              </a:ln>
              <a:solidFill>
                <a:prstClr val="white"/>
              </a:solidFill>
              <a:effectLst/>
              <a:uLnTx/>
              <a:uFillTx/>
              <a:latin typeface="Trebuchet MS"/>
              <a:ea typeface="+mn-ea"/>
              <a:cs typeface="+mn-cs"/>
            </a:endParaRPr>
          </a:p>
          <a:p>
            <a:pPr marL="0" marR="0" lvl="0" indent="0" algn="l" defTabSz="914264" rtl="0" eaLnBrk="1" fontAlgn="auto" latinLnBrk="0" hangingPunct="1">
              <a:lnSpc>
                <a:spcPts val="1400"/>
              </a:lnSpc>
              <a:spcBef>
                <a:spcPts val="0"/>
              </a:spcBef>
              <a:spcAft>
                <a:spcPts val="120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Trebuchet MS"/>
                <a:ea typeface="+mn-ea"/>
                <a:cs typeface="+mn-cs"/>
              </a:rPr>
              <a:t>Profitability</a:t>
            </a:r>
            <a:endParaRPr kumimoji="0" lang="en-US" sz="1100" b="1" i="0" u="none" strike="noStrike" kern="1200" cap="none" spc="0" normalizeH="0" baseline="0" noProof="0" dirty="0">
              <a:ln>
                <a:noFill/>
              </a:ln>
              <a:solidFill>
                <a:srgbClr val="BED730"/>
              </a:solidFill>
              <a:effectLst/>
              <a:uLnTx/>
              <a:uFillTx/>
              <a:latin typeface="Trebuchet MS"/>
              <a:ea typeface="+mn-ea"/>
              <a:cs typeface="+mn-cs"/>
            </a:endParaRPr>
          </a:p>
          <a:p>
            <a:pPr marL="0" marR="0" lvl="0" indent="0" algn="l" defTabSz="914264" rtl="0" eaLnBrk="1" fontAlgn="auto" latinLnBrk="0" hangingPunct="1">
              <a:lnSpc>
                <a:spcPts val="1400"/>
              </a:lnSpc>
              <a:spcBef>
                <a:spcPts val="0"/>
              </a:spcBef>
              <a:spcAft>
                <a:spcPts val="120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Trebuchet MS"/>
                <a:ea typeface="+mn-ea"/>
                <a:cs typeface="+mn-cs"/>
              </a:rPr>
              <a:t>New customer acquisition</a:t>
            </a:r>
            <a:endParaRPr kumimoji="0" lang="en-US" sz="1100" b="0" i="0" u="none" strike="noStrike" kern="1200" cap="none" spc="0" normalizeH="0" baseline="0" noProof="0" dirty="0">
              <a:ln>
                <a:noFill/>
              </a:ln>
              <a:solidFill>
                <a:prstClr val="white"/>
              </a:solidFill>
              <a:effectLst/>
              <a:uLnTx/>
              <a:uFillTx/>
              <a:latin typeface="Trebuchet MS"/>
              <a:ea typeface="+mn-ea"/>
              <a:cs typeface="+mn-cs"/>
            </a:endParaRPr>
          </a:p>
          <a:p>
            <a:pPr marL="0" marR="0" lvl="0" indent="0" algn="l" defTabSz="914264" rtl="0" eaLnBrk="1" fontAlgn="auto" latinLnBrk="0" hangingPunct="1">
              <a:lnSpc>
                <a:spcPts val="1400"/>
              </a:lnSpc>
              <a:spcBef>
                <a:spcPts val="0"/>
              </a:spcBef>
              <a:spcAft>
                <a:spcPts val="120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Trebuchet MS"/>
                <a:ea typeface="+mn-ea"/>
                <a:cs typeface="+mn-cs"/>
              </a:rPr>
              <a:t>Customer satisfaction</a:t>
            </a:r>
            <a:endParaRPr kumimoji="0" lang="en-US" sz="1100" b="0" i="0" u="none" strike="noStrike" kern="1200" cap="none" spc="0" normalizeH="0" baseline="0" noProof="0" dirty="0">
              <a:ln>
                <a:noFill/>
              </a:ln>
              <a:solidFill>
                <a:prstClr val="white"/>
              </a:solidFill>
              <a:effectLst/>
              <a:uLnTx/>
              <a:uFillTx/>
              <a:latin typeface="Trebuchet MS"/>
              <a:ea typeface="+mn-ea"/>
              <a:cs typeface="+mn-cs"/>
            </a:endParaRPr>
          </a:p>
          <a:p>
            <a:pPr marL="0" marR="0" lvl="0" indent="0" algn="l" defTabSz="914264" rtl="0" eaLnBrk="1" fontAlgn="auto" latinLnBrk="0" hangingPunct="1">
              <a:lnSpc>
                <a:spcPts val="1400"/>
              </a:lnSpc>
              <a:spcBef>
                <a:spcPts val="0"/>
              </a:spcBef>
              <a:spcAft>
                <a:spcPts val="120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Trebuchet MS"/>
                <a:ea typeface="+mn-ea"/>
                <a:cs typeface="+mn-cs"/>
              </a:rPr>
              <a:t>Time to market</a:t>
            </a:r>
            <a:endParaRPr kumimoji="0" lang="en-US" sz="1100" b="0" i="0" u="none" strike="noStrike" kern="1200" cap="none" spc="0" normalizeH="0" baseline="0" noProof="0" dirty="0">
              <a:ln>
                <a:noFill/>
              </a:ln>
              <a:solidFill>
                <a:prstClr val="white"/>
              </a:solidFill>
              <a:effectLst/>
              <a:uLnTx/>
              <a:uFillTx/>
              <a:latin typeface="Trebuchet MS"/>
              <a:ea typeface="+mn-ea"/>
              <a:cs typeface="+mn-cs"/>
            </a:endParaRPr>
          </a:p>
          <a:p>
            <a:pPr marL="0" marR="0" lvl="0" indent="0" algn="l" defTabSz="914264" rtl="0" eaLnBrk="1" fontAlgn="auto" latinLnBrk="0" hangingPunct="1">
              <a:lnSpc>
                <a:spcPts val="1400"/>
              </a:lnSpc>
              <a:spcBef>
                <a:spcPts val="0"/>
              </a:spcBef>
              <a:spcAft>
                <a:spcPts val="1200"/>
              </a:spcAft>
              <a:buClrTx/>
              <a:buSzTx/>
              <a:buFontTx/>
              <a:buNone/>
              <a:tabLst/>
              <a:defRPr/>
            </a:pPr>
            <a:r>
              <a:rPr kumimoji="0" lang="en-US" sz="1100" b="1" i="0" u="none" strike="noStrike" kern="1200" cap="none" spc="0" normalizeH="0" baseline="0" noProof="0" dirty="0">
                <a:ln>
                  <a:noFill/>
                </a:ln>
                <a:solidFill>
                  <a:prstClr val="white"/>
                </a:solidFill>
                <a:effectLst/>
                <a:uLnTx/>
                <a:uFillTx/>
                <a:latin typeface="Trebuchet MS"/>
                <a:ea typeface="+mn-ea"/>
                <a:cs typeface="+mn-cs"/>
              </a:rPr>
              <a:t>Competitiveness</a:t>
            </a:r>
            <a:endParaRPr kumimoji="0" lang="en-US" sz="1100" b="1" i="0" u="none" strike="noStrike" kern="1200" cap="none" spc="0" normalizeH="0" baseline="0" noProof="0" dirty="0">
              <a:ln>
                <a:noFill/>
              </a:ln>
              <a:solidFill>
                <a:srgbClr val="BED730"/>
              </a:solidFill>
              <a:effectLst/>
              <a:uLnTx/>
              <a:uFillTx/>
              <a:latin typeface="Trebuchet MS"/>
              <a:ea typeface="+mn-ea"/>
              <a:cs typeface="+mn-cs"/>
            </a:endParaRPr>
          </a:p>
          <a:p>
            <a:pPr marL="0" marR="0" lvl="0" indent="0" algn="l" defTabSz="914264" rtl="0" eaLnBrk="1" fontAlgn="auto" latinLnBrk="0" hangingPunct="1">
              <a:lnSpc>
                <a:spcPts val="1400"/>
              </a:lnSpc>
              <a:spcBef>
                <a:spcPts val="0"/>
              </a:spcBef>
              <a:spcAft>
                <a:spcPts val="1200"/>
              </a:spcAft>
              <a:buClrTx/>
              <a:buSzTx/>
              <a:buFontTx/>
              <a:buNone/>
              <a:tabLst/>
              <a:defRPr/>
            </a:pPr>
            <a:r>
              <a:rPr kumimoji="0" lang="en-US" sz="1100" b="1" i="0" u="none" strike="noStrike" kern="1200" cap="none" spc="0" normalizeH="0" baseline="0" noProof="0" dirty="0">
                <a:ln>
                  <a:noFill/>
                </a:ln>
                <a:solidFill>
                  <a:srgbClr val="BED730"/>
                </a:solidFill>
                <a:effectLst/>
                <a:uLnTx/>
                <a:uFillTx/>
                <a:latin typeface="Trebuchet MS"/>
                <a:ea typeface="+mn-ea"/>
                <a:cs typeface="+mn-cs"/>
              </a:rPr>
              <a:t>And more…</a:t>
            </a:r>
          </a:p>
        </p:txBody>
      </p:sp>
      <p:pic>
        <p:nvPicPr>
          <p:cNvPr id="71" name="Picture 70">
            <a:extLst>
              <a:ext uri="{FF2B5EF4-FFF2-40B4-BE49-F238E27FC236}">
                <a16:creationId xmlns:a16="http://schemas.microsoft.com/office/drawing/2014/main" id="{333AFE5D-5DC9-41B8-B763-B459BE63F850}"/>
              </a:ext>
            </a:extLst>
          </p:cNvPr>
          <p:cNvPicPr>
            <a:picLocks noChangeAspect="1"/>
          </p:cNvPicPr>
          <p:nvPr/>
        </p:nvPicPr>
        <p:blipFill>
          <a:blip r:embed="rId18" cstate="print">
            <a:duotone>
              <a:schemeClr val="accent5">
                <a:shade val="45000"/>
                <a:satMod val="135000"/>
              </a:schemeClr>
              <a:prstClr val="white"/>
            </a:duotone>
            <a:extLst>
              <a:ext uri="{BEBA8EAE-BF5A-486C-A8C5-ECC9F3942E4B}">
                <a14:imgProps xmlns:a14="http://schemas.microsoft.com/office/drawing/2010/main">
                  <a14:imgLayer r:embed="rId19">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5071541" y="2998008"/>
            <a:ext cx="216000" cy="216000"/>
          </a:xfrm>
          <a:prstGeom prst="rect">
            <a:avLst/>
          </a:prstGeom>
        </p:spPr>
      </p:pic>
      <p:pic>
        <p:nvPicPr>
          <p:cNvPr id="72" name="Picture 71">
            <a:extLst>
              <a:ext uri="{FF2B5EF4-FFF2-40B4-BE49-F238E27FC236}">
                <a16:creationId xmlns:a16="http://schemas.microsoft.com/office/drawing/2014/main" id="{9B81F303-B0DD-4A94-9150-F72325D8AE5A}"/>
              </a:ext>
            </a:extLst>
          </p:cNvPr>
          <p:cNvPicPr>
            <a:picLocks noChangeAspect="1"/>
          </p:cNvPicPr>
          <p:nvPr/>
        </p:nvPicPr>
        <p:blipFill>
          <a:blip r:embed="rId20" cstate="print">
            <a:duotone>
              <a:schemeClr val="accent5">
                <a:shade val="45000"/>
                <a:satMod val="135000"/>
              </a:schemeClr>
              <a:prstClr val="white"/>
            </a:duotone>
            <a:extLst>
              <a:ext uri="{BEBA8EAE-BF5A-486C-A8C5-ECC9F3942E4B}">
                <a14:imgProps xmlns:a14="http://schemas.microsoft.com/office/drawing/2010/main">
                  <a14:imgLayer r:embed="rId21">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5071541" y="3325242"/>
            <a:ext cx="216000" cy="216000"/>
          </a:xfrm>
          <a:prstGeom prst="rect">
            <a:avLst/>
          </a:prstGeom>
        </p:spPr>
      </p:pic>
      <p:pic>
        <p:nvPicPr>
          <p:cNvPr id="73" name="Picture 72">
            <a:extLst>
              <a:ext uri="{FF2B5EF4-FFF2-40B4-BE49-F238E27FC236}">
                <a16:creationId xmlns:a16="http://schemas.microsoft.com/office/drawing/2014/main" id="{2699E68A-DFEF-4B4E-ADA7-3E0513853DEE}"/>
              </a:ext>
            </a:extLst>
          </p:cNvPr>
          <p:cNvPicPr>
            <a:picLocks noChangeAspect="1"/>
          </p:cNvPicPr>
          <p:nvPr/>
        </p:nvPicPr>
        <p:blipFill>
          <a:blip r:embed="rId22" cstate="print">
            <a:duotone>
              <a:schemeClr val="accent5">
                <a:shade val="45000"/>
                <a:satMod val="135000"/>
              </a:schemeClr>
              <a:prstClr val="white"/>
            </a:duotone>
            <a:extLst>
              <a:ext uri="{BEBA8EAE-BF5A-486C-A8C5-ECC9F3942E4B}">
                <a14:imgProps xmlns:a14="http://schemas.microsoft.com/office/drawing/2010/main">
                  <a14:imgLayer r:embed="rId23">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5089541" y="3677667"/>
            <a:ext cx="180000" cy="180000"/>
          </a:xfrm>
          <a:prstGeom prst="rect">
            <a:avLst/>
          </a:prstGeom>
        </p:spPr>
      </p:pic>
      <p:pic>
        <p:nvPicPr>
          <p:cNvPr id="74" name="Picture 73">
            <a:extLst>
              <a:ext uri="{FF2B5EF4-FFF2-40B4-BE49-F238E27FC236}">
                <a16:creationId xmlns:a16="http://schemas.microsoft.com/office/drawing/2014/main" id="{BF6552CD-D47F-4B23-B988-1F3393322356}"/>
              </a:ext>
            </a:extLst>
          </p:cNvPr>
          <p:cNvPicPr>
            <a:picLocks noChangeAspect="1"/>
          </p:cNvPicPr>
          <p:nvPr/>
        </p:nvPicPr>
        <p:blipFill>
          <a:blip r:embed="rId24" cstate="print">
            <a:duotone>
              <a:schemeClr val="accent5">
                <a:shade val="45000"/>
                <a:satMod val="135000"/>
              </a:schemeClr>
              <a:prstClr val="white"/>
            </a:duotone>
            <a:extLst>
              <a:ext uri="{BEBA8EAE-BF5A-486C-A8C5-ECC9F3942E4B}">
                <a14:imgProps xmlns:a14="http://schemas.microsoft.com/office/drawing/2010/main">
                  <a14:imgLayer r:embed="rId25">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5089541" y="2676101"/>
            <a:ext cx="180000" cy="180000"/>
          </a:xfrm>
          <a:prstGeom prst="rect">
            <a:avLst/>
          </a:prstGeom>
        </p:spPr>
      </p:pic>
      <p:pic>
        <p:nvPicPr>
          <p:cNvPr id="75" name="Picture 74">
            <a:extLst>
              <a:ext uri="{FF2B5EF4-FFF2-40B4-BE49-F238E27FC236}">
                <a16:creationId xmlns:a16="http://schemas.microsoft.com/office/drawing/2014/main" id="{E95BADB5-3F5C-49FA-95F3-508D122950BB}"/>
              </a:ext>
            </a:extLst>
          </p:cNvPr>
          <p:cNvPicPr>
            <a:picLocks noChangeAspect="1"/>
          </p:cNvPicPr>
          <p:nvPr/>
        </p:nvPicPr>
        <p:blipFill>
          <a:blip r:embed="rId26" cstate="print">
            <a:duotone>
              <a:schemeClr val="accent5">
                <a:shade val="45000"/>
                <a:satMod val="135000"/>
              </a:schemeClr>
              <a:prstClr val="white"/>
            </a:duotone>
            <a:extLst>
              <a:ext uri="{BEBA8EAE-BF5A-486C-A8C5-ECC9F3942E4B}">
                <a14:imgProps xmlns:a14="http://schemas.microsoft.com/office/drawing/2010/main">
                  <a14:imgLayer r:embed="rId27">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5071541" y="2308799"/>
            <a:ext cx="216000" cy="216000"/>
          </a:xfrm>
          <a:prstGeom prst="rect">
            <a:avLst/>
          </a:prstGeom>
        </p:spPr>
      </p:pic>
      <p:pic>
        <p:nvPicPr>
          <p:cNvPr id="76" name="Picture 75">
            <a:extLst>
              <a:ext uri="{FF2B5EF4-FFF2-40B4-BE49-F238E27FC236}">
                <a16:creationId xmlns:a16="http://schemas.microsoft.com/office/drawing/2014/main" id="{B211A06E-CE50-4CEA-8124-2998256C30B6}"/>
              </a:ext>
            </a:extLst>
          </p:cNvPr>
          <p:cNvPicPr>
            <a:picLocks noChangeAspect="1"/>
          </p:cNvPicPr>
          <p:nvPr/>
        </p:nvPicPr>
        <p:blipFill>
          <a:blip r:embed="rId28" cstate="print">
            <a:extLst>
              <a:ext uri="{BEBA8EAE-BF5A-486C-A8C5-ECC9F3942E4B}">
                <a14:imgProps xmlns:a14="http://schemas.microsoft.com/office/drawing/2010/main">
                  <a14:imgLayer r:embed="rId29">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5071541" y="2005911"/>
            <a:ext cx="216000" cy="216000"/>
          </a:xfrm>
          <a:prstGeom prst="rect">
            <a:avLst/>
          </a:prstGeom>
        </p:spPr>
      </p:pic>
      <p:grpSp>
        <p:nvGrpSpPr>
          <p:cNvPr id="3" name="Group 2">
            <a:extLst>
              <a:ext uri="{FF2B5EF4-FFF2-40B4-BE49-F238E27FC236}">
                <a16:creationId xmlns:a16="http://schemas.microsoft.com/office/drawing/2014/main" id="{518B1BFE-8180-57AA-433B-86AD6B224B57}"/>
              </a:ext>
            </a:extLst>
          </p:cNvPr>
          <p:cNvGrpSpPr/>
          <p:nvPr/>
        </p:nvGrpSpPr>
        <p:grpSpPr>
          <a:xfrm>
            <a:off x="64380" y="4887673"/>
            <a:ext cx="1223400" cy="253916"/>
            <a:chOff x="1066800" y="4063365"/>
            <a:chExt cx="1223400" cy="253916"/>
          </a:xfrm>
        </p:grpSpPr>
        <p:pic>
          <p:nvPicPr>
            <p:cNvPr id="4" name="Picture 3">
              <a:extLst>
                <a:ext uri="{FF2B5EF4-FFF2-40B4-BE49-F238E27FC236}">
                  <a16:creationId xmlns:a16="http://schemas.microsoft.com/office/drawing/2014/main" id="{4D5567A0-D603-0AEE-96BD-27D7ED4A95A1}"/>
                </a:ext>
              </a:extLst>
            </p:cNvPr>
            <p:cNvPicPr>
              <a:picLocks noChangeAspect="1"/>
            </p:cNvPicPr>
            <p:nvPr userDrawn="1"/>
          </p:nvPicPr>
          <p:blipFill>
            <a:blip r:embed="rId30"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8" name="TextBox 7">
              <a:extLst>
                <a:ext uri="{FF2B5EF4-FFF2-40B4-BE49-F238E27FC236}">
                  <a16:creationId xmlns:a16="http://schemas.microsoft.com/office/drawing/2014/main" id="{11F8442D-071D-0442-5625-FC95AB035348}"/>
                </a:ext>
              </a:extLst>
            </p:cNvPr>
            <p:cNvSpPr txBox="1"/>
            <p:nvPr/>
          </p:nvSpPr>
          <p:spPr>
            <a:xfrm>
              <a:off x="1269120" y="4063365"/>
              <a:ext cx="1021080" cy="253916"/>
            </a:xfrm>
            <a:prstGeom prst="rect">
              <a:avLst/>
            </a:prstGeom>
            <a:noFill/>
          </p:spPr>
          <p:txBody>
            <a:bodyPr wrap="square" rtlCol="0">
              <a:spAutoFit/>
            </a:bodyPr>
            <a:lstStyle/>
            <a:p>
              <a:pPr defTabSz="914264"/>
              <a:r>
                <a:rPr lang="en-US" sz="1050" dirty="0">
                  <a:solidFill>
                    <a:prstClr val="white"/>
                  </a:solidFill>
                  <a:latin typeface="Trebuchet MS"/>
                </a:rPr>
                <a:t>cloud@core</a:t>
              </a:r>
              <a:r>
                <a:rPr lang="en-US" sz="800" baseline="30000" dirty="0">
                  <a:solidFill>
                    <a:prstClr val="white"/>
                  </a:solidFill>
                  <a:latin typeface="Trebuchet MS"/>
                </a:rPr>
                <a:t>TM</a:t>
              </a:r>
              <a:endParaRPr lang="en-US" sz="1050" baseline="30000" dirty="0">
                <a:solidFill>
                  <a:prstClr val="white"/>
                </a:solidFill>
                <a:latin typeface="Trebuchet MS"/>
              </a:endParaRPr>
            </a:p>
          </p:txBody>
        </p:sp>
      </p:grpSp>
    </p:spTree>
    <p:extLst>
      <p:ext uri="{BB962C8B-B14F-4D97-AF65-F5344CB8AC3E}">
        <p14:creationId xmlns:p14="http://schemas.microsoft.com/office/powerpoint/2010/main" val="2091694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2D6DAD5-2ACF-E5DA-0339-37F4474E3FDE}"/>
              </a:ext>
            </a:extLst>
          </p:cNvPr>
          <p:cNvPicPr>
            <a:picLocks noChangeAspect="1"/>
          </p:cNvPicPr>
          <p:nvPr/>
        </p:nvPicPr>
        <p:blipFill>
          <a:blip r:embed="rId2"/>
          <a:srcRect/>
          <a:stretch/>
        </p:blipFill>
        <p:spPr>
          <a:xfrm>
            <a:off x="0" y="0"/>
            <a:ext cx="9144000" cy="5143500"/>
          </a:xfrm>
          <a:prstGeom prst="rect">
            <a:avLst/>
          </a:prstGeom>
        </p:spPr>
      </p:pic>
      <p:sp>
        <p:nvSpPr>
          <p:cNvPr id="7" name="Rectangle 6">
            <a:extLst>
              <a:ext uri="{FF2B5EF4-FFF2-40B4-BE49-F238E27FC236}">
                <a16:creationId xmlns:a16="http://schemas.microsoft.com/office/drawing/2014/main" id="{DA91F1B6-9079-4896-44F1-033DBCD36E92}"/>
              </a:ext>
            </a:extLst>
          </p:cNvPr>
          <p:cNvSpPr/>
          <p:nvPr/>
        </p:nvSpPr>
        <p:spPr>
          <a:xfrm>
            <a:off x="0" y="0"/>
            <a:ext cx="9144000" cy="51435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4" name="TextBox 3">
            <a:extLst>
              <a:ext uri="{FF2B5EF4-FFF2-40B4-BE49-F238E27FC236}">
                <a16:creationId xmlns:a16="http://schemas.microsoft.com/office/drawing/2014/main" id="{40B5F85E-30D8-F044-3778-1E847CC94CAE}"/>
              </a:ext>
            </a:extLst>
          </p:cNvPr>
          <p:cNvSpPr txBox="1"/>
          <p:nvPr/>
        </p:nvSpPr>
        <p:spPr>
          <a:xfrm>
            <a:off x="323850" y="3545572"/>
            <a:ext cx="8496300" cy="646331"/>
          </a:xfrm>
          <a:prstGeom prst="rect">
            <a:avLst/>
          </a:prstGeom>
          <a:noFill/>
        </p:spPr>
        <p:txBody>
          <a:bodyPr wrap="square" rtlCol="0">
            <a:spAutoFit/>
          </a:bodyPr>
          <a:lstStyle/>
          <a:p>
            <a:r>
              <a:rPr lang="en-US" sz="3600" dirty="0">
                <a:solidFill>
                  <a:schemeClr val="bg1"/>
                </a:solidFill>
                <a:latin typeface="Trebuchet MS" panose="020B0603020202020204" pitchFamily="34" charset="0"/>
              </a:rPr>
              <a:t>This can be overwhelming</a:t>
            </a:r>
            <a:endParaRPr lang="en-IN" sz="3600" dirty="0">
              <a:solidFill>
                <a:schemeClr val="bg1"/>
              </a:solidFill>
              <a:latin typeface="Trebuchet MS" panose="020B0603020202020204" pitchFamily="34" charset="0"/>
            </a:endParaRPr>
          </a:p>
        </p:txBody>
      </p:sp>
    </p:spTree>
    <p:extLst>
      <p:ext uri="{BB962C8B-B14F-4D97-AF65-F5344CB8AC3E}">
        <p14:creationId xmlns:p14="http://schemas.microsoft.com/office/powerpoint/2010/main" val="2647631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8D24C66-02C6-AD8C-CDD9-1730EAB26F94}"/>
              </a:ext>
            </a:extLst>
          </p:cNvPr>
          <p:cNvPicPr>
            <a:picLocks noChangeAspect="1"/>
          </p:cNvPicPr>
          <p:nvPr/>
        </p:nvPicPr>
        <p:blipFill>
          <a:blip r:embed="rId2"/>
          <a:srcRect/>
          <a:stretch/>
        </p:blipFill>
        <p:spPr>
          <a:xfrm>
            <a:off x="0" y="0"/>
            <a:ext cx="9144000" cy="5143500"/>
          </a:xfrm>
          <a:prstGeom prst="rect">
            <a:avLst/>
          </a:prstGeom>
        </p:spPr>
      </p:pic>
      <p:sp>
        <p:nvSpPr>
          <p:cNvPr id="7" name="Rectangle 6">
            <a:extLst>
              <a:ext uri="{FF2B5EF4-FFF2-40B4-BE49-F238E27FC236}">
                <a16:creationId xmlns:a16="http://schemas.microsoft.com/office/drawing/2014/main" id="{DA91F1B6-9079-4896-44F1-033DBCD36E92}"/>
              </a:ext>
            </a:extLst>
          </p:cNvPr>
          <p:cNvSpPr/>
          <p:nvPr/>
        </p:nvSpPr>
        <p:spPr>
          <a:xfrm>
            <a:off x="0" y="0"/>
            <a:ext cx="9144000" cy="51435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4" name="TextBox 3">
            <a:extLst>
              <a:ext uri="{FF2B5EF4-FFF2-40B4-BE49-F238E27FC236}">
                <a16:creationId xmlns:a16="http://schemas.microsoft.com/office/drawing/2014/main" id="{40B5F85E-30D8-F044-3778-1E847CC94CAE}"/>
              </a:ext>
            </a:extLst>
          </p:cNvPr>
          <p:cNvSpPr txBox="1"/>
          <p:nvPr/>
        </p:nvSpPr>
        <p:spPr>
          <a:xfrm>
            <a:off x="323850" y="3951927"/>
            <a:ext cx="8496300" cy="646331"/>
          </a:xfrm>
          <a:prstGeom prst="rect">
            <a:avLst/>
          </a:prstGeom>
          <a:noFill/>
        </p:spPr>
        <p:txBody>
          <a:bodyPr wrap="square" rtlCol="0">
            <a:spAutoFit/>
          </a:bodyPr>
          <a:lstStyle/>
          <a:p>
            <a:r>
              <a:rPr lang="en-US" sz="3600" dirty="0">
                <a:solidFill>
                  <a:schemeClr val="bg1"/>
                </a:solidFill>
                <a:latin typeface="Trebuchet MS" panose="020B0603020202020204" pitchFamily="34" charset="0"/>
              </a:rPr>
              <a:t>What’s our role in your journey</a:t>
            </a:r>
            <a:endParaRPr lang="en-IN" sz="3600" dirty="0">
              <a:solidFill>
                <a:schemeClr val="bg1"/>
              </a:solidFill>
              <a:latin typeface="Trebuchet MS" panose="020B0603020202020204" pitchFamily="34" charset="0"/>
            </a:endParaRPr>
          </a:p>
        </p:txBody>
      </p:sp>
    </p:spTree>
    <p:extLst>
      <p:ext uri="{BB962C8B-B14F-4D97-AF65-F5344CB8AC3E}">
        <p14:creationId xmlns:p14="http://schemas.microsoft.com/office/powerpoint/2010/main" val="741613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descr="Diagram&#10;&#10;Description automatically generated">
            <a:extLst>
              <a:ext uri="{FF2B5EF4-FFF2-40B4-BE49-F238E27FC236}">
                <a16:creationId xmlns:a16="http://schemas.microsoft.com/office/drawing/2014/main" id="{FA4C8528-DD8A-41DB-A4B0-82114E12EAD1}"/>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t="6029"/>
          <a:stretch/>
        </p:blipFill>
        <p:spPr>
          <a:xfrm>
            <a:off x="323850" y="627063"/>
            <a:ext cx="8496150" cy="4132720"/>
          </a:xfrm>
          <a:prstGeom prst="rect">
            <a:avLst/>
          </a:prstGeom>
        </p:spPr>
      </p:pic>
      <p:sp>
        <p:nvSpPr>
          <p:cNvPr id="2" name="Title 1"/>
          <p:cNvSpPr>
            <a:spLocks noGrp="1"/>
          </p:cNvSpPr>
          <p:nvPr>
            <p:ph type="title" idx="4294967295"/>
          </p:nvPr>
        </p:nvSpPr>
        <p:spPr>
          <a:xfrm>
            <a:off x="323850" y="257175"/>
            <a:ext cx="7213600" cy="369888"/>
          </a:xfrm>
        </p:spPr>
        <p:txBody>
          <a:bodyPr>
            <a:noAutofit/>
          </a:bodyPr>
          <a:lstStyle/>
          <a:p>
            <a:r>
              <a:rPr lang="en-US" sz="2000" b="1" dirty="0">
                <a:solidFill>
                  <a:schemeClr val="bg1"/>
                </a:solidFill>
                <a:latin typeface="Trebuchet MS" panose="020B0603020202020204" pitchFamily="34" charset="0"/>
              </a:rPr>
              <a:t>Sify: A comprehensive digital services enabler </a:t>
            </a:r>
          </a:p>
        </p:txBody>
      </p:sp>
      <p:sp>
        <p:nvSpPr>
          <p:cNvPr id="14" name="TextBox 13">
            <a:extLst>
              <a:ext uri="{FF2B5EF4-FFF2-40B4-BE49-F238E27FC236}">
                <a16:creationId xmlns:a16="http://schemas.microsoft.com/office/drawing/2014/main" id="{AA42BF04-07A9-43C1-A7D7-ED27E8D77067}"/>
              </a:ext>
            </a:extLst>
          </p:cNvPr>
          <p:cNvSpPr txBox="1"/>
          <p:nvPr/>
        </p:nvSpPr>
        <p:spPr>
          <a:xfrm rot="1431269">
            <a:off x="7217259" y="1147105"/>
            <a:ext cx="1311422" cy="219291"/>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IN" sz="825" b="1" i="0" u="none" strike="noStrike" kern="1200" cap="none" spc="0" normalizeH="0" baseline="0" noProof="0" dirty="0">
                <a:ln>
                  <a:noFill/>
                </a:ln>
                <a:solidFill>
                  <a:prstClr val="black">
                    <a:lumMod val="85000"/>
                    <a:lumOff val="15000"/>
                  </a:prstClr>
                </a:solidFill>
                <a:effectLst/>
                <a:uLnTx/>
                <a:uFillTx/>
                <a:latin typeface="Trebuchet MS"/>
                <a:ea typeface="+mn-ea"/>
                <a:cs typeface="+mn-cs"/>
              </a:rPr>
              <a:t>MANAGED EDGE &amp; IOT</a:t>
            </a:r>
          </a:p>
        </p:txBody>
      </p:sp>
      <p:grpSp>
        <p:nvGrpSpPr>
          <p:cNvPr id="20" name="Group 19">
            <a:extLst>
              <a:ext uri="{FF2B5EF4-FFF2-40B4-BE49-F238E27FC236}">
                <a16:creationId xmlns:a16="http://schemas.microsoft.com/office/drawing/2014/main" id="{8DD11657-38B1-56A4-BD68-35B3FF62270A}"/>
              </a:ext>
            </a:extLst>
          </p:cNvPr>
          <p:cNvGrpSpPr/>
          <p:nvPr/>
        </p:nvGrpSpPr>
        <p:grpSpPr>
          <a:xfrm>
            <a:off x="1378605" y="2239916"/>
            <a:ext cx="1107281" cy="522197"/>
            <a:chOff x="1378605" y="2239916"/>
            <a:chExt cx="1107281" cy="385763"/>
          </a:xfrm>
        </p:grpSpPr>
        <p:cxnSp>
          <p:nvCxnSpPr>
            <p:cNvPr id="35" name="Straight Connector 34">
              <a:extLst>
                <a:ext uri="{FF2B5EF4-FFF2-40B4-BE49-F238E27FC236}">
                  <a16:creationId xmlns:a16="http://schemas.microsoft.com/office/drawing/2014/main" id="{21CD964B-761A-4850-985A-B1A1BFCFC3EF}"/>
                </a:ext>
              </a:extLst>
            </p:cNvPr>
            <p:cNvCxnSpPr>
              <a:cxnSpLocks/>
            </p:cNvCxnSpPr>
            <p:nvPr/>
          </p:nvCxnSpPr>
          <p:spPr>
            <a:xfrm>
              <a:off x="1378605" y="2239916"/>
              <a:ext cx="0" cy="385763"/>
            </a:xfrm>
            <a:prstGeom prst="line">
              <a:avLst/>
            </a:prstGeom>
            <a:ln w="12700">
              <a:solidFill>
                <a:schemeClr val="accent1"/>
              </a:solidFill>
              <a:prstDash val="sysDot"/>
            </a:ln>
          </p:spPr>
          <p:style>
            <a:lnRef idx="1">
              <a:schemeClr val="accent4"/>
            </a:lnRef>
            <a:fillRef idx="0">
              <a:schemeClr val="accent4"/>
            </a:fillRef>
            <a:effectRef idx="0">
              <a:schemeClr val="accent4"/>
            </a:effectRef>
            <a:fontRef idx="minor">
              <a:schemeClr val="tx1"/>
            </a:fontRef>
          </p:style>
        </p:cxnSp>
        <p:cxnSp>
          <p:nvCxnSpPr>
            <p:cNvPr id="44" name="Straight Connector 43">
              <a:extLst>
                <a:ext uri="{FF2B5EF4-FFF2-40B4-BE49-F238E27FC236}">
                  <a16:creationId xmlns:a16="http://schemas.microsoft.com/office/drawing/2014/main" id="{2715881C-1CE1-470F-8BDB-62DC0A8B6E8B}"/>
                </a:ext>
              </a:extLst>
            </p:cNvPr>
            <p:cNvCxnSpPr>
              <a:cxnSpLocks/>
            </p:cNvCxnSpPr>
            <p:nvPr/>
          </p:nvCxnSpPr>
          <p:spPr>
            <a:xfrm>
              <a:off x="1747698" y="2239916"/>
              <a:ext cx="0" cy="385763"/>
            </a:xfrm>
            <a:prstGeom prst="line">
              <a:avLst/>
            </a:prstGeom>
            <a:ln w="12700">
              <a:solidFill>
                <a:schemeClr val="accent1"/>
              </a:solidFill>
              <a:prstDash val="sysDot"/>
            </a:ln>
          </p:spPr>
          <p:style>
            <a:lnRef idx="1">
              <a:schemeClr val="accent4"/>
            </a:lnRef>
            <a:fillRef idx="0">
              <a:schemeClr val="accent4"/>
            </a:fillRef>
            <a:effectRef idx="0">
              <a:schemeClr val="accent4"/>
            </a:effectRef>
            <a:fontRef idx="minor">
              <a:schemeClr val="tx1"/>
            </a:fontRef>
          </p:style>
        </p:cxnSp>
        <p:cxnSp>
          <p:nvCxnSpPr>
            <p:cNvPr id="45" name="Straight Connector 44">
              <a:extLst>
                <a:ext uri="{FF2B5EF4-FFF2-40B4-BE49-F238E27FC236}">
                  <a16:creationId xmlns:a16="http://schemas.microsoft.com/office/drawing/2014/main" id="{FA689572-576B-453F-B2D7-8FBE03AD2F28}"/>
                </a:ext>
              </a:extLst>
            </p:cNvPr>
            <p:cNvCxnSpPr>
              <a:cxnSpLocks/>
            </p:cNvCxnSpPr>
            <p:nvPr/>
          </p:nvCxnSpPr>
          <p:spPr>
            <a:xfrm>
              <a:off x="2116792" y="2239916"/>
              <a:ext cx="0" cy="385763"/>
            </a:xfrm>
            <a:prstGeom prst="line">
              <a:avLst/>
            </a:prstGeom>
            <a:ln w="12700">
              <a:solidFill>
                <a:schemeClr val="accent1"/>
              </a:solidFill>
              <a:prstDash val="sysDot"/>
            </a:ln>
          </p:spPr>
          <p:style>
            <a:lnRef idx="1">
              <a:schemeClr val="accent4"/>
            </a:lnRef>
            <a:fillRef idx="0">
              <a:schemeClr val="accent4"/>
            </a:fillRef>
            <a:effectRef idx="0">
              <a:schemeClr val="accent4"/>
            </a:effectRef>
            <a:fontRef idx="minor">
              <a:schemeClr val="tx1"/>
            </a:fontRef>
          </p:style>
        </p:cxnSp>
        <p:cxnSp>
          <p:nvCxnSpPr>
            <p:cNvPr id="46" name="Straight Connector 45">
              <a:extLst>
                <a:ext uri="{FF2B5EF4-FFF2-40B4-BE49-F238E27FC236}">
                  <a16:creationId xmlns:a16="http://schemas.microsoft.com/office/drawing/2014/main" id="{130FAD8D-FDB2-49A5-9672-9FA0987BE0EA}"/>
                </a:ext>
              </a:extLst>
            </p:cNvPr>
            <p:cNvCxnSpPr>
              <a:cxnSpLocks/>
            </p:cNvCxnSpPr>
            <p:nvPr/>
          </p:nvCxnSpPr>
          <p:spPr>
            <a:xfrm>
              <a:off x="2485886" y="2239916"/>
              <a:ext cx="0" cy="385763"/>
            </a:xfrm>
            <a:prstGeom prst="line">
              <a:avLst/>
            </a:prstGeom>
            <a:ln w="12700">
              <a:solidFill>
                <a:schemeClr val="accent1"/>
              </a:solidFill>
              <a:prstDash val="sysDot"/>
            </a:ln>
          </p:spPr>
          <p:style>
            <a:lnRef idx="1">
              <a:schemeClr val="accent4"/>
            </a:lnRef>
            <a:fillRef idx="0">
              <a:schemeClr val="accent4"/>
            </a:fillRef>
            <a:effectRef idx="0">
              <a:schemeClr val="accent4"/>
            </a:effectRef>
            <a:fontRef idx="minor">
              <a:schemeClr val="tx1"/>
            </a:fontRef>
          </p:style>
        </p:cxnSp>
      </p:grpSp>
      <p:sp>
        <p:nvSpPr>
          <p:cNvPr id="47" name="TextBox 46">
            <a:extLst>
              <a:ext uri="{FF2B5EF4-FFF2-40B4-BE49-F238E27FC236}">
                <a16:creationId xmlns:a16="http://schemas.microsoft.com/office/drawing/2014/main" id="{900EE184-7A74-4DFA-AE72-10F89AE48BCA}"/>
              </a:ext>
            </a:extLst>
          </p:cNvPr>
          <p:cNvSpPr txBox="1"/>
          <p:nvPr/>
        </p:nvSpPr>
        <p:spPr>
          <a:xfrm>
            <a:off x="1086500" y="3756552"/>
            <a:ext cx="910041" cy="473206"/>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IN" sz="825" b="1" i="0" u="none" strike="noStrike" kern="1200" cap="none" spc="0" normalizeH="0" baseline="0" noProof="0" dirty="0">
                <a:ln>
                  <a:noFill/>
                </a:ln>
                <a:solidFill>
                  <a:prstClr val="black">
                    <a:lumMod val="85000"/>
                    <a:lumOff val="15000"/>
                  </a:prstClr>
                </a:solidFill>
                <a:effectLst/>
                <a:uLnTx/>
                <a:uFillTx/>
                <a:latin typeface="Trebuchet MS"/>
                <a:ea typeface="+mn-ea"/>
                <a:cs typeface="+mn-cs"/>
              </a:rPr>
              <a:t>CLOUD</a:t>
            </a:r>
            <a:br>
              <a:rPr kumimoji="0" lang="en-IN" sz="825" b="1" i="0" u="none" strike="noStrike" kern="1200" cap="none" spc="0" normalizeH="0" baseline="0" noProof="0" dirty="0">
                <a:ln>
                  <a:noFill/>
                </a:ln>
                <a:solidFill>
                  <a:prstClr val="black">
                    <a:lumMod val="85000"/>
                    <a:lumOff val="15000"/>
                  </a:prstClr>
                </a:solidFill>
                <a:effectLst/>
                <a:uLnTx/>
                <a:uFillTx/>
                <a:latin typeface="Trebuchet MS"/>
                <a:ea typeface="+mn-ea"/>
                <a:cs typeface="+mn-cs"/>
              </a:rPr>
            </a:br>
            <a:r>
              <a:rPr kumimoji="0" lang="en-IN" sz="825" b="1" i="0" u="none" strike="noStrike" kern="1200" cap="none" spc="0" normalizeH="0" baseline="0" noProof="0" dirty="0">
                <a:ln>
                  <a:noFill/>
                </a:ln>
                <a:solidFill>
                  <a:prstClr val="black">
                    <a:lumMod val="85000"/>
                    <a:lumOff val="15000"/>
                  </a:prstClr>
                </a:solidFill>
                <a:effectLst/>
                <a:uLnTx/>
                <a:uFillTx/>
                <a:latin typeface="Trebuchet MS"/>
                <a:ea typeface="+mn-ea"/>
                <a:cs typeface="+mn-cs"/>
              </a:rPr>
              <a:t>EVOLUTION</a:t>
            </a:r>
          </a:p>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IN" sz="825" b="1" i="0" u="none" strike="noStrike" kern="1200" cap="none" spc="0" normalizeH="0" baseline="0" noProof="0" dirty="0">
                <a:ln>
                  <a:noFill/>
                </a:ln>
                <a:solidFill>
                  <a:prstClr val="black">
                    <a:lumMod val="85000"/>
                    <a:lumOff val="15000"/>
                  </a:prstClr>
                </a:solidFill>
                <a:effectLst/>
                <a:uLnTx/>
                <a:uFillTx/>
                <a:latin typeface="Trebuchet MS"/>
                <a:ea typeface="+mn-ea"/>
                <a:cs typeface="+mn-cs"/>
              </a:rPr>
              <a:t>&amp; MIGRATION</a:t>
            </a:r>
          </a:p>
        </p:txBody>
      </p:sp>
      <p:sp>
        <p:nvSpPr>
          <p:cNvPr id="48" name="TextBox 47">
            <a:extLst>
              <a:ext uri="{FF2B5EF4-FFF2-40B4-BE49-F238E27FC236}">
                <a16:creationId xmlns:a16="http://schemas.microsoft.com/office/drawing/2014/main" id="{57857F05-BA43-4C3D-AF3E-00E2F9912842}"/>
              </a:ext>
            </a:extLst>
          </p:cNvPr>
          <p:cNvSpPr txBox="1"/>
          <p:nvPr/>
        </p:nvSpPr>
        <p:spPr>
          <a:xfrm>
            <a:off x="2857506" y="2199378"/>
            <a:ext cx="910041" cy="346249"/>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IN" sz="825" b="1" i="0" u="none" strike="noStrike" kern="1200" cap="none" spc="0" normalizeH="0" baseline="0" noProof="0" dirty="0">
                <a:ln>
                  <a:noFill/>
                </a:ln>
                <a:solidFill>
                  <a:prstClr val="black">
                    <a:lumMod val="85000"/>
                    <a:lumOff val="15000"/>
                  </a:prstClr>
                </a:solidFill>
                <a:effectLst/>
                <a:uLnTx/>
                <a:uFillTx/>
                <a:latin typeface="Trebuchet MS"/>
                <a:ea typeface="+mn-ea"/>
                <a:cs typeface="+mn-cs"/>
              </a:rPr>
              <a:t>CLOUD STRATEGY</a:t>
            </a:r>
          </a:p>
        </p:txBody>
      </p:sp>
      <p:sp>
        <p:nvSpPr>
          <p:cNvPr id="49" name="TextBox 48">
            <a:extLst>
              <a:ext uri="{FF2B5EF4-FFF2-40B4-BE49-F238E27FC236}">
                <a16:creationId xmlns:a16="http://schemas.microsoft.com/office/drawing/2014/main" id="{437012D5-D061-4541-837D-1B1422CBD582}"/>
              </a:ext>
            </a:extLst>
          </p:cNvPr>
          <p:cNvSpPr txBox="1"/>
          <p:nvPr/>
        </p:nvSpPr>
        <p:spPr>
          <a:xfrm>
            <a:off x="5052972" y="1128415"/>
            <a:ext cx="910041" cy="346249"/>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IN" sz="825" b="1" i="0" u="none" strike="noStrike" kern="1200" cap="none" spc="0" normalizeH="0" baseline="0" noProof="0" dirty="0">
                <a:ln>
                  <a:noFill/>
                </a:ln>
                <a:solidFill>
                  <a:prstClr val="black">
                    <a:lumMod val="85000"/>
                    <a:lumOff val="15000"/>
                  </a:prstClr>
                </a:solidFill>
                <a:effectLst/>
                <a:uLnTx/>
                <a:uFillTx/>
                <a:latin typeface="Trebuchet MS"/>
                <a:ea typeface="+mn-ea"/>
                <a:cs typeface="+mn-cs"/>
              </a:rPr>
              <a:t>HYBRID</a:t>
            </a:r>
            <a:br>
              <a:rPr kumimoji="0" lang="en-IN" sz="825" b="1" i="0" u="none" strike="noStrike" kern="1200" cap="none" spc="0" normalizeH="0" baseline="0" noProof="0" dirty="0">
                <a:ln>
                  <a:noFill/>
                </a:ln>
                <a:solidFill>
                  <a:prstClr val="black">
                    <a:lumMod val="85000"/>
                    <a:lumOff val="15000"/>
                  </a:prstClr>
                </a:solidFill>
                <a:effectLst/>
                <a:uLnTx/>
                <a:uFillTx/>
                <a:latin typeface="Trebuchet MS"/>
                <a:ea typeface="+mn-ea"/>
                <a:cs typeface="+mn-cs"/>
              </a:rPr>
            </a:br>
            <a:r>
              <a:rPr kumimoji="0" lang="en-IN" sz="825" b="1" i="0" u="none" strike="noStrike" kern="1200" cap="none" spc="0" normalizeH="0" baseline="0" noProof="0" dirty="0">
                <a:ln>
                  <a:noFill/>
                </a:ln>
                <a:solidFill>
                  <a:prstClr val="black">
                    <a:lumMod val="85000"/>
                    <a:lumOff val="15000"/>
                  </a:prstClr>
                </a:solidFill>
                <a:effectLst/>
                <a:uLnTx/>
                <a:uFillTx/>
                <a:latin typeface="Trebuchet MS"/>
                <a:ea typeface="+mn-ea"/>
                <a:cs typeface="+mn-cs"/>
              </a:rPr>
              <a:t>CLOUD</a:t>
            </a:r>
          </a:p>
        </p:txBody>
      </p:sp>
      <p:pic>
        <p:nvPicPr>
          <p:cNvPr id="51" name="Picture 50" descr="Logo&#10;&#10;Description automatically generated">
            <a:extLst>
              <a:ext uri="{FF2B5EF4-FFF2-40B4-BE49-F238E27FC236}">
                <a16:creationId xmlns:a16="http://schemas.microsoft.com/office/drawing/2014/main" id="{B07FF7EC-11D7-48AF-AB8E-6A68926D2AE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78376" y="1807853"/>
            <a:ext cx="408130" cy="200700"/>
          </a:xfrm>
          <a:prstGeom prst="rect">
            <a:avLst/>
          </a:prstGeom>
        </p:spPr>
      </p:pic>
      <p:pic>
        <p:nvPicPr>
          <p:cNvPr id="57" name="Picture 56" descr="Logo&#10;&#10;Description automatically generated">
            <a:extLst>
              <a:ext uri="{FF2B5EF4-FFF2-40B4-BE49-F238E27FC236}">
                <a16:creationId xmlns:a16="http://schemas.microsoft.com/office/drawing/2014/main" id="{72357F23-C256-46CD-860E-9D8ADA5B44B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98210" y="1608979"/>
            <a:ext cx="962351" cy="522197"/>
          </a:xfrm>
          <a:prstGeom prst="rect">
            <a:avLst/>
          </a:prstGeom>
        </p:spPr>
      </p:pic>
      <p:pic>
        <p:nvPicPr>
          <p:cNvPr id="59" name="Picture 58" descr="A picture containing text, tableware, dishware, plate&#10;&#10;Description automatically generated">
            <a:extLst>
              <a:ext uri="{FF2B5EF4-FFF2-40B4-BE49-F238E27FC236}">
                <a16:creationId xmlns:a16="http://schemas.microsoft.com/office/drawing/2014/main" id="{B6D522B9-17CC-4CC7-AE6C-4B50B6BEBB7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61203" y="1923770"/>
            <a:ext cx="359155" cy="207406"/>
          </a:xfrm>
          <a:prstGeom prst="rect">
            <a:avLst/>
          </a:prstGeom>
        </p:spPr>
      </p:pic>
      <p:pic>
        <p:nvPicPr>
          <p:cNvPr id="61" name="Picture 60" descr="Logo&#10;&#10;Description automatically generated">
            <a:extLst>
              <a:ext uri="{FF2B5EF4-FFF2-40B4-BE49-F238E27FC236}">
                <a16:creationId xmlns:a16="http://schemas.microsoft.com/office/drawing/2014/main" id="{2CC81FF3-B1F6-40B7-BE33-E67F19C2814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66623" y="2043341"/>
            <a:ext cx="738165" cy="474724"/>
          </a:xfrm>
          <a:prstGeom prst="rect">
            <a:avLst/>
          </a:prstGeom>
        </p:spPr>
      </p:pic>
      <p:pic>
        <p:nvPicPr>
          <p:cNvPr id="2052" name="Picture 2051" descr="Logo&#10;&#10;Description automatically generated">
            <a:extLst>
              <a:ext uri="{FF2B5EF4-FFF2-40B4-BE49-F238E27FC236}">
                <a16:creationId xmlns:a16="http://schemas.microsoft.com/office/drawing/2014/main" id="{F8F79A5E-FD45-4947-A4A0-56AFD17A7FF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24886" y="2138526"/>
            <a:ext cx="1048229" cy="259451"/>
          </a:xfrm>
          <a:prstGeom prst="rect">
            <a:avLst/>
          </a:prstGeom>
        </p:spPr>
      </p:pic>
      <p:pic>
        <p:nvPicPr>
          <p:cNvPr id="2054" name="Picture 2053" descr="Logo&#10;&#10;Description automatically generated">
            <a:extLst>
              <a:ext uri="{FF2B5EF4-FFF2-40B4-BE49-F238E27FC236}">
                <a16:creationId xmlns:a16="http://schemas.microsoft.com/office/drawing/2014/main" id="{38BADCC4-1FFE-42A1-B0B7-4F9A3EE534B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407088" y="1842245"/>
            <a:ext cx="597544" cy="235196"/>
          </a:xfrm>
          <a:prstGeom prst="rect">
            <a:avLst/>
          </a:prstGeom>
        </p:spPr>
      </p:pic>
      <p:sp>
        <p:nvSpPr>
          <p:cNvPr id="71" name="TextBox 70">
            <a:extLst>
              <a:ext uri="{FF2B5EF4-FFF2-40B4-BE49-F238E27FC236}">
                <a16:creationId xmlns:a16="http://schemas.microsoft.com/office/drawing/2014/main" id="{ABBF2870-3930-42D5-A9A2-AC8EA342D7E0}"/>
              </a:ext>
            </a:extLst>
          </p:cNvPr>
          <p:cNvSpPr txBox="1"/>
          <p:nvPr/>
        </p:nvSpPr>
        <p:spPr>
          <a:xfrm>
            <a:off x="2974438" y="3910176"/>
            <a:ext cx="1663332" cy="473206"/>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IN" sz="825" b="1" i="0" u="none" strike="noStrike" kern="1200" cap="none" spc="0" normalizeH="0" baseline="0" noProof="0" dirty="0">
                <a:ln>
                  <a:noFill/>
                </a:ln>
                <a:solidFill>
                  <a:prstClr val="black">
                    <a:lumMod val="85000"/>
                    <a:lumOff val="15000"/>
                  </a:prstClr>
                </a:solidFill>
                <a:effectLst/>
                <a:uLnTx/>
                <a:uFillTx/>
                <a:latin typeface="Trebuchet MS"/>
                <a:ea typeface="+mn-ea"/>
                <a:cs typeface="+mn-cs"/>
              </a:rPr>
              <a:t>CLOUD &amp; DATA CENTER MANAGEMENT &amp; OPTIMIZATION</a:t>
            </a:r>
          </a:p>
        </p:txBody>
      </p:sp>
      <p:sp>
        <p:nvSpPr>
          <p:cNvPr id="72" name="TextBox 71">
            <a:extLst>
              <a:ext uri="{FF2B5EF4-FFF2-40B4-BE49-F238E27FC236}">
                <a16:creationId xmlns:a16="http://schemas.microsoft.com/office/drawing/2014/main" id="{2655F5F0-D563-417C-9647-745CAB0AC0D9}"/>
              </a:ext>
            </a:extLst>
          </p:cNvPr>
          <p:cNvSpPr txBox="1"/>
          <p:nvPr/>
        </p:nvSpPr>
        <p:spPr>
          <a:xfrm>
            <a:off x="4337092" y="2730307"/>
            <a:ext cx="1663332" cy="346249"/>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IN" sz="825" b="1" i="0" u="none" strike="noStrike" kern="1200" cap="none" spc="0" normalizeH="0" baseline="0" noProof="0" dirty="0">
                <a:ln>
                  <a:noFill/>
                </a:ln>
                <a:solidFill>
                  <a:prstClr val="black">
                    <a:lumMod val="85000"/>
                    <a:lumOff val="15000"/>
                  </a:prstClr>
                </a:solidFill>
                <a:effectLst/>
                <a:uLnTx/>
                <a:uFillTx/>
                <a:latin typeface="Trebuchet MS"/>
                <a:ea typeface="+mn-ea"/>
                <a:cs typeface="+mn-cs"/>
              </a:rPr>
              <a:t>AI / ML </a:t>
            </a:r>
          </a:p>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IN" sz="825" b="1" i="0" u="none" strike="noStrike" kern="1200" cap="none" spc="0" normalizeH="0" baseline="0" noProof="0" dirty="0">
                <a:ln>
                  <a:noFill/>
                </a:ln>
                <a:solidFill>
                  <a:prstClr val="black">
                    <a:lumMod val="85000"/>
                    <a:lumOff val="15000"/>
                  </a:prstClr>
                </a:solidFill>
                <a:effectLst/>
                <a:uLnTx/>
                <a:uFillTx/>
                <a:latin typeface="Trebuchet MS"/>
                <a:ea typeface="+mn-ea"/>
                <a:cs typeface="+mn-cs"/>
              </a:rPr>
              <a:t>based Automation</a:t>
            </a:r>
          </a:p>
        </p:txBody>
      </p:sp>
      <p:sp>
        <p:nvSpPr>
          <p:cNvPr id="73" name="TextBox 72">
            <a:extLst>
              <a:ext uri="{FF2B5EF4-FFF2-40B4-BE49-F238E27FC236}">
                <a16:creationId xmlns:a16="http://schemas.microsoft.com/office/drawing/2014/main" id="{1F0B711E-9775-477B-AC43-507817361F58}"/>
              </a:ext>
            </a:extLst>
          </p:cNvPr>
          <p:cNvSpPr txBox="1"/>
          <p:nvPr/>
        </p:nvSpPr>
        <p:spPr>
          <a:xfrm>
            <a:off x="6996839" y="2423242"/>
            <a:ext cx="1663332" cy="346249"/>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IN" sz="825" b="1" i="0" u="none" strike="noStrike" kern="1200" cap="none" spc="0" normalizeH="0" baseline="0" noProof="0" dirty="0">
                <a:ln>
                  <a:noFill/>
                </a:ln>
                <a:solidFill>
                  <a:prstClr val="black">
                    <a:lumMod val="85000"/>
                    <a:lumOff val="15000"/>
                  </a:prstClr>
                </a:solidFill>
                <a:effectLst/>
                <a:uLnTx/>
                <a:uFillTx/>
                <a:latin typeface="Trebuchet MS"/>
                <a:ea typeface="+mn-ea"/>
                <a:cs typeface="+mn-cs"/>
              </a:rPr>
              <a:t>MANAGED</a:t>
            </a:r>
            <a:br>
              <a:rPr kumimoji="0" lang="en-IN" sz="825" b="1" i="0" u="none" strike="noStrike" kern="1200" cap="none" spc="0" normalizeH="0" baseline="0" noProof="0" dirty="0">
                <a:ln>
                  <a:noFill/>
                </a:ln>
                <a:solidFill>
                  <a:prstClr val="black">
                    <a:lumMod val="85000"/>
                    <a:lumOff val="15000"/>
                  </a:prstClr>
                </a:solidFill>
                <a:effectLst/>
                <a:uLnTx/>
                <a:uFillTx/>
                <a:latin typeface="Trebuchet MS"/>
                <a:ea typeface="+mn-ea"/>
                <a:cs typeface="+mn-cs"/>
              </a:rPr>
            </a:br>
            <a:r>
              <a:rPr kumimoji="0" lang="en-IN" sz="825" b="1" i="0" u="none" strike="noStrike" kern="1200" cap="none" spc="0" normalizeH="0" baseline="0" noProof="0" dirty="0">
                <a:ln>
                  <a:noFill/>
                </a:ln>
                <a:solidFill>
                  <a:prstClr val="black">
                    <a:lumMod val="85000"/>
                    <a:lumOff val="15000"/>
                  </a:prstClr>
                </a:solidFill>
                <a:effectLst/>
                <a:uLnTx/>
                <a:uFillTx/>
                <a:latin typeface="Trebuchet MS"/>
                <a:ea typeface="+mn-ea"/>
                <a:cs typeface="+mn-cs"/>
              </a:rPr>
              <a:t>SECURITY SERVICES</a:t>
            </a:r>
          </a:p>
        </p:txBody>
      </p:sp>
      <p:sp>
        <p:nvSpPr>
          <p:cNvPr id="74" name="TextBox 73">
            <a:extLst>
              <a:ext uri="{FF2B5EF4-FFF2-40B4-BE49-F238E27FC236}">
                <a16:creationId xmlns:a16="http://schemas.microsoft.com/office/drawing/2014/main" id="{9F78C805-A91A-481E-AB77-BBB5E2EB2EA5}"/>
              </a:ext>
            </a:extLst>
          </p:cNvPr>
          <p:cNvSpPr txBox="1"/>
          <p:nvPr/>
        </p:nvSpPr>
        <p:spPr>
          <a:xfrm>
            <a:off x="7264535" y="3910176"/>
            <a:ext cx="1211413" cy="473206"/>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IN" sz="825" b="1" i="0" u="none" strike="noStrike" kern="1200" cap="none" spc="0" normalizeH="0" baseline="0" noProof="0" dirty="0">
                <a:ln>
                  <a:noFill/>
                </a:ln>
                <a:solidFill>
                  <a:prstClr val="black">
                    <a:lumMod val="85000"/>
                    <a:lumOff val="15000"/>
                  </a:prstClr>
                </a:solidFill>
                <a:effectLst/>
                <a:uLnTx/>
                <a:uFillTx/>
                <a:latin typeface="Trebuchet MS"/>
                <a:ea typeface="+mn-ea"/>
                <a:cs typeface="+mn-cs"/>
              </a:rPr>
              <a:t>DIGITAL</a:t>
            </a:r>
            <a:br>
              <a:rPr kumimoji="0" lang="en-IN" sz="825" b="1" i="0" u="none" strike="noStrike" kern="1200" cap="none" spc="0" normalizeH="0" baseline="0" noProof="0" dirty="0">
                <a:ln>
                  <a:noFill/>
                </a:ln>
                <a:solidFill>
                  <a:prstClr val="black">
                    <a:lumMod val="85000"/>
                    <a:lumOff val="15000"/>
                  </a:prstClr>
                </a:solidFill>
                <a:effectLst/>
                <a:uLnTx/>
                <a:uFillTx/>
                <a:latin typeface="Trebuchet MS"/>
                <a:ea typeface="+mn-ea"/>
                <a:cs typeface="+mn-cs"/>
              </a:rPr>
            </a:br>
            <a:r>
              <a:rPr kumimoji="0" lang="en-IN" sz="825" b="1" i="0" u="none" strike="noStrike" kern="1200" cap="none" spc="0" normalizeH="0" baseline="0" noProof="0" dirty="0">
                <a:ln>
                  <a:noFill/>
                </a:ln>
                <a:solidFill>
                  <a:prstClr val="black">
                    <a:lumMod val="85000"/>
                    <a:lumOff val="15000"/>
                  </a:prstClr>
                </a:solidFill>
                <a:effectLst/>
                <a:uLnTx/>
                <a:uFillTx/>
                <a:latin typeface="Trebuchet MS"/>
                <a:ea typeface="+mn-ea"/>
                <a:cs typeface="+mn-cs"/>
              </a:rPr>
              <a:t>WORKPLACE &amp; COLLABORATION</a:t>
            </a:r>
          </a:p>
        </p:txBody>
      </p:sp>
      <p:sp>
        <p:nvSpPr>
          <p:cNvPr id="75" name="TextBox 74">
            <a:extLst>
              <a:ext uri="{FF2B5EF4-FFF2-40B4-BE49-F238E27FC236}">
                <a16:creationId xmlns:a16="http://schemas.microsoft.com/office/drawing/2014/main" id="{63F8BE75-177E-4FD8-9D0A-D2F9AACC0672}"/>
              </a:ext>
            </a:extLst>
          </p:cNvPr>
          <p:cNvSpPr txBox="1"/>
          <p:nvPr/>
        </p:nvSpPr>
        <p:spPr>
          <a:xfrm>
            <a:off x="6152617" y="3910176"/>
            <a:ext cx="1663332" cy="473206"/>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IN" sz="825" b="1" i="0" u="none" strike="noStrike" kern="1200" cap="none" spc="0" normalizeH="0" baseline="0" noProof="0" dirty="0">
                <a:ln>
                  <a:noFill/>
                </a:ln>
                <a:solidFill>
                  <a:prstClr val="black">
                    <a:lumMod val="85000"/>
                    <a:lumOff val="15000"/>
                  </a:prstClr>
                </a:solidFill>
                <a:effectLst/>
                <a:uLnTx/>
                <a:uFillTx/>
                <a:latin typeface="Trebuchet MS"/>
                <a:ea typeface="+mn-ea"/>
                <a:cs typeface="+mn-cs"/>
              </a:rPr>
              <a:t>EDGE</a:t>
            </a:r>
          </a:p>
          <a:p>
            <a:pPr marL="0" marR="0" lvl="0" indent="0" algn="l" defTabSz="914286" rtl="0" eaLnBrk="1" fontAlgn="auto" latinLnBrk="0" hangingPunct="1">
              <a:lnSpc>
                <a:spcPct val="100000"/>
              </a:lnSpc>
              <a:spcBef>
                <a:spcPts val="0"/>
              </a:spcBef>
              <a:spcAft>
                <a:spcPts val="0"/>
              </a:spcAft>
              <a:buClrTx/>
              <a:buSzTx/>
              <a:buFontTx/>
              <a:buNone/>
              <a:tabLst/>
              <a:defRPr/>
            </a:pPr>
            <a:r>
              <a:rPr kumimoji="0" lang="en-IN" sz="825" b="1" i="0" u="none" strike="noStrike" kern="1200" cap="none" spc="0" normalizeH="0" baseline="0" noProof="0" dirty="0">
                <a:ln>
                  <a:noFill/>
                </a:ln>
                <a:solidFill>
                  <a:prstClr val="black">
                    <a:lumMod val="85000"/>
                    <a:lumOff val="15000"/>
                  </a:prstClr>
                </a:solidFill>
                <a:effectLst/>
                <a:uLnTx/>
                <a:uFillTx/>
                <a:latin typeface="Trebuchet MS"/>
                <a:ea typeface="+mn-ea"/>
                <a:cs typeface="+mn-cs"/>
              </a:rPr>
              <a:t>CLOUD</a:t>
            </a:r>
          </a:p>
          <a:p>
            <a:pPr marL="0" marR="0" lvl="0" indent="0" algn="l" defTabSz="914286" rtl="0" eaLnBrk="1" fontAlgn="auto" latinLnBrk="0" hangingPunct="1">
              <a:lnSpc>
                <a:spcPct val="100000"/>
              </a:lnSpc>
              <a:spcBef>
                <a:spcPts val="0"/>
              </a:spcBef>
              <a:spcAft>
                <a:spcPts val="0"/>
              </a:spcAft>
              <a:buClrTx/>
              <a:buSzTx/>
              <a:buFontTx/>
              <a:buNone/>
              <a:tabLst/>
              <a:defRPr/>
            </a:pPr>
            <a:r>
              <a:rPr kumimoji="0" lang="en-IN" sz="825" b="1" i="0" u="none" strike="noStrike" kern="1200" cap="none" spc="0" normalizeH="0" baseline="0" noProof="0" dirty="0">
                <a:ln>
                  <a:noFill/>
                </a:ln>
                <a:solidFill>
                  <a:prstClr val="black">
                    <a:lumMod val="85000"/>
                    <a:lumOff val="15000"/>
                  </a:prstClr>
                </a:solidFill>
                <a:effectLst/>
                <a:uLnTx/>
                <a:uFillTx/>
                <a:latin typeface="Trebuchet MS"/>
                <a:ea typeface="+mn-ea"/>
                <a:cs typeface="+mn-cs"/>
              </a:rPr>
              <a:t>NETWORKING</a:t>
            </a:r>
          </a:p>
        </p:txBody>
      </p:sp>
      <p:cxnSp>
        <p:nvCxnSpPr>
          <p:cNvPr id="86" name="Straight Connector 85">
            <a:extLst>
              <a:ext uri="{FF2B5EF4-FFF2-40B4-BE49-F238E27FC236}">
                <a16:creationId xmlns:a16="http://schemas.microsoft.com/office/drawing/2014/main" id="{5572A746-5499-4BF7-BB24-59EB686E5E9D}"/>
              </a:ext>
            </a:extLst>
          </p:cNvPr>
          <p:cNvCxnSpPr>
            <a:cxnSpLocks/>
          </p:cNvCxnSpPr>
          <p:nvPr/>
        </p:nvCxnSpPr>
        <p:spPr>
          <a:xfrm flipH="1">
            <a:off x="2711630" y="2321571"/>
            <a:ext cx="1854993" cy="994118"/>
          </a:xfrm>
          <a:prstGeom prst="line">
            <a:avLst/>
          </a:prstGeom>
          <a:ln w="12700">
            <a:solidFill>
              <a:schemeClr val="accent1"/>
            </a:solidFill>
            <a:prstDash val="sysDot"/>
          </a:ln>
        </p:spPr>
        <p:style>
          <a:lnRef idx="1">
            <a:schemeClr val="accent4"/>
          </a:lnRef>
          <a:fillRef idx="0">
            <a:schemeClr val="accent4"/>
          </a:fillRef>
          <a:effectRef idx="0">
            <a:schemeClr val="accent4"/>
          </a:effectRef>
          <a:fontRef idx="minor">
            <a:schemeClr val="tx1"/>
          </a:fontRef>
        </p:style>
      </p:cxnSp>
      <p:cxnSp>
        <p:nvCxnSpPr>
          <p:cNvPr id="88" name="Straight Connector 87">
            <a:extLst>
              <a:ext uri="{FF2B5EF4-FFF2-40B4-BE49-F238E27FC236}">
                <a16:creationId xmlns:a16="http://schemas.microsoft.com/office/drawing/2014/main" id="{34104AB3-C686-4FD5-8709-32DBDD3B56BF}"/>
              </a:ext>
            </a:extLst>
          </p:cNvPr>
          <p:cNvCxnSpPr>
            <a:cxnSpLocks/>
          </p:cNvCxnSpPr>
          <p:nvPr/>
        </p:nvCxnSpPr>
        <p:spPr>
          <a:xfrm flipH="1">
            <a:off x="3771761" y="2518065"/>
            <a:ext cx="958051" cy="1086741"/>
          </a:xfrm>
          <a:prstGeom prst="line">
            <a:avLst/>
          </a:prstGeom>
          <a:ln w="12700">
            <a:solidFill>
              <a:schemeClr val="accent1"/>
            </a:solidFill>
            <a:prstDash val="sysDot"/>
          </a:ln>
        </p:spPr>
        <p:style>
          <a:lnRef idx="1">
            <a:schemeClr val="accent4"/>
          </a:lnRef>
          <a:fillRef idx="0">
            <a:schemeClr val="accent4"/>
          </a:fillRef>
          <a:effectRef idx="0">
            <a:schemeClr val="accent4"/>
          </a:effectRef>
          <a:fontRef idx="minor">
            <a:schemeClr val="tx1"/>
          </a:fontRef>
        </p:style>
      </p:cxnSp>
      <p:cxnSp>
        <p:nvCxnSpPr>
          <p:cNvPr id="89" name="Straight Connector 88">
            <a:extLst>
              <a:ext uri="{FF2B5EF4-FFF2-40B4-BE49-F238E27FC236}">
                <a16:creationId xmlns:a16="http://schemas.microsoft.com/office/drawing/2014/main" id="{F7B81F3E-1FD8-4FED-B37A-DA384C4EA608}"/>
              </a:ext>
            </a:extLst>
          </p:cNvPr>
          <p:cNvCxnSpPr>
            <a:cxnSpLocks/>
          </p:cNvCxnSpPr>
          <p:nvPr/>
        </p:nvCxnSpPr>
        <p:spPr>
          <a:xfrm>
            <a:off x="5915730" y="2554675"/>
            <a:ext cx="30954" cy="1201877"/>
          </a:xfrm>
          <a:prstGeom prst="line">
            <a:avLst/>
          </a:prstGeom>
          <a:ln w="12700">
            <a:solidFill>
              <a:schemeClr val="accent1"/>
            </a:solidFill>
            <a:prstDash val="sysDot"/>
          </a:ln>
        </p:spPr>
        <p:style>
          <a:lnRef idx="1">
            <a:schemeClr val="accent4"/>
          </a:lnRef>
          <a:fillRef idx="0">
            <a:schemeClr val="accent4"/>
          </a:fillRef>
          <a:effectRef idx="0">
            <a:schemeClr val="accent4"/>
          </a:effectRef>
          <a:fontRef idx="minor">
            <a:schemeClr val="tx1"/>
          </a:fontRef>
        </p:style>
      </p:cxnSp>
      <p:cxnSp>
        <p:nvCxnSpPr>
          <p:cNvPr id="90" name="Straight Connector 89">
            <a:extLst>
              <a:ext uri="{FF2B5EF4-FFF2-40B4-BE49-F238E27FC236}">
                <a16:creationId xmlns:a16="http://schemas.microsoft.com/office/drawing/2014/main" id="{C8A74A4C-D5E7-49EF-9F33-202E58887875}"/>
              </a:ext>
            </a:extLst>
          </p:cNvPr>
          <p:cNvCxnSpPr>
            <a:cxnSpLocks/>
          </p:cNvCxnSpPr>
          <p:nvPr/>
        </p:nvCxnSpPr>
        <p:spPr>
          <a:xfrm>
            <a:off x="6301203" y="2518065"/>
            <a:ext cx="909647" cy="663285"/>
          </a:xfrm>
          <a:prstGeom prst="line">
            <a:avLst/>
          </a:prstGeom>
          <a:ln w="12700">
            <a:solidFill>
              <a:schemeClr val="accent1"/>
            </a:solidFill>
            <a:prstDash val="sysDot"/>
          </a:ln>
        </p:spPr>
        <p:style>
          <a:lnRef idx="1">
            <a:schemeClr val="accent4"/>
          </a:lnRef>
          <a:fillRef idx="0">
            <a:schemeClr val="accent4"/>
          </a:fillRef>
          <a:effectRef idx="0">
            <a:schemeClr val="accent4"/>
          </a:effectRef>
          <a:fontRef idx="minor">
            <a:schemeClr val="tx1"/>
          </a:fontRef>
        </p:style>
      </p:cxnSp>
      <p:cxnSp>
        <p:nvCxnSpPr>
          <p:cNvPr id="99" name="Straight Connector 98">
            <a:extLst>
              <a:ext uri="{FF2B5EF4-FFF2-40B4-BE49-F238E27FC236}">
                <a16:creationId xmlns:a16="http://schemas.microsoft.com/office/drawing/2014/main" id="{911B896A-6427-4837-AB44-237526E50722}"/>
              </a:ext>
            </a:extLst>
          </p:cNvPr>
          <p:cNvCxnSpPr>
            <a:cxnSpLocks/>
          </p:cNvCxnSpPr>
          <p:nvPr/>
        </p:nvCxnSpPr>
        <p:spPr>
          <a:xfrm>
            <a:off x="5168758" y="3011875"/>
            <a:ext cx="0" cy="521494"/>
          </a:xfrm>
          <a:prstGeom prst="line">
            <a:avLst/>
          </a:prstGeom>
          <a:ln w="12700">
            <a:solidFill>
              <a:schemeClr val="accent1"/>
            </a:solidFill>
            <a:prstDash val="sysDot"/>
          </a:ln>
        </p:spPr>
        <p:style>
          <a:lnRef idx="1">
            <a:schemeClr val="accent4"/>
          </a:lnRef>
          <a:fillRef idx="0">
            <a:schemeClr val="accent4"/>
          </a:fillRef>
          <a:effectRef idx="0">
            <a:schemeClr val="accent4"/>
          </a:effectRef>
          <a:fontRef idx="minor">
            <a:schemeClr val="tx1"/>
          </a:fontRef>
        </p:style>
      </p:cxnSp>
      <p:cxnSp>
        <p:nvCxnSpPr>
          <p:cNvPr id="105" name="Straight Connector 104">
            <a:extLst>
              <a:ext uri="{FF2B5EF4-FFF2-40B4-BE49-F238E27FC236}">
                <a16:creationId xmlns:a16="http://schemas.microsoft.com/office/drawing/2014/main" id="{968DEB46-3132-4709-BBE3-8C7007E3D5D8}"/>
              </a:ext>
            </a:extLst>
          </p:cNvPr>
          <p:cNvCxnSpPr>
            <a:cxnSpLocks/>
          </p:cNvCxnSpPr>
          <p:nvPr/>
        </p:nvCxnSpPr>
        <p:spPr>
          <a:xfrm>
            <a:off x="5168758" y="2537405"/>
            <a:ext cx="0" cy="213661"/>
          </a:xfrm>
          <a:prstGeom prst="line">
            <a:avLst/>
          </a:prstGeom>
          <a:ln w="38100">
            <a:solidFill>
              <a:srgbClr val="002060"/>
            </a:solidFill>
            <a:prstDash val="sysDot"/>
          </a:ln>
        </p:spPr>
        <p:style>
          <a:lnRef idx="1">
            <a:schemeClr val="accent4"/>
          </a:lnRef>
          <a:fillRef idx="0">
            <a:schemeClr val="accent4"/>
          </a:fillRef>
          <a:effectRef idx="0">
            <a:schemeClr val="accent4"/>
          </a:effectRef>
          <a:fontRef idx="minor">
            <a:schemeClr val="tx1"/>
          </a:fontRef>
        </p:style>
      </p:cxnSp>
      <p:grpSp>
        <p:nvGrpSpPr>
          <p:cNvPr id="64" name="Group 63">
            <a:extLst>
              <a:ext uri="{FF2B5EF4-FFF2-40B4-BE49-F238E27FC236}">
                <a16:creationId xmlns:a16="http://schemas.microsoft.com/office/drawing/2014/main" id="{7A828C8A-D2BC-48D8-A373-9336C41EE8F1}"/>
              </a:ext>
            </a:extLst>
          </p:cNvPr>
          <p:cNvGrpSpPr/>
          <p:nvPr/>
        </p:nvGrpSpPr>
        <p:grpSpPr>
          <a:xfrm>
            <a:off x="1160614" y="4441391"/>
            <a:ext cx="7278089" cy="284143"/>
            <a:chOff x="1411346" y="6077943"/>
            <a:chExt cx="9361275" cy="378855"/>
          </a:xfrm>
        </p:grpSpPr>
        <p:sp>
          <p:nvSpPr>
            <p:cNvPr id="107" name="TextBox 106">
              <a:extLst>
                <a:ext uri="{FF2B5EF4-FFF2-40B4-BE49-F238E27FC236}">
                  <a16:creationId xmlns:a16="http://schemas.microsoft.com/office/drawing/2014/main" id="{5D0F1A26-D347-4BF7-812F-7860AC9E3967}"/>
                </a:ext>
              </a:extLst>
            </p:cNvPr>
            <p:cNvSpPr txBox="1"/>
            <p:nvPr/>
          </p:nvSpPr>
          <p:spPr>
            <a:xfrm>
              <a:off x="1411346" y="6077943"/>
              <a:ext cx="1510245" cy="369330"/>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F497D"/>
                  </a:solidFill>
                  <a:effectLst/>
                  <a:uLnTx/>
                  <a:uFillTx/>
                  <a:latin typeface="Trebuchet MS"/>
                  <a:ea typeface="+mn-ea"/>
                  <a:cs typeface="+mn-cs"/>
                </a:rPr>
                <a:t>INTELLIGENT</a:t>
              </a:r>
            </a:p>
          </p:txBody>
        </p:sp>
        <p:sp>
          <p:nvSpPr>
            <p:cNvPr id="108" name="TextBox 107">
              <a:extLst>
                <a:ext uri="{FF2B5EF4-FFF2-40B4-BE49-F238E27FC236}">
                  <a16:creationId xmlns:a16="http://schemas.microsoft.com/office/drawing/2014/main" id="{4B4D792C-309E-4D92-9E88-1CAC465ACAFE}"/>
                </a:ext>
              </a:extLst>
            </p:cNvPr>
            <p:cNvSpPr txBox="1"/>
            <p:nvPr/>
          </p:nvSpPr>
          <p:spPr>
            <a:xfrm>
              <a:off x="5059794" y="6087468"/>
              <a:ext cx="1884703" cy="369330"/>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F497D"/>
                  </a:solidFill>
                  <a:effectLst/>
                  <a:uLnTx/>
                  <a:uFillTx/>
                  <a:latin typeface="Trebuchet MS"/>
                  <a:ea typeface="+mn-ea"/>
                  <a:cs typeface="+mn-cs"/>
                </a:rPr>
                <a:t>INDUSTRY-LED</a:t>
              </a:r>
            </a:p>
          </p:txBody>
        </p:sp>
        <p:sp>
          <p:nvSpPr>
            <p:cNvPr id="109" name="TextBox 108">
              <a:extLst>
                <a:ext uri="{FF2B5EF4-FFF2-40B4-BE49-F238E27FC236}">
                  <a16:creationId xmlns:a16="http://schemas.microsoft.com/office/drawing/2014/main" id="{6A7BEE41-8A41-4A27-93E3-D8489F8AE0EE}"/>
                </a:ext>
              </a:extLst>
            </p:cNvPr>
            <p:cNvSpPr txBox="1"/>
            <p:nvPr/>
          </p:nvSpPr>
          <p:spPr>
            <a:xfrm>
              <a:off x="9262376" y="6077943"/>
              <a:ext cx="1510245" cy="369330"/>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F497D"/>
                  </a:solidFill>
                  <a:effectLst/>
                  <a:uLnTx/>
                  <a:uFillTx/>
                  <a:latin typeface="Trebuchet MS"/>
                  <a:ea typeface="+mn-ea"/>
                  <a:cs typeface="+mn-cs"/>
                </a:rPr>
                <a:t>INVISIBLE</a:t>
              </a:r>
            </a:p>
          </p:txBody>
        </p:sp>
      </p:grpSp>
      <p:pic>
        <p:nvPicPr>
          <p:cNvPr id="8" name="Picture 7">
            <a:extLst>
              <a:ext uri="{FF2B5EF4-FFF2-40B4-BE49-F238E27FC236}">
                <a16:creationId xmlns:a16="http://schemas.microsoft.com/office/drawing/2014/main" id="{F68C2C1E-4143-4C1A-76A6-3357D36F3E31}"/>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6116041" y="1811324"/>
            <a:ext cx="751786" cy="103446"/>
          </a:xfrm>
          <a:prstGeom prst="rect">
            <a:avLst/>
          </a:prstGeom>
        </p:spPr>
      </p:pic>
      <p:grpSp>
        <p:nvGrpSpPr>
          <p:cNvPr id="3" name="Group 2">
            <a:extLst>
              <a:ext uri="{FF2B5EF4-FFF2-40B4-BE49-F238E27FC236}">
                <a16:creationId xmlns:a16="http://schemas.microsoft.com/office/drawing/2014/main" id="{43D168BA-F36D-4D6D-1568-5DBEA012F5B0}"/>
              </a:ext>
            </a:extLst>
          </p:cNvPr>
          <p:cNvGrpSpPr/>
          <p:nvPr/>
        </p:nvGrpSpPr>
        <p:grpSpPr>
          <a:xfrm>
            <a:off x="64380" y="4887673"/>
            <a:ext cx="1223400" cy="253916"/>
            <a:chOff x="1066800" y="4063365"/>
            <a:chExt cx="1223400" cy="253916"/>
          </a:xfrm>
        </p:grpSpPr>
        <p:pic>
          <p:nvPicPr>
            <p:cNvPr id="4" name="Picture 3">
              <a:extLst>
                <a:ext uri="{FF2B5EF4-FFF2-40B4-BE49-F238E27FC236}">
                  <a16:creationId xmlns:a16="http://schemas.microsoft.com/office/drawing/2014/main" id="{AC03381B-0065-435D-8F23-78F800D9543C}"/>
                </a:ext>
              </a:extLst>
            </p:cNvPr>
            <p:cNvPicPr>
              <a:picLocks noChangeAspect="1"/>
            </p:cNvPicPr>
            <p:nvPr userDrawn="1"/>
          </p:nvPicPr>
          <p:blipFill>
            <a:blip r:embed="rId1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5" name="TextBox 4">
              <a:extLst>
                <a:ext uri="{FF2B5EF4-FFF2-40B4-BE49-F238E27FC236}">
                  <a16:creationId xmlns:a16="http://schemas.microsoft.com/office/drawing/2014/main" id="{DA2BDC0E-8FCA-58DA-DE27-AE0D59961B35}"/>
                </a:ext>
              </a:extLst>
            </p:cNvPr>
            <p:cNvSpPr txBox="1"/>
            <p:nvPr/>
          </p:nvSpPr>
          <p:spPr>
            <a:xfrm>
              <a:off x="1269120" y="4063365"/>
              <a:ext cx="1021080" cy="253916"/>
            </a:xfrm>
            <a:prstGeom prst="rect">
              <a:avLst/>
            </a:prstGeom>
            <a:noFill/>
          </p:spPr>
          <p:txBody>
            <a:bodyPr wrap="square" rtlCol="0">
              <a:spAutoFit/>
            </a:bodyPr>
            <a:lstStyle/>
            <a:p>
              <a:pPr defTabSz="914264"/>
              <a:r>
                <a:rPr lang="en-US" sz="1050" dirty="0">
                  <a:solidFill>
                    <a:prstClr val="white"/>
                  </a:solidFill>
                  <a:latin typeface="Trebuchet MS"/>
                </a:rPr>
                <a:t>cloud@core</a:t>
              </a:r>
              <a:r>
                <a:rPr lang="en-US" sz="800" baseline="30000" dirty="0">
                  <a:solidFill>
                    <a:prstClr val="white"/>
                  </a:solidFill>
                  <a:latin typeface="Trebuchet MS"/>
                </a:rPr>
                <a:t>TM</a:t>
              </a:r>
              <a:endParaRPr lang="en-US" sz="1050" baseline="30000" dirty="0">
                <a:solidFill>
                  <a:prstClr val="white"/>
                </a:solidFill>
                <a:latin typeface="Trebuchet MS"/>
              </a:endParaRPr>
            </a:p>
          </p:txBody>
        </p:sp>
      </p:grpSp>
    </p:spTree>
    <p:extLst>
      <p:ext uri="{BB962C8B-B14F-4D97-AF65-F5344CB8AC3E}">
        <p14:creationId xmlns:p14="http://schemas.microsoft.com/office/powerpoint/2010/main" val="452825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lowchart: Manual Input 30">
            <a:extLst>
              <a:ext uri="{FF2B5EF4-FFF2-40B4-BE49-F238E27FC236}">
                <a16:creationId xmlns:a16="http://schemas.microsoft.com/office/drawing/2014/main" id="{F7E3EC0A-960F-CF36-735D-B75815990F7E}"/>
              </a:ext>
            </a:extLst>
          </p:cNvPr>
          <p:cNvSpPr/>
          <p:nvPr/>
        </p:nvSpPr>
        <p:spPr>
          <a:xfrm>
            <a:off x="4572000" y="1"/>
            <a:ext cx="4572000" cy="5143501"/>
          </a:xfrm>
          <a:prstGeom prst="flowChartManualInpu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64"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heSansOffice" panose="020B0503040302060204" pitchFamily="34" charset="0"/>
              <a:ea typeface="+mn-ea"/>
              <a:cs typeface="+mn-cs"/>
            </a:endParaRPr>
          </a:p>
        </p:txBody>
      </p:sp>
      <p:cxnSp>
        <p:nvCxnSpPr>
          <p:cNvPr id="32" name="Straight Connector 31">
            <a:extLst>
              <a:ext uri="{FF2B5EF4-FFF2-40B4-BE49-F238E27FC236}">
                <a16:creationId xmlns:a16="http://schemas.microsoft.com/office/drawing/2014/main" id="{1E3A2EF4-3929-DBDA-5EF4-A30ED4036F95}"/>
              </a:ext>
            </a:extLst>
          </p:cNvPr>
          <p:cNvCxnSpPr>
            <a:cxnSpLocks/>
          </p:cNvCxnSpPr>
          <p:nvPr/>
        </p:nvCxnSpPr>
        <p:spPr>
          <a:xfrm flipV="1">
            <a:off x="4556502" y="1024503"/>
            <a:ext cx="0" cy="4298254"/>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C5E7C1DE-C43C-4F69-8371-6756B493896B}"/>
              </a:ext>
            </a:extLst>
          </p:cNvPr>
          <p:cNvSpPr>
            <a:spLocks noGrp="1"/>
          </p:cNvSpPr>
          <p:nvPr>
            <p:ph type="title" idx="4294967295"/>
          </p:nvPr>
        </p:nvSpPr>
        <p:spPr>
          <a:xfrm>
            <a:off x="323850" y="134938"/>
            <a:ext cx="7213599" cy="615950"/>
          </a:xfrm>
        </p:spPr>
        <p:txBody>
          <a:bodyPr>
            <a:noAutofit/>
          </a:bodyPr>
          <a:lstStyle/>
          <a:p>
            <a:r>
              <a:rPr lang="en-US" sz="2000" b="1" dirty="0">
                <a:solidFill>
                  <a:schemeClr val="bg1"/>
                </a:solidFill>
                <a:latin typeface="Trebuchet MS" panose="020B0603020202020204" pitchFamily="34" charset="0"/>
              </a:rPr>
              <a:t>Why Sify is the right partner </a:t>
            </a:r>
            <a:br>
              <a:rPr lang="en-US" sz="2000" b="1" dirty="0">
                <a:solidFill>
                  <a:schemeClr val="bg1"/>
                </a:solidFill>
                <a:latin typeface="Trebuchet MS" panose="020B0603020202020204" pitchFamily="34" charset="0"/>
              </a:rPr>
            </a:br>
            <a:r>
              <a:rPr lang="en-US" sz="1600" dirty="0">
                <a:solidFill>
                  <a:schemeClr val="bg1"/>
                </a:solidFill>
                <a:latin typeface="Trebuchet MS" panose="020B0603020202020204" pitchFamily="34" charset="0"/>
              </a:rPr>
              <a:t>fast tracking your digital ambition </a:t>
            </a:r>
            <a:endParaRPr lang="en-US" sz="2000" dirty="0">
              <a:solidFill>
                <a:schemeClr val="bg1"/>
              </a:solidFill>
              <a:latin typeface="Trebuchet MS" panose="020B0603020202020204" pitchFamily="34" charset="0"/>
            </a:endParaRPr>
          </a:p>
        </p:txBody>
      </p:sp>
      <p:pic>
        <p:nvPicPr>
          <p:cNvPr id="7" name="Picture 6" descr="A close up of a logo&#10;&#10;Description automatically generated">
            <a:extLst>
              <a:ext uri="{FF2B5EF4-FFF2-40B4-BE49-F238E27FC236}">
                <a16:creationId xmlns:a16="http://schemas.microsoft.com/office/drawing/2014/main" id="{14FC1376-6A1E-41D9-9108-C9B5D17783CD}"/>
              </a:ext>
            </a:extLst>
          </p:cNvPr>
          <p:cNvPicPr>
            <a:picLocks noChangeAspect="1"/>
          </p:cNvPicPr>
          <p:nvPr/>
        </p:nvPicPr>
        <p:blipFill>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402207" y="1691475"/>
            <a:ext cx="359116" cy="360000"/>
          </a:xfrm>
          <a:prstGeom prst="rect">
            <a:avLst/>
          </a:prstGeom>
        </p:spPr>
      </p:pic>
      <p:sp>
        <p:nvSpPr>
          <p:cNvPr id="8" name="TextBox 7">
            <a:extLst>
              <a:ext uri="{FF2B5EF4-FFF2-40B4-BE49-F238E27FC236}">
                <a16:creationId xmlns:a16="http://schemas.microsoft.com/office/drawing/2014/main" id="{191293D6-7A44-4DEC-BD0F-2020E1FD8A73}"/>
              </a:ext>
            </a:extLst>
          </p:cNvPr>
          <p:cNvSpPr txBox="1"/>
          <p:nvPr/>
        </p:nvSpPr>
        <p:spPr>
          <a:xfrm>
            <a:off x="869338" y="1767091"/>
            <a:ext cx="4002374" cy="276999"/>
          </a:xfrm>
          <a:prstGeom prst="homePlate">
            <a:avLst/>
          </a:prstGeom>
          <a:solidFill>
            <a:srgbClr val="BED730"/>
          </a:solidFill>
          <a:ln w="9525">
            <a:solidFill>
              <a:schemeClr val="bg1"/>
            </a:solidFill>
            <a:prstDash val="sysDot"/>
          </a:ln>
        </p:spPr>
        <p:txBody>
          <a:bodyPr wrap="square" rtlCol="0" anchor="ctr">
            <a:spAutoFit/>
          </a:bodyPr>
          <a:lstStyle/>
          <a:p>
            <a:pPr marL="0" marR="0" lvl="0" indent="0" algn="l" defTabSz="914264"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solidFill>
                  <a:prstClr val="black"/>
                </a:solidFill>
                <a:effectLst/>
                <a:uLnTx/>
                <a:uFillTx/>
                <a:latin typeface="Trebuchet MS"/>
                <a:ea typeface="+mn-ea"/>
                <a:cs typeface="+mn-cs"/>
              </a:rPr>
              <a:t>Cloud Migration Strategy</a:t>
            </a:r>
          </a:p>
        </p:txBody>
      </p:sp>
      <p:sp>
        <p:nvSpPr>
          <p:cNvPr id="18" name="TextBox 17">
            <a:extLst>
              <a:ext uri="{FF2B5EF4-FFF2-40B4-BE49-F238E27FC236}">
                <a16:creationId xmlns:a16="http://schemas.microsoft.com/office/drawing/2014/main" id="{B7C44272-A21F-46D8-BD63-3DE732499B6A}"/>
              </a:ext>
            </a:extLst>
          </p:cNvPr>
          <p:cNvSpPr txBox="1"/>
          <p:nvPr/>
        </p:nvSpPr>
        <p:spPr>
          <a:xfrm>
            <a:off x="4857093" y="1694229"/>
            <a:ext cx="3951010" cy="461665"/>
          </a:xfrm>
          <a:prstGeom prst="rect">
            <a:avLst/>
          </a:prstGeom>
          <a:noFill/>
        </p:spPr>
        <p:txBody>
          <a:bodyPr wrap="square" rtlCol="0">
            <a:spAutoFit/>
          </a:bodyPr>
          <a:lstStyle/>
          <a:p>
            <a:pPr marL="0" marR="0" lvl="0" indent="0" algn="l" defTabSz="914264"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Trebuchet MS"/>
                <a:ea typeface="+mn-ea"/>
                <a:cs typeface="+mn-cs"/>
              </a:rPr>
              <a:t>How do I execute a seamless migration without disruption in business?</a:t>
            </a:r>
            <a:endParaRPr kumimoji="0" lang="en-IN" sz="1200" b="1" i="0" u="none" strike="noStrike" kern="1200" cap="none" spc="0" normalizeH="0" baseline="0" noProof="0" dirty="0">
              <a:ln>
                <a:noFill/>
              </a:ln>
              <a:solidFill>
                <a:prstClr val="white"/>
              </a:solidFill>
              <a:effectLst/>
              <a:uLnTx/>
              <a:uFillTx/>
              <a:latin typeface="Trebuchet MS"/>
              <a:ea typeface="+mn-ea"/>
              <a:cs typeface="+mn-cs"/>
            </a:endParaRPr>
          </a:p>
        </p:txBody>
      </p:sp>
      <p:sp>
        <p:nvSpPr>
          <p:cNvPr id="9" name="TextBox 8">
            <a:extLst>
              <a:ext uri="{FF2B5EF4-FFF2-40B4-BE49-F238E27FC236}">
                <a16:creationId xmlns:a16="http://schemas.microsoft.com/office/drawing/2014/main" id="{2DF416E6-6E6F-4F57-A593-D89EE7EC0392}"/>
              </a:ext>
            </a:extLst>
          </p:cNvPr>
          <p:cNvSpPr txBox="1"/>
          <p:nvPr/>
        </p:nvSpPr>
        <p:spPr>
          <a:xfrm>
            <a:off x="869308" y="2361666"/>
            <a:ext cx="4002374" cy="360000"/>
          </a:xfrm>
          <a:prstGeom prst="homePlate">
            <a:avLst/>
          </a:prstGeom>
          <a:solidFill>
            <a:srgbClr val="BED730"/>
          </a:solidFill>
          <a:ln w="9525">
            <a:solidFill>
              <a:schemeClr val="bg1"/>
            </a:solidFill>
            <a:prstDash val="sysDot"/>
          </a:ln>
        </p:spPr>
        <p:txBody>
          <a:bodyPr wrap="square" rtlCol="0" anchor="ctr">
            <a:spAutoFit/>
          </a:bodyPr>
          <a:lstStyle/>
          <a:p>
            <a:pPr marL="0" marR="0" lvl="0" indent="0" algn="l" defTabSz="914264"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solidFill>
                  <a:prstClr val="black"/>
                </a:solidFill>
                <a:effectLst/>
                <a:uLnTx/>
                <a:uFillTx/>
                <a:latin typeface="Trebuchet MS"/>
                <a:ea typeface="+mn-ea"/>
                <a:cs typeface="+mn-cs"/>
              </a:rPr>
              <a:t>Connecting to Cloud </a:t>
            </a:r>
          </a:p>
        </p:txBody>
      </p:sp>
      <p:pic>
        <p:nvPicPr>
          <p:cNvPr id="10" name="Graphic 9" descr="Connected">
            <a:extLst>
              <a:ext uri="{FF2B5EF4-FFF2-40B4-BE49-F238E27FC236}">
                <a16:creationId xmlns:a16="http://schemas.microsoft.com/office/drawing/2014/main" id="{98413BC1-D216-4EFE-A0EA-41D474D4DB47}"/>
              </a:ext>
            </a:extLst>
          </p:cNvPr>
          <p:cNvPicPr>
            <a:picLocks noChangeAspect="1"/>
          </p:cNvPicPr>
          <p:nvPr/>
        </p:nvPicPr>
        <p:blipFill>
          <a:blip r:embed="rId5" cstate="print">
            <a:lum bright="100000" contrast="100000"/>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89895" y="2314595"/>
            <a:ext cx="359116" cy="360000"/>
          </a:xfrm>
          <a:prstGeom prst="rect">
            <a:avLst/>
          </a:prstGeom>
        </p:spPr>
      </p:pic>
      <p:sp>
        <p:nvSpPr>
          <p:cNvPr id="19" name="TextBox 18">
            <a:extLst>
              <a:ext uri="{FF2B5EF4-FFF2-40B4-BE49-F238E27FC236}">
                <a16:creationId xmlns:a16="http://schemas.microsoft.com/office/drawing/2014/main" id="{B1F2D8BB-57B5-4FFE-B249-22CF2DD5F2C4}"/>
              </a:ext>
            </a:extLst>
          </p:cNvPr>
          <p:cNvSpPr txBox="1"/>
          <p:nvPr/>
        </p:nvSpPr>
        <p:spPr>
          <a:xfrm>
            <a:off x="4857063" y="2317613"/>
            <a:ext cx="3951010" cy="461665"/>
          </a:xfrm>
          <a:prstGeom prst="rect">
            <a:avLst/>
          </a:prstGeom>
          <a:noFill/>
        </p:spPr>
        <p:txBody>
          <a:bodyPr wrap="square" rtlCol="0">
            <a:spAutoFit/>
          </a:bodyPr>
          <a:lstStyle/>
          <a:p>
            <a:pPr marL="0" marR="0" lvl="0" indent="0" algn="l" defTabSz="914264"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Trebuchet MS"/>
                <a:ea typeface="+mn-ea"/>
                <a:cs typeface="+mn-cs"/>
              </a:rPr>
              <a:t>How will my erstwhile network change in a Hybrid Cloud environment?</a:t>
            </a:r>
            <a:endParaRPr kumimoji="0" lang="en-IN" sz="1200" b="1" i="0" u="none" strike="noStrike" kern="1200" cap="none" spc="0" normalizeH="0" baseline="0" noProof="0" dirty="0">
              <a:ln>
                <a:noFill/>
              </a:ln>
              <a:solidFill>
                <a:prstClr val="white"/>
              </a:solidFill>
              <a:effectLst/>
              <a:uLnTx/>
              <a:uFillTx/>
              <a:latin typeface="Trebuchet MS"/>
              <a:ea typeface="+mn-ea"/>
              <a:cs typeface="+mn-cs"/>
            </a:endParaRPr>
          </a:p>
        </p:txBody>
      </p:sp>
      <p:sp>
        <p:nvSpPr>
          <p:cNvPr id="11" name="TextBox 10">
            <a:extLst>
              <a:ext uri="{FF2B5EF4-FFF2-40B4-BE49-F238E27FC236}">
                <a16:creationId xmlns:a16="http://schemas.microsoft.com/office/drawing/2014/main" id="{BC4D1451-05A3-4EB6-B2AD-FB5CB84DD808}"/>
              </a:ext>
            </a:extLst>
          </p:cNvPr>
          <p:cNvSpPr txBox="1"/>
          <p:nvPr/>
        </p:nvSpPr>
        <p:spPr>
          <a:xfrm>
            <a:off x="869308" y="2997741"/>
            <a:ext cx="4002374" cy="360000"/>
          </a:xfrm>
          <a:prstGeom prst="homePlate">
            <a:avLst/>
          </a:prstGeom>
          <a:solidFill>
            <a:srgbClr val="BED730"/>
          </a:solidFill>
          <a:ln w="9525">
            <a:solidFill>
              <a:schemeClr val="bg1"/>
            </a:solidFill>
            <a:prstDash val="sysDot"/>
          </a:ln>
        </p:spPr>
        <p:txBody>
          <a:bodyPr wrap="square" rtlCol="0" anchor="ctr">
            <a:spAutoFit/>
          </a:bodyPr>
          <a:lstStyle/>
          <a:p>
            <a:pPr marL="0" marR="0" lvl="0" indent="0" algn="l" defTabSz="914264"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Trebuchet MS"/>
                <a:ea typeface="+mn-ea"/>
                <a:cs typeface="+mn-cs"/>
              </a:rPr>
              <a:t>Security in the Cloud</a:t>
            </a:r>
            <a:endParaRPr kumimoji="0" lang="en-IN" sz="1200" b="1" i="0" u="none" strike="noStrike" kern="1200" cap="none" spc="0" normalizeH="0" baseline="0" noProof="0" dirty="0">
              <a:ln>
                <a:noFill/>
              </a:ln>
              <a:solidFill>
                <a:prstClr val="black"/>
              </a:solidFill>
              <a:effectLst/>
              <a:uLnTx/>
              <a:uFillTx/>
              <a:latin typeface="Trebuchet MS"/>
              <a:ea typeface="+mn-ea"/>
              <a:cs typeface="+mn-cs"/>
            </a:endParaRPr>
          </a:p>
        </p:txBody>
      </p:sp>
      <p:pic>
        <p:nvPicPr>
          <p:cNvPr id="12" name="Graphic 11" descr="Lock">
            <a:extLst>
              <a:ext uri="{FF2B5EF4-FFF2-40B4-BE49-F238E27FC236}">
                <a16:creationId xmlns:a16="http://schemas.microsoft.com/office/drawing/2014/main" id="{8D60BFCA-1E25-4121-B889-97B3675BDA15}"/>
              </a:ext>
            </a:extLst>
          </p:cNvPr>
          <p:cNvPicPr>
            <a:picLocks noChangeAspect="1"/>
          </p:cNvPicPr>
          <p:nvPr/>
        </p:nvPicPr>
        <p:blipFill>
          <a:blip r:embed="rId7" cstate="print">
            <a:lum bright="100000" contrast="100000"/>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89895" y="2988547"/>
            <a:ext cx="359116" cy="360000"/>
          </a:xfrm>
          <a:prstGeom prst="rect">
            <a:avLst/>
          </a:prstGeom>
        </p:spPr>
      </p:pic>
      <p:sp>
        <p:nvSpPr>
          <p:cNvPr id="20" name="TextBox 19">
            <a:extLst>
              <a:ext uri="{FF2B5EF4-FFF2-40B4-BE49-F238E27FC236}">
                <a16:creationId xmlns:a16="http://schemas.microsoft.com/office/drawing/2014/main" id="{9CB4B150-4876-494F-898B-728C2BE6B7DF}"/>
              </a:ext>
            </a:extLst>
          </p:cNvPr>
          <p:cNvSpPr txBox="1"/>
          <p:nvPr/>
        </p:nvSpPr>
        <p:spPr>
          <a:xfrm>
            <a:off x="4859881" y="2870935"/>
            <a:ext cx="3960270" cy="646331"/>
          </a:xfrm>
          <a:prstGeom prst="rect">
            <a:avLst/>
          </a:prstGeom>
          <a:noFill/>
        </p:spPr>
        <p:txBody>
          <a:bodyPr wrap="square" rtlCol="0">
            <a:spAutoFit/>
          </a:bodyPr>
          <a:lstStyle/>
          <a:p>
            <a:pPr marL="0" marR="0" lvl="0" indent="0" algn="l" defTabSz="914264"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Trebuchet MS"/>
                <a:ea typeface="+mn-ea"/>
                <a:cs typeface="+mn-cs"/>
              </a:rPr>
              <a:t>How will I define the security architecture and policy when my applications will be residing in multiple Clouds and Data Centers?</a:t>
            </a:r>
            <a:endParaRPr kumimoji="0" lang="en-IN" sz="1200" b="1" i="0" u="none" strike="noStrike" kern="1200" cap="none" spc="0" normalizeH="0" baseline="0" noProof="0" dirty="0">
              <a:ln>
                <a:noFill/>
              </a:ln>
              <a:solidFill>
                <a:prstClr val="white"/>
              </a:solidFill>
              <a:effectLst/>
              <a:uLnTx/>
              <a:uFillTx/>
              <a:latin typeface="Trebuchet MS"/>
              <a:ea typeface="+mn-ea"/>
              <a:cs typeface="+mn-cs"/>
            </a:endParaRPr>
          </a:p>
        </p:txBody>
      </p:sp>
      <p:sp>
        <p:nvSpPr>
          <p:cNvPr id="13" name="TextBox 12">
            <a:extLst>
              <a:ext uri="{FF2B5EF4-FFF2-40B4-BE49-F238E27FC236}">
                <a16:creationId xmlns:a16="http://schemas.microsoft.com/office/drawing/2014/main" id="{0183F598-C532-4394-963F-5A5425D0C422}"/>
              </a:ext>
            </a:extLst>
          </p:cNvPr>
          <p:cNvSpPr txBox="1"/>
          <p:nvPr/>
        </p:nvSpPr>
        <p:spPr>
          <a:xfrm>
            <a:off x="869308" y="3675316"/>
            <a:ext cx="4002374" cy="276999"/>
          </a:xfrm>
          <a:prstGeom prst="homePlate">
            <a:avLst/>
          </a:prstGeom>
          <a:solidFill>
            <a:srgbClr val="BED730"/>
          </a:solidFill>
          <a:ln w="9525">
            <a:solidFill>
              <a:schemeClr val="bg1"/>
            </a:solidFill>
            <a:prstDash val="sysDot"/>
          </a:ln>
        </p:spPr>
        <p:txBody>
          <a:bodyPr wrap="square" rtlCol="0" anchor="ctr">
            <a:spAutoFit/>
          </a:bodyPr>
          <a:lstStyle/>
          <a:p>
            <a:pPr marL="0" marR="0" lvl="0" indent="0" algn="l" defTabSz="914264"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solidFill>
                  <a:prstClr val="black"/>
                </a:solidFill>
                <a:effectLst/>
                <a:uLnTx/>
                <a:uFillTx/>
                <a:latin typeface="Trebuchet MS"/>
                <a:ea typeface="+mn-ea"/>
                <a:cs typeface="+mn-cs"/>
              </a:rPr>
              <a:t>Visibility and Control</a:t>
            </a:r>
          </a:p>
        </p:txBody>
      </p:sp>
      <p:pic>
        <p:nvPicPr>
          <p:cNvPr id="17" name="Graphic 16" descr="Eye">
            <a:extLst>
              <a:ext uri="{FF2B5EF4-FFF2-40B4-BE49-F238E27FC236}">
                <a16:creationId xmlns:a16="http://schemas.microsoft.com/office/drawing/2014/main" id="{F9A80395-82B6-4464-9863-6338111DB4F8}"/>
              </a:ext>
            </a:extLst>
          </p:cNvPr>
          <p:cNvPicPr>
            <a:picLocks noChangeAspect="1"/>
          </p:cNvPicPr>
          <p:nvPr/>
        </p:nvPicPr>
        <p:blipFill>
          <a:blip r:embed="rId9" cstate="print">
            <a:lum bright="100000" contrast="100000"/>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89895" y="3662500"/>
            <a:ext cx="359116" cy="360000"/>
          </a:xfrm>
          <a:prstGeom prst="rect">
            <a:avLst/>
          </a:prstGeom>
        </p:spPr>
      </p:pic>
      <p:sp>
        <p:nvSpPr>
          <p:cNvPr id="21" name="TextBox 20">
            <a:extLst>
              <a:ext uri="{FF2B5EF4-FFF2-40B4-BE49-F238E27FC236}">
                <a16:creationId xmlns:a16="http://schemas.microsoft.com/office/drawing/2014/main" id="{FB7DD079-FF6B-4DFE-AC23-F52B0CC0C156}"/>
              </a:ext>
            </a:extLst>
          </p:cNvPr>
          <p:cNvSpPr txBox="1"/>
          <p:nvPr/>
        </p:nvSpPr>
        <p:spPr>
          <a:xfrm>
            <a:off x="4857062" y="3645194"/>
            <a:ext cx="3951010" cy="276999"/>
          </a:xfrm>
          <a:prstGeom prst="rect">
            <a:avLst/>
          </a:prstGeom>
          <a:noFill/>
        </p:spPr>
        <p:txBody>
          <a:bodyPr wrap="square" rtlCol="0">
            <a:spAutoFit/>
          </a:bodyPr>
          <a:lstStyle/>
          <a:p>
            <a:pPr marL="0" marR="0" lvl="0" indent="0" algn="l" defTabSz="914264"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Trebuchet MS"/>
                <a:ea typeface="+mn-ea"/>
                <a:cs typeface="+mn-cs"/>
              </a:rPr>
              <a:t>Is visibility more important than control?</a:t>
            </a:r>
            <a:endParaRPr kumimoji="0" lang="en-IN" sz="1200" b="1" i="0" u="none" strike="noStrike" kern="1200" cap="none" spc="0" normalizeH="0" baseline="0" noProof="0" dirty="0">
              <a:ln>
                <a:noFill/>
              </a:ln>
              <a:solidFill>
                <a:prstClr val="white"/>
              </a:solidFill>
              <a:effectLst/>
              <a:uLnTx/>
              <a:uFillTx/>
              <a:latin typeface="Trebuchet MS"/>
              <a:ea typeface="+mn-ea"/>
              <a:cs typeface="+mn-cs"/>
            </a:endParaRPr>
          </a:p>
        </p:txBody>
      </p:sp>
      <p:sp>
        <p:nvSpPr>
          <p:cNvPr id="15" name="TextBox 14">
            <a:extLst>
              <a:ext uri="{FF2B5EF4-FFF2-40B4-BE49-F238E27FC236}">
                <a16:creationId xmlns:a16="http://schemas.microsoft.com/office/drawing/2014/main" id="{D0C6C292-C2AD-4AA0-AF3B-AFA72F4A2D9A}"/>
              </a:ext>
            </a:extLst>
          </p:cNvPr>
          <p:cNvSpPr txBox="1"/>
          <p:nvPr/>
        </p:nvSpPr>
        <p:spPr>
          <a:xfrm>
            <a:off x="869308" y="4311391"/>
            <a:ext cx="4002374" cy="276999"/>
          </a:xfrm>
          <a:prstGeom prst="homePlate">
            <a:avLst/>
          </a:prstGeom>
          <a:solidFill>
            <a:srgbClr val="BED730"/>
          </a:solidFill>
          <a:ln w="9525">
            <a:solidFill>
              <a:schemeClr val="bg1"/>
            </a:solidFill>
            <a:prstDash val="sysDot"/>
          </a:ln>
        </p:spPr>
        <p:txBody>
          <a:bodyPr wrap="square" rtlCol="0" anchor="ctr">
            <a:spAutoFit/>
          </a:bodyPr>
          <a:lstStyle/>
          <a:p>
            <a:pPr marL="0" marR="0" lvl="0" indent="0" algn="l" defTabSz="914264"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solidFill>
                  <a:prstClr val="black"/>
                </a:solidFill>
                <a:effectLst/>
                <a:uLnTx/>
                <a:uFillTx/>
                <a:latin typeface="Trebuchet MS"/>
                <a:ea typeface="+mn-ea"/>
                <a:cs typeface="+mn-cs"/>
              </a:rPr>
              <a:t>Cloud Cost Optimization</a:t>
            </a:r>
          </a:p>
        </p:txBody>
      </p:sp>
      <p:pic>
        <p:nvPicPr>
          <p:cNvPr id="16" name="Graphic 15" descr="Money">
            <a:extLst>
              <a:ext uri="{FF2B5EF4-FFF2-40B4-BE49-F238E27FC236}">
                <a16:creationId xmlns:a16="http://schemas.microsoft.com/office/drawing/2014/main" id="{5E4AB313-E65C-4425-B947-EEAA0EC24B9D}"/>
              </a:ext>
            </a:extLst>
          </p:cNvPr>
          <p:cNvPicPr>
            <a:picLocks noChangeAspect="1"/>
          </p:cNvPicPr>
          <p:nvPr/>
        </p:nvPicPr>
        <p:blipFill>
          <a:blip r:embed="rId11" cstate="print">
            <a:lum bright="100000" contrast="100000"/>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89895" y="4285618"/>
            <a:ext cx="359116" cy="360000"/>
          </a:xfrm>
          <a:prstGeom prst="rect">
            <a:avLst/>
          </a:prstGeom>
        </p:spPr>
      </p:pic>
      <p:sp>
        <p:nvSpPr>
          <p:cNvPr id="22" name="TextBox 21">
            <a:extLst>
              <a:ext uri="{FF2B5EF4-FFF2-40B4-BE49-F238E27FC236}">
                <a16:creationId xmlns:a16="http://schemas.microsoft.com/office/drawing/2014/main" id="{FFDD1DD3-83EA-4811-B66B-C25CA42BA178}"/>
              </a:ext>
            </a:extLst>
          </p:cNvPr>
          <p:cNvSpPr txBox="1"/>
          <p:nvPr/>
        </p:nvSpPr>
        <p:spPr>
          <a:xfrm>
            <a:off x="4854243" y="4301707"/>
            <a:ext cx="3941747" cy="276999"/>
          </a:xfrm>
          <a:prstGeom prst="rect">
            <a:avLst/>
          </a:prstGeom>
          <a:noFill/>
        </p:spPr>
        <p:txBody>
          <a:bodyPr wrap="square" rtlCol="0">
            <a:spAutoFit/>
          </a:bodyPr>
          <a:lstStyle/>
          <a:p>
            <a:pPr marL="0" marR="0" lvl="0" indent="0" algn="l" defTabSz="914264"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Trebuchet MS"/>
                <a:ea typeface="+mn-ea"/>
                <a:cs typeface="+mn-cs"/>
              </a:rPr>
              <a:t>Will my cost reduce in a Hybrid Cloud model?</a:t>
            </a:r>
            <a:endParaRPr kumimoji="0" lang="en-IN" sz="1200" b="1" i="0" u="none" strike="noStrike" kern="1200" cap="none" spc="0" normalizeH="0" baseline="0" noProof="0" dirty="0">
              <a:ln>
                <a:noFill/>
              </a:ln>
              <a:solidFill>
                <a:prstClr val="white"/>
              </a:solidFill>
              <a:effectLst/>
              <a:uLnTx/>
              <a:uFillTx/>
              <a:latin typeface="Trebuchet MS"/>
              <a:ea typeface="+mn-ea"/>
              <a:cs typeface="+mn-cs"/>
            </a:endParaRPr>
          </a:p>
        </p:txBody>
      </p:sp>
      <p:sp>
        <p:nvSpPr>
          <p:cNvPr id="36" name="TextBox 35">
            <a:extLst>
              <a:ext uri="{FF2B5EF4-FFF2-40B4-BE49-F238E27FC236}">
                <a16:creationId xmlns:a16="http://schemas.microsoft.com/office/drawing/2014/main" id="{9DF754D8-4DB4-4A15-9D9D-72163B39F004}"/>
              </a:ext>
            </a:extLst>
          </p:cNvPr>
          <p:cNvSpPr txBox="1"/>
          <p:nvPr/>
        </p:nvSpPr>
        <p:spPr>
          <a:xfrm>
            <a:off x="1142536" y="1094467"/>
            <a:ext cx="2428508" cy="307777"/>
          </a:xfrm>
          <a:prstGeom prst="rect">
            <a:avLst/>
          </a:prstGeom>
          <a:noFill/>
        </p:spPr>
        <p:txBody>
          <a:bodyPr wrap="square" rtlCol="0">
            <a:spAutoFit/>
          </a:bodyPr>
          <a:lstStyle/>
          <a:p>
            <a:pPr marL="0" marR="0" lvl="0" indent="0" algn="l" defTabSz="914264" rtl="0" eaLnBrk="1" fontAlgn="auto" latinLnBrk="0" hangingPunct="1">
              <a:lnSpc>
                <a:spcPct val="100000"/>
              </a:lnSpc>
              <a:spcBef>
                <a:spcPts val="0"/>
              </a:spcBef>
              <a:spcAft>
                <a:spcPts val="0"/>
              </a:spcAft>
              <a:buClrTx/>
              <a:buSzTx/>
              <a:buFontTx/>
              <a:buNone/>
              <a:tabLst/>
              <a:defRPr/>
            </a:pPr>
            <a:endParaRPr kumimoji="0" lang="en-IN" sz="1400" b="1" i="0" u="none" strike="noStrike" kern="1200" cap="none" spc="0" normalizeH="0" baseline="0" noProof="0" dirty="0">
              <a:ln>
                <a:noFill/>
              </a:ln>
              <a:solidFill>
                <a:prstClr val="black"/>
              </a:solidFill>
              <a:effectLst/>
              <a:uLnTx/>
              <a:uFillTx/>
              <a:latin typeface="Trebuchet MS"/>
              <a:ea typeface="+mn-ea"/>
              <a:cs typeface="+mn-cs"/>
            </a:endParaRPr>
          </a:p>
        </p:txBody>
      </p:sp>
      <p:sp>
        <p:nvSpPr>
          <p:cNvPr id="37" name="TextBox 36">
            <a:extLst>
              <a:ext uri="{FF2B5EF4-FFF2-40B4-BE49-F238E27FC236}">
                <a16:creationId xmlns:a16="http://schemas.microsoft.com/office/drawing/2014/main" id="{675879FF-DAB0-4CB8-AD6D-FD1C336DB025}"/>
              </a:ext>
            </a:extLst>
          </p:cNvPr>
          <p:cNvSpPr txBox="1"/>
          <p:nvPr/>
        </p:nvSpPr>
        <p:spPr>
          <a:xfrm>
            <a:off x="4857144" y="1109857"/>
            <a:ext cx="3951010" cy="276999"/>
          </a:xfrm>
          <a:prstGeom prst="rect">
            <a:avLst/>
          </a:prstGeom>
          <a:noFill/>
        </p:spPr>
        <p:txBody>
          <a:bodyPr wrap="square" rtlCol="0">
            <a:spAutoFit/>
          </a:bodyPr>
          <a:lstStyle/>
          <a:p>
            <a:pPr marL="0" marR="0" lvl="0" indent="0" algn="l" defTabSz="914264"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Trebuchet MS"/>
                <a:ea typeface="+mn-ea"/>
                <a:cs typeface="+mn-cs"/>
              </a:rPr>
              <a:t>Which applications should I be moving to Cloud? </a:t>
            </a:r>
            <a:endParaRPr kumimoji="0" lang="en-IN" sz="1200" b="0" i="0" u="none" strike="noStrike" kern="1200" cap="none" spc="0" normalizeH="0" baseline="0" noProof="0" dirty="0">
              <a:ln>
                <a:noFill/>
              </a:ln>
              <a:solidFill>
                <a:prstClr val="white"/>
              </a:solidFill>
              <a:effectLst/>
              <a:uLnTx/>
              <a:uFillTx/>
              <a:latin typeface="Trebuchet MS"/>
              <a:ea typeface="+mn-ea"/>
              <a:cs typeface="+mn-cs"/>
            </a:endParaRPr>
          </a:p>
        </p:txBody>
      </p:sp>
      <p:pic>
        <p:nvPicPr>
          <p:cNvPr id="38" name="Picture 6" descr="Image result for assessment services icon">
            <a:extLst>
              <a:ext uri="{FF2B5EF4-FFF2-40B4-BE49-F238E27FC236}">
                <a16:creationId xmlns:a16="http://schemas.microsoft.com/office/drawing/2014/main" id="{C6307E8A-8C91-489E-92C5-9D976181E470}"/>
              </a:ext>
            </a:extLst>
          </p:cNvPr>
          <p:cNvPicPr>
            <a:picLocks noChangeAspect="1" noChangeArrowheads="1"/>
          </p:cNvPicPr>
          <p:nvPr/>
        </p:nvPicPr>
        <p:blipFill>
          <a:blip r:embed="rId13" cstate="print">
            <a:alphaModFix/>
            <a:duotone>
              <a:schemeClr val="accent3">
                <a:shade val="45000"/>
                <a:satMod val="135000"/>
              </a:schemeClr>
              <a:prstClr val="white"/>
            </a:duotone>
            <a:extLst>
              <a:ext uri="{BEBA8EAE-BF5A-486C-A8C5-ECC9F3942E4B}">
                <a14:imgProps xmlns:a14="http://schemas.microsoft.com/office/drawing/2010/main">
                  <a14:imgLayer r:embed="rId14">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389894" y="1068355"/>
            <a:ext cx="395028" cy="396000"/>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E8775502-242E-465A-BEA7-06249224675C}"/>
              </a:ext>
            </a:extLst>
          </p:cNvPr>
          <p:cNvSpPr txBox="1"/>
          <p:nvPr/>
        </p:nvSpPr>
        <p:spPr>
          <a:xfrm>
            <a:off x="869389" y="1131016"/>
            <a:ext cx="4002374" cy="276999"/>
          </a:xfrm>
          <a:prstGeom prst="homePlate">
            <a:avLst/>
          </a:prstGeom>
          <a:solidFill>
            <a:srgbClr val="BED730"/>
          </a:solidFill>
          <a:ln w="9525">
            <a:solidFill>
              <a:schemeClr val="bg1"/>
            </a:solidFill>
            <a:prstDash val="sysDot"/>
          </a:ln>
        </p:spPr>
        <p:txBody>
          <a:bodyPr wrap="square" rtlCol="0" anchor="ctr">
            <a:spAutoFit/>
          </a:bodyPr>
          <a:lstStyle/>
          <a:p>
            <a:pPr marL="0" marR="0" lvl="0" indent="0" algn="l" defTabSz="914264"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solidFill>
                  <a:prstClr val="black"/>
                </a:solidFill>
                <a:effectLst/>
                <a:uLnTx/>
                <a:uFillTx/>
                <a:latin typeface="Trebuchet MS"/>
                <a:ea typeface="+mn-ea"/>
                <a:cs typeface="+mn-cs"/>
              </a:rPr>
              <a:t>Assessment and Discovery</a:t>
            </a:r>
          </a:p>
        </p:txBody>
      </p:sp>
      <p:grpSp>
        <p:nvGrpSpPr>
          <p:cNvPr id="3" name="Group 2">
            <a:extLst>
              <a:ext uri="{FF2B5EF4-FFF2-40B4-BE49-F238E27FC236}">
                <a16:creationId xmlns:a16="http://schemas.microsoft.com/office/drawing/2014/main" id="{DDB31FB0-6644-8E67-6FC1-7ED3C47954A0}"/>
              </a:ext>
            </a:extLst>
          </p:cNvPr>
          <p:cNvGrpSpPr/>
          <p:nvPr/>
        </p:nvGrpSpPr>
        <p:grpSpPr>
          <a:xfrm>
            <a:off x="64380" y="4887673"/>
            <a:ext cx="1223400" cy="253916"/>
            <a:chOff x="1066800" y="4063365"/>
            <a:chExt cx="1223400" cy="253916"/>
          </a:xfrm>
        </p:grpSpPr>
        <p:pic>
          <p:nvPicPr>
            <p:cNvPr id="4" name="Picture 3">
              <a:extLst>
                <a:ext uri="{FF2B5EF4-FFF2-40B4-BE49-F238E27FC236}">
                  <a16:creationId xmlns:a16="http://schemas.microsoft.com/office/drawing/2014/main" id="{1408F02A-9502-B0F3-A31F-7D1B57EC1A96}"/>
                </a:ext>
              </a:extLst>
            </p:cNvPr>
            <p:cNvPicPr>
              <a:picLocks noChangeAspect="1"/>
            </p:cNvPicPr>
            <p:nvPr userDrawn="1"/>
          </p:nvPicPr>
          <p:blipFill>
            <a:blip r:embed="rId15"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5" name="TextBox 4">
              <a:extLst>
                <a:ext uri="{FF2B5EF4-FFF2-40B4-BE49-F238E27FC236}">
                  <a16:creationId xmlns:a16="http://schemas.microsoft.com/office/drawing/2014/main" id="{A69F03D0-1918-06B4-48FF-B72F7614ED26}"/>
                </a:ext>
              </a:extLst>
            </p:cNvPr>
            <p:cNvSpPr txBox="1"/>
            <p:nvPr/>
          </p:nvSpPr>
          <p:spPr>
            <a:xfrm>
              <a:off x="1269120" y="4063365"/>
              <a:ext cx="1021080" cy="253916"/>
            </a:xfrm>
            <a:prstGeom prst="rect">
              <a:avLst/>
            </a:prstGeom>
            <a:noFill/>
          </p:spPr>
          <p:txBody>
            <a:bodyPr wrap="square" rtlCol="0">
              <a:spAutoFit/>
            </a:bodyPr>
            <a:lstStyle/>
            <a:p>
              <a:pPr defTabSz="914264"/>
              <a:r>
                <a:rPr lang="en-US" sz="1050" dirty="0">
                  <a:solidFill>
                    <a:prstClr val="white"/>
                  </a:solidFill>
                  <a:latin typeface="Trebuchet MS"/>
                </a:rPr>
                <a:t>cloud@core</a:t>
              </a:r>
              <a:r>
                <a:rPr lang="en-US" sz="800" baseline="30000" dirty="0">
                  <a:solidFill>
                    <a:prstClr val="white"/>
                  </a:solidFill>
                  <a:latin typeface="Trebuchet MS"/>
                </a:rPr>
                <a:t>TM</a:t>
              </a:r>
              <a:endParaRPr lang="en-US" sz="1050" baseline="30000" dirty="0">
                <a:solidFill>
                  <a:prstClr val="white"/>
                </a:solidFill>
                <a:latin typeface="Trebuchet MS"/>
              </a:endParaRPr>
            </a:p>
          </p:txBody>
        </p:sp>
      </p:grpSp>
    </p:spTree>
    <p:extLst>
      <p:ext uri="{BB962C8B-B14F-4D97-AF65-F5344CB8AC3E}">
        <p14:creationId xmlns:p14="http://schemas.microsoft.com/office/powerpoint/2010/main" val="2769708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Top Corners Rounded 43">
            <a:extLst>
              <a:ext uri="{FF2B5EF4-FFF2-40B4-BE49-F238E27FC236}">
                <a16:creationId xmlns:a16="http://schemas.microsoft.com/office/drawing/2014/main" id="{68BFB1E4-C7B3-0ED7-F79C-CE415A7EBE46}"/>
              </a:ext>
            </a:extLst>
          </p:cNvPr>
          <p:cNvSpPr/>
          <p:nvPr/>
        </p:nvSpPr>
        <p:spPr>
          <a:xfrm>
            <a:off x="665894" y="3563636"/>
            <a:ext cx="3567328" cy="288000"/>
          </a:xfrm>
          <a:prstGeom prst="round2SameRect">
            <a:avLst>
              <a:gd name="adj1" fmla="val 50000"/>
              <a:gd name="adj2" fmla="val 0"/>
            </a:avLst>
          </a:prstGeom>
          <a:solidFill>
            <a:srgbClr val="008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rebuchet MS"/>
              <a:ea typeface="+mn-ea"/>
              <a:cs typeface="+mn-cs"/>
            </a:endParaRPr>
          </a:p>
        </p:txBody>
      </p:sp>
      <p:pic>
        <p:nvPicPr>
          <p:cNvPr id="43" name="Picture 42" descr="Shape&#10;&#10;Description automatically generated with low confidence">
            <a:extLst>
              <a:ext uri="{FF2B5EF4-FFF2-40B4-BE49-F238E27FC236}">
                <a16:creationId xmlns:a16="http://schemas.microsoft.com/office/drawing/2014/main" id="{7B22EF8F-8785-31B7-303F-DFECD8F382FC}"/>
              </a:ext>
            </a:extLst>
          </p:cNvPr>
          <p:cNvPicPr>
            <a:picLocks noChangeAspect="1"/>
          </p:cNvPicPr>
          <p:nvPr/>
        </p:nvPicPr>
        <p:blipFill rotWithShape="1">
          <a:blip r:embed="rId3">
            <a:alphaModFix amt="20000"/>
            <a:duotone>
              <a:schemeClr val="accent1">
                <a:shade val="45000"/>
                <a:satMod val="135000"/>
              </a:schemeClr>
              <a:prstClr val="white"/>
            </a:duotone>
            <a:extLst>
              <a:ext uri="{28A0092B-C50C-407E-A947-70E740481C1C}">
                <a14:useLocalDpi xmlns:a14="http://schemas.microsoft.com/office/drawing/2010/main" val="0"/>
              </a:ext>
            </a:extLst>
          </a:blip>
          <a:srcRect t="17025" b="17589"/>
          <a:stretch/>
        </p:blipFill>
        <p:spPr>
          <a:xfrm>
            <a:off x="4991598" y="1453281"/>
            <a:ext cx="3567329" cy="2052282"/>
          </a:xfrm>
          <a:prstGeom prst="rect">
            <a:avLst/>
          </a:prstGeom>
        </p:spPr>
      </p:pic>
      <p:pic>
        <p:nvPicPr>
          <p:cNvPr id="42" name="Picture 41" descr="Shape&#10;&#10;Description automatically generated with low confidence">
            <a:extLst>
              <a:ext uri="{FF2B5EF4-FFF2-40B4-BE49-F238E27FC236}">
                <a16:creationId xmlns:a16="http://schemas.microsoft.com/office/drawing/2014/main" id="{3484A204-5034-E506-E37D-D9265A069BA4}"/>
              </a:ext>
            </a:extLst>
          </p:cNvPr>
          <p:cNvPicPr>
            <a:picLocks noChangeAspect="1"/>
          </p:cNvPicPr>
          <p:nvPr/>
        </p:nvPicPr>
        <p:blipFill rotWithShape="1">
          <a:blip r:embed="rId3">
            <a:duotone>
              <a:schemeClr val="accent5">
                <a:shade val="45000"/>
                <a:satMod val="135000"/>
              </a:schemeClr>
              <a:prstClr val="white"/>
            </a:duotone>
            <a:alphaModFix amt="20000"/>
            <a:extLst>
              <a:ext uri="{28A0092B-C50C-407E-A947-70E740481C1C}">
                <a14:useLocalDpi xmlns:a14="http://schemas.microsoft.com/office/drawing/2010/main" val="0"/>
              </a:ext>
            </a:extLst>
          </a:blip>
          <a:srcRect t="17025" b="17589"/>
          <a:stretch/>
        </p:blipFill>
        <p:spPr>
          <a:xfrm>
            <a:off x="586210" y="1453281"/>
            <a:ext cx="3567329" cy="2052282"/>
          </a:xfrm>
          <a:prstGeom prst="rect">
            <a:avLst/>
          </a:prstGeom>
        </p:spPr>
      </p:pic>
      <p:pic>
        <p:nvPicPr>
          <p:cNvPr id="38" name="Picture 37" descr="Icon&#10;&#10;Description automatically generated">
            <a:extLst>
              <a:ext uri="{FF2B5EF4-FFF2-40B4-BE49-F238E27FC236}">
                <a16:creationId xmlns:a16="http://schemas.microsoft.com/office/drawing/2014/main" id="{06B08795-74C9-F81B-73F6-7291BBD0BB80}"/>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924660" y="3276559"/>
            <a:ext cx="3118560" cy="1754190"/>
          </a:xfrm>
          <a:prstGeom prst="rect">
            <a:avLst/>
          </a:prstGeom>
        </p:spPr>
      </p:pic>
      <p:sp>
        <p:nvSpPr>
          <p:cNvPr id="2" name="Title 1">
            <a:extLst>
              <a:ext uri="{FF2B5EF4-FFF2-40B4-BE49-F238E27FC236}">
                <a16:creationId xmlns:a16="http://schemas.microsoft.com/office/drawing/2014/main" id="{21BFD41C-B4E4-3CA2-9DEE-150194A2259F}"/>
              </a:ext>
            </a:extLst>
          </p:cNvPr>
          <p:cNvSpPr>
            <a:spLocks noGrp="1"/>
          </p:cNvSpPr>
          <p:nvPr>
            <p:ph type="title" idx="4294967295"/>
          </p:nvPr>
        </p:nvSpPr>
        <p:spPr>
          <a:xfrm>
            <a:off x="323850" y="257175"/>
            <a:ext cx="7213600" cy="369888"/>
          </a:xfrm>
        </p:spPr>
        <p:txBody>
          <a:bodyPr>
            <a:noAutofit/>
          </a:bodyPr>
          <a:lstStyle/>
          <a:p>
            <a:r>
              <a:rPr lang="en-IN" sz="2000" b="1" dirty="0">
                <a:solidFill>
                  <a:schemeClr val="bg1"/>
                </a:solidFill>
                <a:latin typeface="Trebuchet MS" panose="020B0603020202020204" pitchFamily="34" charset="0"/>
              </a:rPr>
              <a:t>Horses for courses </a:t>
            </a:r>
          </a:p>
        </p:txBody>
      </p:sp>
      <p:sp>
        <p:nvSpPr>
          <p:cNvPr id="3" name="TextBox 2">
            <a:extLst>
              <a:ext uri="{FF2B5EF4-FFF2-40B4-BE49-F238E27FC236}">
                <a16:creationId xmlns:a16="http://schemas.microsoft.com/office/drawing/2014/main" id="{F66614E1-B81D-BF76-A6C6-55FA2D48E5FD}"/>
              </a:ext>
            </a:extLst>
          </p:cNvPr>
          <p:cNvSpPr txBox="1"/>
          <p:nvPr/>
        </p:nvSpPr>
        <p:spPr>
          <a:xfrm>
            <a:off x="323850" y="870936"/>
            <a:ext cx="8496300" cy="400110"/>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IN" sz="2000" b="1" i="0" u="none" strike="noStrike" kern="1200" cap="none" spc="0" normalizeH="0" baseline="0" noProof="0" dirty="0">
                <a:ln>
                  <a:noFill/>
                </a:ln>
                <a:solidFill>
                  <a:srgbClr val="BED730"/>
                </a:solidFill>
                <a:effectLst/>
                <a:uLnTx/>
                <a:uFillTx/>
                <a:latin typeface="Trebuchet MS"/>
                <a:ea typeface="+mn-ea"/>
                <a:cs typeface="+mn-cs"/>
              </a:rPr>
              <a:t>Hybrid workload placement drivers</a:t>
            </a:r>
          </a:p>
        </p:txBody>
      </p:sp>
      <p:sp>
        <p:nvSpPr>
          <p:cNvPr id="5" name="TextBox 4">
            <a:extLst>
              <a:ext uri="{FF2B5EF4-FFF2-40B4-BE49-F238E27FC236}">
                <a16:creationId xmlns:a16="http://schemas.microsoft.com/office/drawing/2014/main" id="{14AF4CBD-0A5F-1EF9-5FC9-54EE98131439}"/>
              </a:ext>
            </a:extLst>
          </p:cNvPr>
          <p:cNvSpPr txBox="1"/>
          <p:nvPr/>
        </p:nvSpPr>
        <p:spPr>
          <a:xfrm>
            <a:off x="323850" y="1240268"/>
            <a:ext cx="8496300" cy="307777"/>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chemeClr val="bg1">
                    <a:lumMod val="75000"/>
                  </a:schemeClr>
                </a:solidFill>
                <a:effectLst/>
                <a:uLnTx/>
                <a:uFillTx/>
                <a:latin typeface="Trebuchet MS"/>
                <a:ea typeface="+mn-ea"/>
                <a:cs typeface="+mn-cs"/>
              </a:rPr>
              <a:t>Striking the perfect balance</a:t>
            </a:r>
          </a:p>
        </p:txBody>
      </p:sp>
      <p:sp>
        <p:nvSpPr>
          <p:cNvPr id="6" name="TextBox 5">
            <a:extLst>
              <a:ext uri="{FF2B5EF4-FFF2-40B4-BE49-F238E27FC236}">
                <a16:creationId xmlns:a16="http://schemas.microsoft.com/office/drawing/2014/main" id="{D2F203BC-1A59-E403-869B-E9A14075CCD6}"/>
              </a:ext>
            </a:extLst>
          </p:cNvPr>
          <p:cNvSpPr txBox="1"/>
          <p:nvPr/>
        </p:nvSpPr>
        <p:spPr>
          <a:xfrm>
            <a:off x="1447800" y="1746299"/>
            <a:ext cx="2057400" cy="646331"/>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IN" sz="1800" b="1" i="0" u="none" strike="noStrike" kern="1200" cap="none" spc="0" normalizeH="0" baseline="0" noProof="0" dirty="0">
                <a:ln>
                  <a:noFill/>
                </a:ln>
                <a:solidFill>
                  <a:srgbClr val="BED730"/>
                </a:solidFill>
                <a:effectLst/>
                <a:uLnTx/>
                <a:uFillTx/>
                <a:latin typeface="Trebuchet MS"/>
                <a:ea typeface="+mn-ea"/>
                <a:cs typeface="+mn-cs"/>
              </a:rPr>
              <a:t>Public </a:t>
            </a:r>
          </a:p>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IN" sz="1800" b="1" i="0" u="none" strike="noStrike" kern="1200" cap="none" spc="0" normalizeH="0" baseline="0" noProof="0" dirty="0">
                <a:ln>
                  <a:noFill/>
                </a:ln>
                <a:solidFill>
                  <a:srgbClr val="BED730"/>
                </a:solidFill>
                <a:effectLst/>
                <a:uLnTx/>
                <a:uFillTx/>
                <a:latin typeface="Trebuchet MS"/>
                <a:ea typeface="+mn-ea"/>
                <a:cs typeface="+mn-cs"/>
              </a:rPr>
              <a:t>Cloud Drivers</a:t>
            </a:r>
          </a:p>
        </p:txBody>
      </p:sp>
      <p:sp>
        <p:nvSpPr>
          <p:cNvPr id="7" name="TextBox 6">
            <a:extLst>
              <a:ext uri="{FF2B5EF4-FFF2-40B4-BE49-F238E27FC236}">
                <a16:creationId xmlns:a16="http://schemas.microsoft.com/office/drawing/2014/main" id="{22A28BD7-C0E3-3073-BBCD-8EC4A6DF8C60}"/>
              </a:ext>
            </a:extLst>
          </p:cNvPr>
          <p:cNvSpPr txBox="1"/>
          <p:nvPr/>
        </p:nvSpPr>
        <p:spPr>
          <a:xfrm>
            <a:off x="5949365" y="1746299"/>
            <a:ext cx="1962150" cy="646331"/>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IN" sz="1800" b="1" i="0" u="none" strike="noStrike" kern="1200" cap="none" spc="0" normalizeH="0" baseline="0" noProof="0" dirty="0">
                <a:ln>
                  <a:noFill/>
                </a:ln>
                <a:solidFill>
                  <a:srgbClr val="BED730"/>
                </a:solidFill>
                <a:effectLst/>
                <a:uLnTx/>
                <a:uFillTx/>
                <a:latin typeface="Trebuchet MS"/>
                <a:ea typeface="+mn-ea"/>
                <a:cs typeface="+mn-cs"/>
              </a:rPr>
              <a:t>Private </a:t>
            </a:r>
          </a:p>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IN" sz="1800" b="1" i="0" u="none" strike="noStrike" kern="1200" cap="none" spc="0" normalizeH="0" baseline="0" noProof="0" dirty="0">
                <a:ln>
                  <a:noFill/>
                </a:ln>
                <a:solidFill>
                  <a:srgbClr val="BED730"/>
                </a:solidFill>
                <a:effectLst/>
                <a:uLnTx/>
                <a:uFillTx/>
                <a:latin typeface="Trebuchet MS"/>
                <a:ea typeface="+mn-ea"/>
                <a:cs typeface="+mn-cs"/>
              </a:rPr>
              <a:t>Cloud Drivers</a:t>
            </a:r>
          </a:p>
        </p:txBody>
      </p:sp>
      <p:sp>
        <p:nvSpPr>
          <p:cNvPr id="8" name="Rectangle: Rounded Corners 7">
            <a:extLst>
              <a:ext uri="{FF2B5EF4-FFF2-40B4-BE49-F238E27FC236}">
                <a16:creationId xmlns:a16="http://schemas.microsoft.com/office/drawing/2014/main" id="{A994A23B-8917-4980-A50A-8841CB71D694}"/>
              </a:ext>
            </a:extLst>
          </p:cNvPr>
          <p:cNvSpPr/>
          <p:nvPr/>
        </p:nvSpPr>
        <p:spPr>
          <a:xfrm>
            <a:off x="665894" y="2469037"/>
            <a:ext cx="1752600" cy="432000"/>
          </a:xfrm>
          <a:prstGeom prst="roundRect">
            <a:avLst/>
          </a:prstGeom>
          <a:solidFill>
            <a:schemeClr val="accent5"/>
          </a:solidFill>
          <a:ln w="952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9" name="TextBox 8">
            <a:extLst>
              <a:ext uri="{FF2B5EF4-FFF2-40B4-BE49-F238E27FC236}">
                <a16:creationId xmlns:a16="http://schemas.microsoft.com/office/drawing/2014/main" id="{4A36EDF0-25CD-DCF5-661D-ED8DA1452FAB}"/>
              </a:ext>
            </a:extLst>
          </p:cNvPr>
          <p:cNvSpPr txBox="1"/>
          <p:nvPr/>
        </p:nvSpPr>
        <p:spPr>
          <a:xfrm>
            <a:off x="1056454" y="2531149"/>
            <a:ext cx="1320710" cy="276999"/>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solidFill>
                  <a:prstClr val="white"/>
                </a:solidFill>
                <a:effectLst/>
                <a:uLnTx/>
                <a:uFillTx/>
                <a:latin typeface="Trebuchet MS"/>
                <a:ea typeface="+mn-ea"/>
                <a:cs typeface="+mn-cs"/>
              </a:rPr>
              <a:t>Innovation</a:t>
            </a:r>
          </a:p>
        </p:txBody>
      </p:sp>
      <p:sp>
        <p:nvSpPr>
          <p:cNvPr id="10" name="Rectangle: Rounded Corners 9">
            <a:extLst>
              <a:ext uri="{FF2B5EF4-FFF2-40B4-BE49-F238E27FC236}">
                <a16:creationId xmlns:a16="http://schemas.microsoft.com/office/drawing/2014/main" id="{B4E30E33-76AB-D592-2CFD-EA2D322F5E75}"/>
              </a:ext>
            </a:extLst>
          </p:cNvPr>
          <p:cNvSpPr/>
          <p:nvPr/>
        </p:nvSpPr>
        <p:spPr>
          <a:xfrm>
            <a:off x="2480622" y="2469037"/>
            <a:ext cx="1752600" cy="432000"/>
          </a:xfrm>
          <a:prstGeom prst="roundRect">
            <a:avLst/>
          </a:prstGeom>
          <a:solidFill>
            <a:schemeClr val="accent5"/>
          </a:solidFill>
          <a:ln w="952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11" name="TextBox 10">
            <a:extLst>
              <a:ext uri="{FF2B5EF4-FFF2-40B4-BE49-F238E27FC236}">
                <a16:creationId xmlns:a16="http://schemas.microsoft.com/office/drawing/2014/main" id="{36076F23-48E9-A505-54F2-75D0FD071107}"/>
              </a:ext>
            </a:extLst>
          </p:cNvPr>
          <p:cNvSpPr txBox="1"/>
          <p:nvPr/>
        </p:nvSpPr>
        <p:spPr>
          <a:xfrm>
            <a:off x="2885893" y="2531149"/>
            <a:ext cx="1315751" cy="276999"/>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solidFill>
                  <a:prstClr val="white"/>
                </a:solidFill>
                <a:effectLst/>
                <a:uLnTx/>
                <a:uFillTx/>
                <a:latin typeface="Trebuchet MS"/>
                <a:ea typeface="+mn-ea"/>
                <a:cs typeface="+mn-cs"/>
              </a:rPr>
              <a:t>Speed</a:t>
            </a:r>
          </a:p>
        </p:txBody>
      </p:sp>
      <p:sp>
        <p:nvSpPr>
          <p:cNvPr id="12" name="Rectangle: Rounded Corners 11">
            <a:extLst>
              <a:ext uri="{FF2B5EF4-FFF2-40B4-BE49-F238E27FC236}">
                <a16:creationId xmlns:a16="http://schemas.microsoft.com/office/drawing/2014/main" id="{AA223509-D8A2-E087-EBAE-58487B719A9A}"/>
              </a:ext>
            </a:extLst>
          </p:cNvPr>
          <p:cNvSpPr/>
          <p:nvPr/>
        </p:nvSpPr>
        <p:spPr>
          <a:xfrm>
            <a:off x="665894" y="2924836"/>
            <a:ext cx="1752600" cy="432000"/>
          </a:xfrm>
          <a:prstGeom prst="roundRect">
            <a:avLst/>
          </a:prstGeom>
          <a:solidFill>
            <a:schemeClr val="accent5"/>
          </a:solidFill>
          <a:ln w="952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13" name="TextBox 12">
            <a:extLst>
              <a:ext uri="{FF2B5EF4-FFF2-40B4-BE49-F238E27FC236}">
                <a16:creationId xmlns:a16="http://schemas.microsoft.com/office/drawing/2014/main" id="{5CC2BD82-A233-D53C-0820-C7138687AAC0}"/>
              </a:ext>
            </a:extLst>
          </p:cNvPr>
          <p:cNvSpPr txBox="1"/>
          <p:nvPr/>
        </p:nvSpPr>
        <p:spPr>
          <a:xfrm>
            <a:off x="1056454" y="2986948"/>
            <a:ext cx="1320710" cy="276999"/>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solidFill>
                  <a:prstClr val="white"/>
                </a:solidFill>
                <a:effectLst/>
                <a:uLnTx/>
                <a:uFillTx/>
                <a:latin typeface="Trebuchet MS"/>
                <a:ea typeface="+mn-ea"/>
                <a:cs typeface="+mn-cs"/>
              </a:rPr>
              <a:t>Consumption</a:t>
            </a:r>
          </a:p>
        </p:txBody>
      </p:sp>
      <p:sp>
        <p:nvSpPr>
          <p:cNvPr id="14" name="Rectangle: Rounded Corners 13">
            <a:extLst>
              <a:ext uri="{FF2B5EF4-FFF2-40B4-BE49-F238E27FC236}">
                <a16:creationId xmlns:a16="http://schemas.microsoft.com/office/drawing/2014/main" id="{D2F60E72-0D20-ACE7-77E4-7B5E5CE7AB75}"/>
              </a:ext>
            </a:extLst>
          </p:cNvPr>
          <p:cNvSpPr/>
          <p:nvPr/>
        </p:nvSpPr>
        <p:spPr>
          <a:xfrm>
            <a:off x="2480622" y="2924836"/>
            <a:ext cx="1752600" cy="432000"/>
          </a:xfrm>
          <a:prstGeom prst="roundRect">
            <a:avLst/>
          </a:prstGeom>
          <a:solidFill>
            <a:schemeClr val="accent5"/>
          </a:solidFill>
          <a:ln w="952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15" name="TextBox 14">
            <a:extLst>
              <a:ext uri="{FF2B5EF4-FFF2-40B4-BE49-F238E27FC236}">
                <a16:creationId xmlns:a16="http://schemas.microsoft.com/office/drawing/2014/main" id="{5565F1C6-4865-492F-E18C-B0693C8ECB1E}"/>
              </a:ext>
            </a:extLst>
          </p:cNvPr>
          <p:cNvSpPr txBox="1"/>
          <p:nvPr/>
        </p:nvSpPr>
        <p:spPr>
          <a:xfrm>
            <a:off x="2885893" y="2986948"/>
            <a:ext cx="1315751" cy="276999"/>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solidFill>
                  <a:prstClr val="white"/>
                </a:solidFill>
                <a:effectLst/>
                <a:uLnTx/>
                <a:uFillTx/>
                <a:latin typeface="Trebuchet MS"/>
                <a:ea typeface="+mn-ea"/>
                <a:cs typeface="+mn-cs"/>
              </a:rPr>
              <a:t>Scale</a:t>
            </a:r>
          </a:p>
        </p:txBody>
      </p:sp>
      <p:sp>
        <p:nvSpPr>
          <p:cNvPr id="16" name="Rectangle: Rounded Corners 15">
            <a:extLst>
              <a:ext uri="{FF2B5EF4-FFF2-40B4-BE49-F238E27FC236}">
                <a16:creationId xmlns:a16="http://schemas.microsoft.com/office/drawing/2014/main" id="{47EACAA7-9E53-E4D1-1513-12FBFF7EC645}"/>
              </a:ext>
            </a:extLst>
          </p:cNvPr>
          <p:cNvSpPr/>
          <p:nvPr/>
        </p:nvSpPr>
        <p:spPr>
          <a:xfrm>
            <a:off x="5029951" y="2481649"/>
            <a:ext cx="1752600" cy="432000"/>
          </a:xfrm>
          <a:prstGeom prst="roundRect">
            <a:avLst/>
          </a:prstGeom>
          <a:solidFill>
            <a:schemeClr val="accent1">
              <a:lumMod val="50000"/>
            </a:schemeClr>
          </a:solidFill>
          <a:ln w="952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17" name="TextBox 16">
            <a:extLst>
              <a:ext uri="{FF2B5EF4-FFF2-40B4-BE49-F238E27FC236}">
                <a16:creationId xmlns:a16="http://schemas.microsoft.com/office/drawing/2014/main" id="{3A54DB28-BBBB-06E7-32BE-1D7857386A5D}"/>
              </a:ext>
            </a:extLst>
          </p:cNvPr>
          <p:cNvSpPr txBox="1"/>
          <p:nvPr/>
        </p:nvSpPr>
        <p:spPr>
          <a:xfrm>
            <a:off x="5413787" y="2543761"/>
            <a:ext cx="1327434" cy="276999"/>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solidFill>
                  <a:prstClr val="white"/>
                </a:solidFill>
                <a:effectLst/>
                <a:uLnTx/>
                <a:uFillTx/>
                <a:latin typeface="Trebuchet MS"/>
                <a:ea typeface="+mn-ea"/>
                <a:cs typeface="+mn-cs"/>
              </a:rPr>
              <a:t>Regulatory</a:t>
            </a:r>
          </a:p>
        </p:txBody>
      </p:sp>
      <p:sp>
        <p:nvSpPr>
          <p:cNvPr id="18" name="Rectangle: Rounded Corners 17">
            <a:extLst>
              <a:ext uri="{FF2B5EF4-FFF2-40B4-BE49-F238E27FC236}">
                <a16:creationId xmlns:a16="http://schemas.microsoft.com/office/drawing/2014/main" id="{F4507FA6-20E1-7488-B3EC-F95F250BEEBB}"/>
              </a:ext>
            </a:extLst>
          </p:cNvPr>
          <p:cNvSpPr/>
          <p:nvPr/>
        </p:nvSpPr>
        <p:spPr>
          <a:xfrm>
            <a:off x="6844679" y="2481649"/>
            <a:ext cx="1752600" cy="432000"/>
          </a:xfrm>
          <a:prstGeom prst="roundRect">
            <a:avLst/>
          </a:prstGeom>
          <a:solidFill>
            <a:schemeClr val="accent1">
              <a:lumMod val="50000"/>
            </a:schemeClr>
          </a:solidFill>
          <a:ln w="952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19" name="TextBox 18">
            <a:extLst>
              <a:ext uri="{FF2B5EF4-FFF2-40B4-BE49-F238E27FC236}">
                <a16:creationId xmlns:a16="http://schemas.microsoft.com/office/drawing/2014/main" id="{57116298-9925-3855-97CE-C50DCDF734E3}"/>
              </a:ext>
            </a:extLst>
          </p:cNvPr>
          <p:cNvSpPr txBox="1"/>
          <p:nvPr/>
        </p:nvSpPr>
        <p:spPr>
          <a:xfrm>
            <a:off x="7241929" y="2543761"/>
            <a:ext cx="1314020" cy="276999"/>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solidFill>
                  <a:prstClr val="white"/>
                </a:solidFill>
                <a:effectLst/>
                <a:uLnTx/>
                <a:uFillTx/>
                <a:latin typeface="Trebuchet MS"/>
                <a:ea typeface="+mn-ea"/>
                <a:cs typeface="+mn-cs"/>
              </a:rPr>
              <a:t>Data Gravity</a:t>
            </a:r>
          </a:p>
        </p:txBody>
      </p:sp>
      <p:sp>
        <p:nvSpPr>
          <p:cNvPr id="20" name="Rectangle: Rounded Corners 19">
            <a:extLst>
              <a:ext uri="{FF2B5EF4-FFF2-40B4-BE49-F238E27FC236}">
                <a16:creationId xmlns:a16="http://schemas.microsoft.com/office/drawing/2014/main" id="{44C4C8BD-5ED6-C6B8-FC50-FDD93F6F0A99}"/>
              </a:ext>
            </a:extLst>
          </p:cNvPr>
          <p:cNvSpPr/>
          <p:nvPr/>
        </p:nvSpPr>
        <p:spPr>
          <a:xfrm>
            <a:off x="5029951" y="2937448"/>
            <a:ext cx="1752600" cy="432000"/>
          </a:xfrm>
          <a:prstGeom prst="roundRect">
            <a:avLst/>
          </a:prstGeom>
          <a:solidFill>
            <a:schemeClr val="accent1">
              <a:lumMod val="50000"/>
            </a:schemeClr>
          </a:solidFill>
          <a:ln w="952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21" name="TextBox 20">
            <a:extLst>
              <a:ext uri="{FF2B5EF4-FFF2-40B4-BE49-F238E27FC236}">
                <a16:creationId xmlns:a16="http://schemas.microsoft.com/office/drawing/2014/main" id="{02096EB0-D3CF-0133-90AB-F47DC8592AB0}"/>
              </a:ext>
            </a:extLst>
          </p:cNvPr>
          <p:cNvSpPr txBox="1"/>
          <p:nvPr/>
        </p:nvSpPr>
        <p:spPr>
          <a:xfrm>
            <a:off x="5413787" y="2999560"/>
            <a:ext cx="1327434" cy="276999"/>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solidFill>
                  <a:prstClr val="white"/>
                </a:solidFill>
                <a:effectLst/>
                <a:uLnTx/>
                <a:uFillTx/>
                <a:latin typeface="Trebuchet MS"/>
                <a:ea typeface="+mn-ea"/>
                <a:cs typeface="+mn-cs"/>
              </a:rPr>
              <a:t>Performance</a:t>
            </a:r>
          </a:p>
        </p:txBody>
      </p:sp>
      <p:sp>
        <p:nvSpPr>
          <p:cNvPr id="22" name="Rectangle: Rounded Corners 21">
            <a:extLst>
              <a:ext uri="{FF2B5EF4-FFF2-40B4-BE49-F238E27FC236}">
                <a16:creationId xmlns:a16="http://schemas.microsoft.com/office/drawing/2014/main" id="{5157B8BC-2782-07BA-D552-08A334A2404E}"/>
              </a:ext>
            </a:extLst>
          </p:cNvPr>
          <p:cNvSpPr/>
          <p:nvPr/>
        </p:nvSpPr>
        <p:spPr>
          <a:xfrm>
            <a:off x="6844679" y="2937448"/>
            <a:ext cx="1752600" cy="432000"/>
          </a:xfrm>
          <a:prstGeom prst="roundRect">
            <a:avLst/>
          </a:prstGeom>
          <a:solidFill>
            <a:schemeClr val="accent1">
              <a:lumMod val="50000"/>
            </a:schemeClr>
          </a:solidFill>
          <a:ln w="952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23" name="TextBox 22">
            <a:extLst>
              <a:ext uri="{FF2B5EF4-FFF2-40B4-BE49-F238E27FC236}">
                <a16:creationId xmlns:a16="http://schemas.microsoft.com/office/drawing/2014/main" id="{669A6E76-6E61-4F35-1A6E-02A108E77B80}"/>
              </a:ext>
            </a:extLst>
          </p:cNvPr>
          <p:cNvSpPr txBox="1"/>
          <p:nvPr/>
        </p:nvSpPr>
        <p:spPr>
          <a:xfrm>
            <a:off x="7241929" y="2905819"/>
            <a:ext cx="1314020" cy="461665"/>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solidFill>
                  <a:prstClr val="white"/>
                </a:solidFill>
                <a:effectLst/>
                <a:uLnTx/>
                <a:uFillTx/>
                <a:latin typeface="Trebuchet MS"/>
                <a:ea typeface="+mn-ea"/>
                <a:cs typeface="+mn-cs"/>
              </a:rPr>
              <a:t>Existing Investment</a:t>
            </a:r>
          </a:p>
        </p:txBody>
      </p:sp>
      <p:sp>
        <p:nvSpPr>
          <p:cNvPr id="24" name="TextBox 23">
            <a:extLst>
              <a:ext uri="{FF2B5EF4-FFF2-40B4-BE49-F238E27FC236}">
                <a16:creationId xmlns:a16="http://schemas.microsoft.com/office/drawing/2014/main" id="{88ED0D24-3B85-B98E-EA99-9F57DEDC5C0D}"/>
              </a:ext>
            </a:extLst>
          </p:cNvPr>
          <p:cNvSpPr txBox="1"/>
          <p:nvPr/>
        </p:nvSpPr>
        <p:spPr>
          <a:xfrm>
            <a:off x="762000" y="3569137"/>
            <a:ext cx="3327886" cy="276999"/>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solidFill>
                  <a:prstClr val="white"/>
                </a:solidFill>
                <a:effectLst/>
                <a:uLnTx/>
                <a:uFillTx/>
                <a:latin typeface="Trebuchet MS"/>
                <a:ea typeface="+mn-ea"/>
                <a:cs typeface="+mn-cs"/>
              </a:rPr>
              <a:t>Elastic Workloads</a:t>
            </a:r>
          </a:p>
        </p:txBody>
      </p:sp>
      <p:sp>
        <p:nvSpPr>
          <p:cNvPr id="25" name="TextBox 24">
            <a:extLst>
              <a:ext uri="{FF2B5EF4-FFF2-40B4-BE49-F238E27FC236}">
                <a16:creationId xmlns:a16="http://schemas.microsoft.com/office/drawing/2014/main" id="{D9FFC98B-0741-C6CD-A837-879AD8063F1D}"/>
              </a:ext>
            </a:extLst>
          </p:cNvPr>
          <p:cNvSpPr txBox="1"/>
          <p:nvPr/>
        </p:nvSpPr>
        <p:spPr>
          <a:xfrm>
            <a:off x="335493" y="3844674"/>
            <a:ext cx="4068763" cy="246221"/>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chemeClr val="bg1">
                    <a:lumMod val="85000"/>
                  </a:schemeClr>
                </a:solidFill>
                <a:effectLst/>
                <a:uLnTx/>
                <a:uFillTx/>
                <a:latin typeface="Trebuchet MS"/>
                <a:ea typeface="+mn-ea"/>
                <a:cs typeface="+mn-cs"/>
              </a:rPr>
              <a:t>Public Cloud Providers</a:t>
            </a:r>
          </a:p>
        </p:txBody>
      </p:sp>
      <p:sp>
        <p:nvSpPr>
          <p:cNvPr id="30" name="TextBox 29">
            <a:extLst>
              <a:ext uri="{FF2B5EF4-FFF2-40B4-BE49-F238E27FC236}">
                <a16:creationId xmlns:a16="http://schemas.microsoft.com/office/drawing/2014/main" id="{F52E23B1-46D9-117C-CF36-7641425E4398}"/>
              </a:ext>
            </a:extLst>
          </p:cNvPr>
          <p:cNvSpPr txBox="1"/>
          <p:nvPr/>
        </p:nvSpPr>
        <p:spPr>
          <a:xfrm>
            <a:off x="3796838" y="3937563"/>
            <a:ext cx="1401763" cy="646331"/>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IN" sz="1800" b="1" i="0" u="none" strike="noStrike" kern="1200" cap="none" spc="0" normalizeH="0" baseline="0" noProof="0" dirty="0">
                <a:ln>
                  <a:noFill/>
                </a:ln>
                <a:solidFill>
                  <a:srgbClr val="BED730"/>
                </a:solidFill>
                <a:effectLst/>
                <a:uLnTx/>
                <a:uFillTx/>
                <a:latin typeface="Trebuchet MS"/>
                <a:ea typeface="+mn-ea"/>
                <a:cs typeface="+mn-cs"/>
              </a:rPr>
              <a:t>Hybrid Cloud</a:t>
            </a:r>
          </a:p>
        </p:txBody>
      </p:sp>
      <p:sp>
        <p:nvSpPr>
          <p:cNvPr id="45" name="Rectangle: Top Corners Rounded 44">
            <a:extLst>
              <a:ext uri="{FF2B5EF4-FFF2-40B4-BE49-F238E27FC236}">
                <a16:creationId xmlns:a16="http://schemas.microsoft.com/office/drawing/2014/main" id="{ECABF908-8CDB-C138-5E31-35CF0BCC1924}"/>
              </a:ext>
            </a:extLst>
          </p:cNvPr>
          <p:cNvSpPr/>
          <p:nvPr/>
        </p:nvSpPr>
        <p:spPr>
          <a:xfrm>
            <a:off x="5074039" y="3563636"/>
            <a:ext cx="3567328" cy="288000"/>
          </a:xfrm>
          <a:prstGeom prst="round2SameRect">
            <a:avLst>
              <a:gd name="adj1" fmla="val 50000"/>
              <a:gd name="adj2" fmla="val 0"/>
            </a:avLst>
          </a:prstGeom>
          <a:solidFill>
            <a:srgbClr val="004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46" name="TextBox 45">
            <a:extLst>
              <a:ext uri="{FF2B5EF4-FFF2-40B4-BE49-F238E27FC236}">
                <a16:creationId xmlns:a16="http://schemas.microsoft.com/office/drawing/2014/main" id="{148C6354-628A-806E-2FEC-3E8460C2096A}"/>
              </a:ext>
            </a:extLst>
          </p:cNvPr>
          <p:cNvSpPr txBox="1"/>
          <p:nvPr/>
        </p:nvSpPr>
        <p:spPr>
          <a:xfrm>
            <a:off x="5170145" y="3569137"/>
            <a:ext cx="3327886" cy="276999"/>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solidFill>
                  <a:prstClr val="white"/>
                </a:solidFill>
                <a:effectLst/>
                <a:uLnTx/>
                <a:uFillTx/>
                <a:latin typeface="Trebuchet MS"/>
                <a:ea typeface="+mn-ea"/>
                <a:cs typeface="+mn-cs"/>
              </a:rPr>
              <a:t>Fixed Workloads</a:t>
            </a:r>
          </a:p>
        </p:txBody>
      </p:sp>
      <p:sp>
        <p:nvSpPr>
          <p:cNvPr id="47" name="TextBox 46">
            <a:extLst>
              <a:ext uri="{FF2B5EF4-FFF2-40B4-BE49-F238E27FC236}">
                <a16:creationId xmlns:a16="http://schemas.microsoft.com/office/drawing/2014/main" id="{46AB2D70-A6B8-7DD2-CFCD-3A651FF84690}"/>
              </a:ext>
            </a:extLst>
          </p:cNvPr>
          <p:cNvSpPr txBox="1"/>
          <p:nvPr/>
        </p:nvSpPr>
        <p:spPr>
          <a:xfrm>
            <a:off x="4743638" y="3844674"/>
            <a:ext cx="4068763" cy="246221"/>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IN" sz="1000" b="1" i="0" u="none" strike="noStrike" kern="1200" cap="none" spc="0" normalizeH="0" baseline="0" noProof="0" dirty="0">
                <a:ln>
                  <a:noFill/>
                </a:ln>
                <a:solidFill>
                  <a:srgbClr val="BED730"/>
                </a:solidFill>
                <a:effectLst/>
                <a:uLnTx/>
                <a:uFillTx/>
                <a:latin typeface="Trebuchet MS"/>
                <a:ea typeface="+mn-ea"/>
                <a:cs typeface="+mn-cs"/>
              </a:rPr>
              <a:t>Sify </a:t>
            </a:r>
            <a:r>
              <a:rPr kumimoji="0" lang="en-IN" sz="1000" b="1" i="0" u="none" strike="noStrike" kern="1200" cap="none" spc="0" normalizeH="0" baseline="0" noProof="0" dirty="0">
                <a:ln>
                  <a:noFill/>
                </a:ln>
                <a:solidFill>
                  <a:schemeClr val="bg1">
                    <a:lumMod val="85000"/>
                  </a:schemeClr>
                </a:solidFill>
                <a:effectLst/>
                <a:uLnTx/>
                <a:uFillTx/>
                <a:latin typeface="Trebuchet MS"/>
                <a:ea typeface="+mn-ea"/>
                <a:cs typeface="+mn-cs"/>
              </a:rPr>
              <a:t>CloudInfinit Services</a:t>
            </a:r>
          </a:p>
        </p:txBody>
      </p:sp>
      <p:pic>
        <p:nvPicPr>
          <p:cNvPr id="49" name="Picture 48" descr="Logo&#10;&#10;Description automatically generated with medium confidence">
            <a:extLst>
              <a:ext uri="{FF2B5EF4-FFF2-40B4-BE49-F238E27FC236}">
                <a16:creationId xmlns:a16="http://schemas.microsoft.com/office/drawing/2014/main" id="{88D77659-E3BC-BB75-074A-87D9843633B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55436" y="4381699"/>
            <a:ext cx="644283" cy="186305"/>
          </a:xfrm>
          <a:prstGeom prst="rect">
            <a:avLst/>
          </a:prstGeom>
        </p:spPr>
      </p:pic>
      <p:pic>
        <p:nvPicPr>
          <p:cNvPr id="51" name="Picture 50" descr="Logo&#10;&#10;Description automatically generated">
            <a:extLst>
              <a:ext uri="{FF2B5EF4-FFF2-40B4-BE49-F238E27FC236}">
                <a16:creationId xmlns:a16="http://schemas.microsoft.com/office/drawing/2014/main" id="{E2538435-A25B-B5EF-B363-980A8DA0F6D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15389" y="4153169"/>
            <a:ext cx="739879" cy="457060"/>
          </a:xfrm>
          <a:prstGeom prst="rect">
            <a:avLst/>
          </a:prstGeom>
        </p:spPr>
      </p:pic>
      <p:pic>
        <p:nvPicPr>
          <p:cNvPr id="57" name="Picture 56" descr="Logo&#10;&#10;Description automatically generated">
            <a:extLst>
              <a:ext uri="{FF2B5EF4-FFF2-40B4-BE49-F238E27FC236}">
                <a16:creationId xmlns:a16="http://schemas.microsoft.com/office/drawing/2014/main" id="{9DFD8E92-CEF1-D35D-365B-CA316E68A32E}"/>
              </a:ext>
            </a:extLst>
          </p:cNvPr>
          <p:cNvPicPr>
            <a:picLocks noChangeAspect="1"/>
          </p:cNvPicPr>
          <p:nvPr/>
        </p:nvPicPr>
        <p:blipFill>
          <a:blip r:embed="rId8">
            <a:lum bright="70000" contrast="-70000"/>
            <a:extLst>
              <a:ext uri="{28A0092B-C50C-407E-A947-70E740481C1C}">
                <a14:useLocalDpi xmlns:a14="http://schemas.microsoft.com/office/drawing/2010/main" val="0"/>
              </a:ext>
            </a:extLst>
          </a:blip>
          <a:stretch>
            <a:fillRect/>
          </a:stretch>
        </p:blipFill>
        <p:spPr>
          <a:xfrm>
            <a:off x="1031220" y="4321782"/>
            <a:ext cx="655136" cy="246222"/>
          </a:xfrm>
          <a:prstGeom prst="rect">
            <a:avLst/>
          </a:prstGeom>
        </p:spPr>
      </p:pic>
      <p:pic>
        <p:nvPicPr>
          <p:cNvPr id="59" name="Picture 58" descr="A picture containing text, sign, night sky&#10;&#10;Description automatically generated">
            <a:extLst>
              <a:ext uri="{FF2B5EF4-FFF2-40B4-BE49-F238E27FC236}">
                <a16:creationId xmlns:a16="http://schemas.microsoft.com/office/drawing/2014/main" id="{8EBD09F3-C1D9-4A35-E5D1-30CC3E49CE8A}"/>
              </a:ext>
            </a:extLst>
          </p:cNvPr>
          <p:cNvPicPr>
            <a:picLocks noChangeAspect="1"/>
          </p:cNvPicPr>
          <p:nvPr/>
        </p:nvPicPr>
        <p:blipFill>
          <a:blip r:embed="rId9">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5387615" y="4311031"/>
            <a:ext cx="715860" cy="389178"/>
          </a:xfrm>
          <a:prstGeom prst="rect">
            <a:avLst/>
          </a:prstGeom>
        </p:spPr>
      </p:pic>
      <p:pic>
        <p:nvPicPr>
          <p:cNvPr id="61" name="Picture 60" descr="Text&#10;&#10;Description automatically generated with medium confidence">
            <a:extLst>
              <a:ext uri="{FF2B5EF4-FFF2-40B4-BE49-F238E27FC236}">
                <a16:creationId xmlns:a16="http://schemas.microsoft.com/office/drawing/2014/main" id="{355742AB-DBB9-FE8D-C485-F78908CEABC5}"/>
              </a:ext>
            </a:extLst>
          </p:cNvPr>
          <p:cNvPicPr>
            <a:picLocks noChangeAspect="1"/>
          </p:cNvPicPr>
          <p:nvPr/>
        </p:nvPicPr>
        <p:blipFill>
          <a:blip r:embed="rId10">
            <a:lum bright="70000" contrast="-70000"/>
            <a:extLst>
              <a:ext uri="{28A0092B-C50C-407E-A947-70E740481C1C}">
                <a14:useLocalDpi xmlns:a14="http://schemas.microsoft.com/office/drawing/2010/main" val="0"/>
              </a:ext>
            </a:extLst>
          </a:blip>
          <a:stretch>
            <a:fillRect/>
          </a:stretch>
        </p:blipFill>
        <p:spPr>
          <a:xfrm>
            <a:off x="7895209" y="4066272"/>
            <a:ext cx="676044" cy="283093"/>
          </a:xfrm>
          <a:prstGeom prst="rect">
            <a:avLst/>
          </a:prstGeom>
        </p:spPr>
      </p:pic>
      <p:pic>
        <p:nvPicPr>
          <p:cNvPr id="63" name="Picture 62" descr="Logo&#10;&#10;Description automatically generated">
            <a:extLst>
              <a:ext uri="{FF2B5EF4-FFF2-40B4-BE49-F238E27FC236}">
                <a16:creationId xmlns:a16="http://schemas.microsoft.com/office/drawing/2014/main" id="{D03B5FF1-3118-DF1F-41E7-5663E23CD06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046857" y="4355858"/>
            <a:ext cx="880609" cy="145765"/>
          </a:xfrm>
          <a:prstGeom prst="rect">
            <a:avLst/>
          </a:prstGeom>
        </p:spPr>
      </p:pic>
      <p:pic>
        <p:nvPicPr>
          <p:cNvPr id="65" name="Picture 64" descr="Logo&#10;&#10;Description automatically generated">
            <a:extLst>
              <a:ext uri="{FF2B5EF4-FFF2-40B4-BE49-F238E27FC236}">
                <a16:creationId xmlns:a16="http://schemas.microsoft.com/office/drawing/2014/main" id="{422B72C3-E108-EE7C-7434-8AA84F87E529}"/>
              </a:ext>
            </a:extLst>
          </p:cNvPr>
          <p:cNvPicPr>
            <a:picLocks noChangeAspect="1"/>
          </p:cNvPicPr>
          <p:nvPr/>
        </p:nvPicPr>
        <p:blipFill>
          <a:blip r:embed="rId12">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084956" y="4066272"/>
            <a:ext cx="655311" cy="202689"/>
          </a:xfrm>
          <a:prstGeom prst="rect">
            <a:avLst/>
          </a:prstGeom>
        </p:spPr>
      </p:pic>
      <p:pic>
        <p:nvPicPr>
          <p:cNvPr id="67" name="Picture 66" descr="A picture containing text, monitor, screen, screenshot&#10;&#10;Description automatically generated">
            <a:extLst>
              <a:ext uri="{FF2B5EF4-FFF2-40B4-BE49-F238E27FC236}">
                <a16:creationId xmlns:a16="http://schemas.microsoft.com/office/drawing/2014/main" id="{C7C21F86-6AD7-F5CD-5EE7-5EF1C3413BA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872064" y="4116548"/>
            <a:ext cx="781997" cy="130434"/>
          </a:xfrm>
          <a:prstGeom prst="rect">
            <a:avLst/>
          </a:prstGeom>
        </p:spPr>
      </p:pic>
      <p:pic>
        <p:nvPicPr>
          <p:cNvPr id="69" name="Picture 68" descr="Icon&#10;&#10;Description automatically generated">
            <a:extLst>
              <a:ext uri="{FF2B5EF4-FFF2-40B4-BE49-F238E27FC236}">
                <a16:creationId xmlns:a16="http://schemas.microsoft.com/office/drawing/2014/main" id="{7560A52F-E047-16BA-BCFE-4F91C9909E6B}"/>
              </a:ext>
            </a:extLst>
          </p:cNvPr>
          <p:cNvPicPr>
            <a:picLocks noChangeAspect="1"/>
          </p:cNvPicPr>
          <p:nvPr/>
        </p:nvPicPr>
        <p:blipFill rotWithShape="1">
          <a:blip r:embed="rId14">
            <a:lum bright="70000" contrast="-70000"/>
            <a:extLst>
              <a:ext uri="{28A0092B-C50C-407E-A947-70E740481C1C}">
                <a14:useLocalDpi xmlns:a14="http://schemas.microsoft.com/office/drawing/2010/main" val="0"/>
              </a:ext>
            </a:extLst>
          </a:blip>
          <a:srcRect t="27474" b="28245"/>
          <a:stretch/>
        </p:blipFill>
        <p:spPr>
          <a:xfrm>
            <a:off x="7874323" y="4462468"/>
            <a:ext cx="715861" cy="237741"/>
          </a:xfrm>
          <a:prstGeom prst="rect">
            <a:avLst/>
          </a:prstGeom>
        </p:spPr>
      </p:pic>
      <p:pic>
        <p:nvPicPr>
          <p:cNvPr id="71" name="Picture 70" descr="Logo&#10;&#10;Description automatically generated">
            <a:extLst>
              <a:ext uri="{FF2B5EF4-FFF2-40B4-BE49-F238E27FC236}">
                <a16:creationId xmlns:a16="http://schemas.microsoft.com/office/drawing/2014/main" id="{2AE13BFB-7593-CA90-560E-0087F01786F0}"/>
              </a:ext>
            </a:extLst>
          </p:cNvPr>
          <p:cNvPicPr>
            <a:picLocks noChangeAspect="1"/>
          </p:cNvPicPr>
          <p:nvPr/>
        </p:nvPicPr>
        <p:blipFill rotWithShape="1">
          <a:blip r:embed="rId15">
            <a:extLst>
              <a:ext uri="{28A0092B-C50C-407E-A947-70E740481C1C}">
                <a14:useLocalDpi xmlns:a14="http://schemas.microsoft.com/office/drawing/2010/main" val="0"/>
              </a:ext>
            </a:extLst>
          </a:blip>
          <a:srcRect t="41104" b="41035"/>
          <a:stretch/>
        </p:blipFill>
        <p:spPr>
          <a:xfrm>
            <a:off x="6219353" y="4582031"/>
            <a:ext cx="715861" cy="127861"/>
          </a:xfrm>
          <a:prstGeom prst="rect">
            <a:avLst/>
          </a:prstGeom>
        </p:spPr>
      </p:pic>
      <p:pic>
        <p:nvPicPr>
          <p:cNvPr id="73" name="Picture 72" descr="Background pattern&#10;&#10;Description automatically generated">
            <a:extLst>
              <a:ext uri="{FF2B5EF4-FFF2-40B4-BE49-F238E27FC236}">
                <a16:creationId xmlns:a16="http://schemas.microsoft.com/office/drawing/2014/main" id="{DA47B403-30C8-6E34-0DF7-E19AB1C5807D}"/>
              </a:ext>
            </a:extLst>
          </p:cNvPr>
          <p:cNvPicPr>
            <a:picLocks noChangeAspect="1"/>
          </p:cNvPicPr>
          <p:nvPr/>
        </p:nvPicPr>
        <p:blipFill>
          <a:blip r:embed="rId16">
            <a:lum bright="70000" contrast="-70000"/>
            <a:extLst>
              <a:ext uri="{28A0092B-C50C-407E-A947-70E740481C1C}">
                <a14:useLocalDpi xmlns:a14="http://schemas.microsoft.com/office/drawing/2010/main" val="0"/>
              </a:ext>
            </a:extLst>
          </a:blip>
          <a:stretch>
            <a:fillRect/>
          </a:stretch>
        </p:blipFill>
        <p:spPr>
          <a:xfrm>
            <a:off x="7063293" y="4595079"/>
            <a:ext cx="708500" cy="127862"/>
          </a:xfrm>
          <a:prstGeom prst="rect">
            <a:avLst/>
          </a:prstGeom>
        </p:spPr>
      </p:pic>
      <p:pic>
        <p:nvPicPr>
          <p:cNvPr id="75" name="Picture 74" descr="Icon&#10;&#10;Description automatically generated with low confidence">
            <a:extLst>
              <a:ext uri="{FF2B5EF4-FFF2-40B4-BE49-F238E27FC236}">
                <a16:creationId xmlns:a16="http://schemas.microsoft.com/office/drawing/2014/main" id="{DB05035D-1B42-8762-85A7-D4E18E2EC63C}"/>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097929" y="4355858"/>
            <a:ext cx="681904" cy="103922"/>
          </a:xfrm>
          <a:prstGeom prst="rect">
            <a:avLst/>
          </a:prstGeom>
        </p:spPr>
      </p:pic>
      <p:pic>
        <p:nvPicPr>
          <p:cNvPr id="77" name="Picture 76" descr="A picture containing text, tableware, dishware, plate&#10;&#10;Description automatically generated">
            <a:extLst>
              <a:ext uri="{FF2B5EF4-FFF2-40B4-BE49-F238E27FC236}">
                <a16:creationId xmlns:a16="http://schemas.microsoft.com/office/drawing/2014/main" id="{9599B132-217D-F9B1-D823-EB8D22450D7F}"/>
              </a:ext>
            </a:extLst>
          </p:cNvPr>
          <p:cNvPicPr>
            <a:picLocks noChangeAspect="1"/>
          </p:cNvPicPr>
          <p:nvPr/>
        </p:nvPicPr>
        <p:blipFill>
          <a:blip r:embed="rId18">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5603337" y="4086563"/>
            <a:ext cx="311928" cy="186730"/>
          </a:xfrm>
          <a:prstGeom prst="rect">
            <a:avLst/>
          </a:prstGeom>
        </p:spPr>
      </p:pic>
      <p:pic>
        <p:nvPicPr>
          <p:cNvPr id="79" name="Picture 78" descr="Shape&#10;&#10;Description automatically generated with low confidence">
            <a:extLst>
              <a:ext uri="{FF2B5EF4-FFF2-40B4-BE49-F238E27FC236}">
                <a16:creationId xmlns:a16="http://schemas.microsoft.com/office/drawing/2014/main" id="{742C63CB-3020-AE81-3845-0829C238471F}"/>
              </a:ext>
            </a:extLst>
          </p:cNvPr>
          <p:cNvPicPr>
            <a:picLocks noChangeAspect="1"/>
          </p:cNvPicPr>
          <p:nvPr/>
        </p:nvPicPr>
        <p:blipFill>
          <a:blip r:embed="rId19">
            <a:extLst>
              <a:ext uri="{BEBA8EAE-BF5A-486C-A8C5-ECC9F3942E4B}">
                <a14:imgProps xmlns:a14="http://schemas.microsoft.com/office/drawing/2010/main">
                  <a14:imgLayer r:embed="rId20">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2599581" y="2997123"/>
            <a:ext cx="252000" cy="252000"/>
          </a:xfrm>
          <a:prstGeom prst="rect">
            <a:avLst/>
          </a:prstGeom>
        </p:spPr>
      </p:pic>
      <p:pic>
        <p:nvPicPr>
          <p:cNvPr id="81" name="Picture 80" descr="Shape&#10;&#10;Description automatically generated with low confidence">
            <a:extLst>
              <a:ext uri="{FF2B5EF4-FFF2-40B4-BE49-F238E27FC236}">
                <a16:creationId xmlns:a16="http://schemas.microsoft.com/office/drawing/2014/main" id="{A0586687-3CA6-37D8-A562-633562FC2F2E}"/>
              </a:ext>
            </a:extLst>
          </p:cNvPr>
          <p:cNvPicPr>
            <a:picLocks noChangeAspect="1"/>
          </p:cNvPicPr>
          <p:nvPr/>
        </p:nvPicPr>
        <p:blipFill>
          <a:blip r:embed="rId21">
            <a:extLst>
              <a:ext uri="{BEBA8EAE-BF5A-486C-A8C5-ECC9F3942E4B}">
                <a14:imgProps xmlns:a14="http://schemas.microsoft.com/office/drawing/2010/main">
                  <a14:imgLayer r:embed="rId22">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768454" y="2987924"/>
            <a:ext cx="252000" cy="252000"/>
          </a:xfrm>
          <a:prstGeom prst="rect">
            <a:avLst/>
          </a:prstGeom>
        </p:spPr>
      </p:pic>
      <p:pic>
        <p:nvPicPr>
          <p:cNvPr id="83" name="Picture 82" descr="Shape&#10;&#10;Description automatically generated with low confidence">
            <a:extLst>
              <a:ext uri="{FF2B5EF4-FFF2-40B4-BE49-F238E27FC236}">
                <a16:creationId xmlns:a16="http://schemas.microsoft.com/office/drawing/2014/main" id="{84D07330-4E19-C93C-7C64-4DFD459D4A27}"/>
              </a:ext>
            </a:extLst>
          </p:cNvPr>
          <p:cNvPicPr>
            <a:picLocks noChangeAspect="1"/>
          </p:cNvPicPr>
          <p:nvPr/>
        </p:nvPicPr>
        <p:blipFill>
          <a:blip r:embed="rId23">
            <a:extLst>
              <a:ext uri="{BEBA8EAE-BF5A-486C-A8C5-ECC9F3942E4B}">
                <a14:imgProps xmlns:a14="http://schemas.microsoft.com/office/drawing/2010/main">
                  <a14:imgLayer r:embed="rId24">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2599581" y="2526888"/>
            <a:ext cx="252000" cy="252000"/>
          </a:xfrm>
          <a:prstGeom prst="rect">
            <a:avLst/>
          </a:prstGeom>
        </p:spPr>
      </p:pic>
      <p:pic>
        <p:nvPicPr>
          <p:cNvPr id="85" name="Picture 84" descr="Shape&#10;&#10;Description automatically generated with low confidence">
            <a:extLst>
              <a:ext uri="{FF2B5EF4-FFF2-40B4-BE49-F238E27FC236}">
                <a16:creationId xmlns:a16="http://schemas.microsoft.com/office/drawing/2014/main" id="{482E1B23-6500-4437-80B6-5FC544138E96}"/>
              </a:ext>
            </a:extLst>
          </p:cNvPr>
          <p:cNvPicPr>
            <a:picLocks noChangeAspect="1"/>
          </p:cNvPicPr>
          <p:nvPr/>
        </p:nvPicPr>
        <p:blipFill>
          <a:blip r:embed="rId25">
            <a:extLst>
              <a:ext uri="{BEBA8EAE-BF5A-486C-A8C5-ECC9F3942E4B}">
                <a14:imgProps xmlns:a14="http://schemas.microsoft.com/office/drawing/2010/main">
                  <a14:imgLayer r:embed="rId26">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768454" y="2526888"/>
            <a:ext cx="252000" cy="252000"/>
          </a:xfrm>
          <a:prstGeom prst="rect">
            <a:avLst/>
          </a:prstGeom>
        </p:spPr>
      </p:pic>
      <p:pic>
        <p:nvPicPr>
          <p:cNvPr id="87" name="Picture 86" descr="Shape&#10;&#10;Description automatically generated with low confidence">
            <a:extLst>
              <a:ext uri="{FF2B5EF4-FFF2-40B4-BE49-F238E27FC236}">
                <a16:creationId xmlns:a16="http://schemas.microsoft.com/office/drawing/2014/main" id="{FF4E0B2F-4958-0EED-6007-8654C12F9064}"/>
              </a:ext>
            </a:extLst>
          </p:cNvPr>
          <p:cNvPicPr>
            <a:picLocks noChangeAspect="1"/>
          </p:cNvPicPr>
          <p:nvPr/>
        </p:nvPicPr>
        <p:blipFill>
          <a:blip r:embed="rId27">
            <a:extLst>
              <a:ext uri="{BEBA8EAE-BF5A-486C-A8C5-ECC9F3942E4B}">
                <a14:imgProps xmlns:a14="http://schemas.microsoft.com/office/drawing/2010/main">
                  <a14:imgLayer r:embed="rId28">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6953929" y="3014774"/>
            <a:ext cx="252000" cy="252000"/>
          </a:xfrm>
          <a:prstGeom prst="rect">
            <a:avLst/>
          </a:prstGeom>
        </p:spPr>
      </p:pic>
      <p:pic>
        <p:nvPicPr>
          <p:cNvPr id="89" name="Picture 88" descr="Shape&#10;&#10;Description automatically generated with low confidence">
            <a:extLst>
              <a:ext uri="{FF2B5EF4-FFF2-40B4-BE49-F238E27FC236}">
                <a16:creationId xmlns:a16="http://schemas.microsoft.com/office/drawing/2014/main" id="{A2E36E7C-E968-A9BB-6520-333CF3F1C84B}"/>
              </a:ext>
            </a:extLst>
          </p:cNvPr>
          <p:cNvPicPr>
            <a:picLocks noChangeAspect="1"/>
          </p:cNvPicPr>
          <p:nvPr/>
        </p:nvPicPr>
        <p:blipFill>
          <a:blip r:embed="rId29">
            <a:extLst>
              <a:ext uri="{BEBA8EAE-BF5A-486C-A8C5-ECC9F3942E4B}">
                <a14:imgProps xmlns:a14="http://schemas.microsoft.com/office/drawing/2010/main">
                  <a14:imgLayer r:embed="rId30">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5135615" y="3018089"/>
            <a:ext cx="252000" cy="252000"/>
          </a:xfrm>
          <a:prstGeom prst="rect">
            <a:avLst/>
          </a:prstGeom>
        </p:spPr>
      </p:pic>
      <p:pic>
        <p:nvPicPr>
          <p:cNvPr id="91" name="Picture 90" descr="Shape&#10;&#10;Description automatically generated with low confidence">
            <a:extLst>
              <a:ext uri="{FF2B5EF4-FFF2-40B4-BE49-F238E27FC236}">
                <a16:creationId xmlns:a16="http://schemas.microsoft.com/office/drawing/2014/main" id="{E443B380-AF38-B7A7-13A5-4671ED7EB863}"/>
              </a:ext>
            </a:extLst>
          </p:cNvPr>
          <p:cNvPicPr>
            <a:picLocks noChangeAspect="1"/>
          </p:cNvPicPr>
          <p:nvPr/>
        </p:nvPicPr>
        <p:blipFill>
          <a:blip r:embed="rId31">
            <a:extLst>
              <a:ext uri="{BEBA8EAE-BF5A-486C-A8C5-ECC9F3942E4B}">
                <a14:imgProps xmlns:a14="http://schemas.microsoft.com/office/drawing/2010/main">
                  <a14:imgLayer r:embed="rId32">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6953929" y="2563410"/>
            <a:ext cx="252000" cy="252000"/>
          </a:xfrm>
          <a:prstGeom prst="rect">
            <a:avLst/>
          </a:prstGeom>
        </p:spPr>
      </p:pic>
      <p:pic>
        <p:nvPicPr>
          <p:cNvPr id="93" name="Picture 92" descr="Shape&#10;&#10;Description automatically generated with low confidence">
            <a:extLst>
              <a:ext uri="{FF2B5EF4-FFF2-40B4-BE49-F238E27FC236}">
                <a16:creationId xmlns:a16="http://schemas.microsoft.com/office/drawing/2014/main" id="{B4B5E23D-BD8B-B98A-F2ED-316A4DC301FD}"/>
              </a:ext>
            </a:extLst>
          </p:cNvPr>
          <p:cNvPicPr>
            <a:picLocks noChangeAspect="1"/>
          </p:cNvPicPr>
          <p:nvPr/>
        </p:nvPicPr>
        <p:blipFill>
          <a:blip r:embed="rId33">
            <a:extLst>
              <a:ext uri="{BEBA8EAE-BF5A-486C-A8C5-ECC9F3942E4B}">
                <a14:imgProps xmlns:a14="http://schemas.microsoft.com/office/drawing/2010/main">
                  <a14:imgLayer r:embed="rId34">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5136160" y="2563410"/>
            <a:ext cx="252000" cy="252000"/>
          </a:xfrm>
          <a:prstGeom prst="rect">
            <a:avLst/>
          </a:prstGeom>
        </p:spPr>
      </p:pic>
      <p:grpSp>
        <p:nvGrpSpPr>
          <p:cNvPr id="4" name="Group 3">
            <a:extLst>
              <a:ext uri="{FF2B5EF4-FFF2-40B4-BE49-F238E27FC236}">
                <a16:creationId xmlns:a16="http://schemas.microsoft.com/office/drawing/2014/main" id="{E3D82860-6D87-456F-6BBC-175E696977FE}"/>
              </a:ext>
            </a:extLst>
          </p:cNvPr>
          <p:cNvGrpSpPr/>
          <p:nvPr/>
        </p:nvGrpSpPr>
        <p:grpSpPr>
          <a:xfrm>
            <a:off x="64380" y="4887673"/>
            <a:ext cx="1223400" cy="253916"/>
            <a:chOff x="1066800" y="4063365"/>
            <a:chExt cx="1223400" cy="253916"/>
          </a:xfrm>
        </p:grpSpPr>
        <p:pic>
          <p:nvPicPr>
            <p:cNvPr id="26" name="Picture 25">
              <a:extLst>
                <a:ext uri="{FF2B5EF4-FFF2-40B4-BE49-F238E27FC236}">
                  <a16:creationId xmlns:a16="http://schemas.microsoft.com/office/drawing/2014/main" id="{7727A10C-CFFF-697E-4D2D-E3F477762B19}"/>
                </a:ext>
              </a:extLst>
            </p:cNvPr>
            <p:cNvPicPr>
              <a:picLocks noChangeAspect="1"/>
            </p:cNvPicPr>
            <p:nvPr userDrawn="1"/>
          </p:nvPicPr>
          <p:blipFill>
            <a:blip r:embed="rId35"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27" name="TextBox 26">
              <a:extLst>
                <a:ext uri="{FF2B5EF4-FFF2-40B4-BE49-F238E27FC236}">
                  <a16:creationId xmlns:a16="http://schemas.microsoft.com/office/drawing/2014/main" id="{96EC2D8D-45AF-4207-2FCD-BD91A233ED65}"/>
                </a:ext>
              </a:extLst>
            </p:cNvPr>
            <p:cNvSpPr txBox="1"/>
            <p:nvPr/>
          </p:nvSpPr>
          <p:spPr>
            <a:xfrm>
              <a:off x="1269120" y="4063365"/>
              <a:ext cx="1021080" cy="253916"/>
            </a:xfrm>
            <a:prstGeom prst="rect">
              <a:avLst/>
            </a:prstGeom>
            <a:noFill/>
          </p:spPr>
          <p:txBody>
            <a:bodyPr wrap="square" rtlCol="0">
              <a:spAutoFit/>
            </a:bodyPr>
            <a:lstStyle/>
            <a:p>
              <a:pPr defTabSz="914264"/>
              <a:r>
                <a:rPr lang="en-US" sz="1050" dirty="0">
                  <a:solidFill>
                    <a:prstClr val="white"/>
                  </a:solidFill>
                  <a:latin typeface="Trebuchet MS"/>
                </a:rPr>
                <a:t>cloud@core</a:t>
              </a:r>
              <a:r>
                <a:rPr lang="en-US" sz="800" baseline="30000" dirty="0">
                  <a:solidFill>
                    <a:prstClr val="white"/>
                  </a:solidFill>
                  <a:latin typeface="Trebuchet MS"/>
                </a:rPr>
                <a:t>TM</a:t>
              </a:r>
              <a:endParaRPr lang="en-US" sz="1050" baseline="30000" dirty="0">
                <a:solidFill>
                  <a:prstClr val="white"/>
                </a:solidFill>
                <a:latin typeface="Trebuchet MS"/>
              </a:endParaRPr>
            </a:p>
          </p:txBody>
        </p:sp>
      </p:grpSp>
    </p:spTree>
    <p:extLst>
      <p:ext uri="{BB962C8B-B14F-4D97-AF65-F5344CB8AC3E}">
        <p14:creationId xmlns:p14="http://schemas.microsoft.com/office/powerpoint/2010/main" val="1791566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Group 44"/>
          <p:cNvGrpSpPr/>
          <p:nvPr/>
        </p:nvGrpSpPr>
        <p:grpSpPr>
          <a:xfrm>
            <a:off x="1684786" y="722183"/>
            <a:ext cx="5642675" cy="3333299"/>
            <a:chOff x="2322581" y="719070"/>
            <a:chExt cx="7523566" cy="4444398"/>
          </a:xfrm>
        </p:grpSpPr>
        <p:sp>
          <p:nvSpPr>
            <p:cNvPr id="23" name="TextBox 22"/>
            <p:cNvSpPr txBox="1"/>
            <p:nvPr/>
          </p:nvSpPr>
          <p:spPr>
            <a:xfrm>
              <a:off x="3376001" y="903542"/>
              <a:ext cx="6470146" cy="1600439"/>
            </a:xfrm>
            <a:prstGeom prst="rect">
              <a:avLst/>
            </a:prstGeom>
            <a:noFill/>
          </p:spPr>
          <p:txBody>
            <a:bodyPr wrap="none" rtlCol="0">
              <a:spAutoFit/>
            </a:bodyPr>
            <a:lstStyle/>
            <a:p>
              <a:pPr>
                <a:defRPr/>
              </a:pPr>
              <a:r>
                <a:rPr lang="en-US" sz="7200" b="1" dirty="0">
                  <a:solidFill>
                    <a:srgbClr val="B9D300"/>
                  </a:solidFill>
                  <a:latin typeface="Trebuchet MS" panose="020B0603020202020204" pitchFamily="34" charset="0"/>
                  <a:cs typeface="Arial" panose="020B0604020202020204" pitchFamily="34" charset="0"/>
                </a:rPr>
                <a:t>I</a:t>
              </a:r>
              <a:r>
                <a:rPr lang="en-US" sz="7200" b="1" dirty="0">
                  <a:solidFill>
                    <a:srgbClr val="556677"/>
                  </a:solidFill>
                  <a:latin typeface="Trebuchet MS" panose="020B0603020202020204" pitchFamily="34" charset="0"/>
                  <a:cs typeface="Arial" panose="020B0604020202020204" pitchFamily="34" charset="0"/>
                </a:rPr>
                <a:t>nnovat</a:t>
              </a:r>
              <a:r>
                <a:rPr lang="en-US" sz="7200" b="1" dirty="0">
                  <a:solidFill>
                    <a:srgbClr val="B9D300"/>
                  </a:solidFill>
                  <a:latin typeface="Trebuchet MS" panose="020B0603020202020204" pitchFamily="34" charset="0"/>
                  <a:cs typeface="Arial" panose="020B0604020202020204" pitchFamily="34" charset="0"/>
                </a:rPr>
                <a:t>i</a:t>
              </a:r>
              <a:r>
                <a:rPr lang="en-US" sz="7200" b="1" dirty="0">
                  <a:solidFill>
                    <a:srgbClr val="556677"/>
                  </a:solidFill>
                  <a:latin typeface="Trebuchet MS" panose="020B0603020202020204" pitchFamily="34" charset="0"/>
                  <a:cs typeface="Arial" panose="020B0604020202020204" pitchFamily="34" charset="0"/>
                </a:rPr>
                <a:t>on</a:t>
              </a:r>
              <a:endParaRPr lang="en-IN" sz="7200" b="1" dirty="0">
                <a:solidFill>
                  <a:srgbClr val="556677"/>
                </a:solidFill>
                <a:latin typeface="Trebuchet MS" panose="020B0603020202020204" pitchFamily="34" charset="0"/>
                <a:cs typeface="Arial" panose="020B0604020202020204" pitchFamily="34" charset="0"/>
              </a:endParaRPr>
            </a:p>
          </p:txBody>
        </p:sp>
        <p:grpSp>
          <p:nvGrpSpPr>
            <p:cNvPr id="18" name="Group 17"/>
            <p:cNvGrpSpPr/>
            <p:nvPr/>
          </p:nvGrpSpPr>
          <p:grpSpPr>
            <a:xfrm flipH="1">
              <a:off x="2322581" y="719070"/>
              <a:ext cx="1201534" cy="1549303"/>
              <a:chOff x="4938713" y="1935163"/>
              <a:chExt cx="2314575" cy="2984500"/>
            </a:xfrm>
            <a:solidFill>
              <a:srgbClr val="B9D300"/>
            </a:solidFill>
          </p:grpSpPr>
          <p:sp>
            <p:nvSpPr>
              <p:cNvPr id="10" name="Freeform 5"/>
              <p:cNvSpPr>
                <a:spLocks/>
              </p:cNvSpPr>
              <p:nvPr/>
            </p:nvSpPr>
            <p:spPr bwMode="auto">
              <a:xfrm>
                <a:off x="5226050" y="2909888"/>
                <a:ext cx="258763" cy="76200"/>
              </a:xfrm>
              <a:custGeom>
                <a:avLst/>
                <a:gdLst>
                  <a:gd name="T0" fmla="*/ 167 w 197"/>
                  <a:gd name="T1" fmla="*/ 0 h 59"/>
                  <a:gd name="T2" fmla="*/ 30 w 197"/>
                  <a:gd name="T3" fmla="*/ 0 h 59"/>
                  <a:gd name="T4" fmla="*/ 0 w 197"/>
                  <a:gd name="T5" fmla="*/ 30 h 59"/>
                  <a:gd name="T6" fmla="*/ 30 w 197"/>
                  <a:gd name="T7" fmla="*/ 59 h 59"/>
                  <a:gd name="T8" fmla="*/ 167 w 197"/>
                  <a:gd name="T9" fmla="*/ 59 h 59"/>
                  <a:gd name="T10" fmla="*/ 197 w 197"/>
                  <a:gd name="T11" fmla="*/ 30 h 59"/>
                  <a:gd name="T12" fmla="*/ 167 w 19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197" h="59">
                    <a:moveTo>
                      <a:pt x="167" y="0"/>
                    </a:moveTo>
                    <a:cubicBezTo>
                      <a:pt x="30" y="0"/>
                      <a:pt x="30" y="0"/>
                      <a:pt x="30" y="0"/>
                    </a:cubicBezTo>
                    <a:cubicBezTo>
                      <a:pt x="13" y="0"/>
                      <a:pt x="0" y="13"/>
                      <a:pt x="0" y="30"/>
                    </a:cubicBezTo>
                    <a:cubicBezTo>
                      <a:pt x="0" y="46"/>
                      <a:pt x="13" y="59"/>
                      <a:pt x="30" y="59"/>
                    </a:cubicBezTo>
                    <a:cubicBezTo>
                      <a:pt x="167" y="59"/>
                      <a:pt x="167" y="59"/>
                      <a:pt x="167" y="59"/>
                    </a:cubicBezTo>
                    <a:cubicBezTo>
                      <a:pt x="183" y="59"/>
                      <a:pt x="197" y="46"/>
                      <a:pt x="197" y="30"/>
                    </a:cubicBezTo>
                    <a:cubicBezTo>
                      <a:pt x="197" y="13"/>
                      <a:pt x="183" y="0"/>
                      <a:pt x="16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en-IN" dirty="0">
                  <a:solidFill>
                    <a:prstClr val="black"/>
                  </a:solidFill>
                  <a:latin typeface="Calibri" panose="020F0502020204030204"/>
                </a:endParaRPr>
              </a:p>
            </p:txBody>
          </p:sp>
          <p:sp>
            <p:nvSpPr>
              <p:cNvPr id="11" name="Freeform 6"/>
              <p:cNvSpPr>
                <a:spLocks/>
              </p:cNvSpPr>
              <p:nvPr/>
            </p:nvSpPr>
            <p:spPr bwMode="auto">
              <a:xfrm>
                <a:off x="6992938" y="2909888"/>
                <a:ext cx="260350" cy="76200"/>
              </a:xfrm>
              <a:custGeom>
                <a:avLst/>
                <a:gdLst>
                  <a:gd name="T0" fmla="*/ 167 w 197"/>
                  <a:gd name="T1" fmla="*/ 0 h 59"/>
                  <a:gd name="T2" fmla="*/ 30 w 197"/>
                  <a:gd name="T3" fmla="*/ 0 h 59"/>
                  <a:gd name="T4" fmla="*/ 0 w 197"/>
                  <a:gd name="T5" fmla="*/ 30 h 59"/>
                  <a:gd name="T6" fmla="*/ 30 w 197"/>
                  <a:gd name="T7" fmla="*/ 59 h 59"/>
                  <a:gd name="T8" fmla="*/ 167 w 197"/>
                  <a:gd name="T9" fmla="*/ 59 h 59"/>
                  <a:gd name="T10" fmla="*/ 197 w 197"/>
                  <a:gd name="T11" fmla="*/ 30 h 59"/>
                  <a:gd name="T12" fmla="*/ 167 w 19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197" h="59">
                    <a:moveTo>
                      <a:pt x="167" y="0"/>
                    </a:moveTo>
                    <a:cubicBezTo>
                      <a:pt x="30" y="0"/>
                      <a:pt x="30" y="0"/>
                      <a:pt x="30" y="0"/>
                    </a:cubicBezTo>
                    <a:cubicBezTo>
                      <a:pt x="13" y="0"/>
                      <a:pt x="0" y="13"/>
                      <a:pt x="0" y="30"/>
                    </a:cubicBezTo>
                    <a:cubicBezTo>
                      <a:pt x="0" y="46"/>
                      <a:pt x="13" y="59"/>
                      <a:pt x="30" y="59"/>
                    </a:cubicBezTo>
                    <a:cubicBezTo>
                      <a:pt x="167" y="59"/>
                      <a:pt x="167" y="59"/>
                      <a:pt x="167" y="59"/>
                    </a:cubicBezTo>
                    <a:cubicBezTo>
                      <a:pt x="183" y="59"/>
                      <a:pt x="197" y="46"/>
                      <a:pt x="197" y="30"/>
                    </a:cubicBezTo>
                    <a:cubicBezTo>
                      <a:pt x="197" y="13"/>
                      <a:pt x="183" y="0"/>
                      <a:pt x="16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en-IN" dirty="0">
                  <a:solidFill>
                    <a:prstClr val="black"/>
                  </a:solidFill>
                  <a:latin typeface="Calibri" panose="020F0502020204030204"/>
                </a:endParaRPr>
              </a:p>
            </p:txBody>
          </p:sp>
          <p:sp>
            <p:nvSpPr>
              <p:cNvPr id="12" name="Freeform 7"/>
              <p:cNvSpPr>
                <a:spLocks/>
              </p:cNvSpPr>
              <p:nvPr/>
            </p:nvSpPr>
            <p:spPr bwMode="auto">
              <a:xfrm>
                <a:off x="5508625" y="3465513"/>
                <a:ext cx="212725" cy="212725"/>
              </a:xfrm>
              <a:custGeom>
                <a:avLst/>
                <a:gdLst>
                  <a:gd name="T0" fmla="*/ 109 w 162"/>
                  <a:gd name="T1" fmla="*/ 11 h 162"/>
                  <a:gd name="T2" fmla="*/ 11 w 162"/>
                  <a:gd name="T3" fmla="*/ 109 h 162"/>
                  <a:gd name="T4" fmla="*/ 11 w 162"/>
                  <a:gd name="T5" fmla="*/ 150 h 162"/>
                  <a:gd name="T6" fmla="*/ 53 w 162"/>
                  <a:gd name="T7" fmla="*/ 150 h 162"/>
                  <a:gd name="T8" fmla="*/ 150 w 162"/>
                  <a:gd name="T9" fmla="*/ 53 h 162"/>
                  <a:gd name="T10" fmla="*/ 150 w 162"/>
                  <a:gd name="T11" fmla="*/ 11 h 162"/>
                  <a:gd name="T12" fmla="*/ 109 w 162"/>
                  <a:gd name="T13" fmla="*/ 11 h 162"/>
                </a:gdLst>
                <a:ahLst/>
                <a:cxnLst>
                  <a:cxn ang="0">
                    <a:pos x="T0" y="T1"/>
                  </a:cxn>
                  <a:cxn ang="0">
                    <a:pos x="T2" y="T3"/>
                  </a:cxn>
                  <a:cxn ang="0">
                    <a:pos x="T4" y="T5"/>
                  </a:cxn>
                  <a:cxn ang="0">
                    <a:pos x="T6" y="T7"/>
                  </a:cxn>
                  <a:cxn ang="0">
                    <a:pos x="T8" y="T9"/>
                  </a:cxn>
                  <a:cxn ang="0">
                    <a:pos x="T10" y="T11"/>
                  </a:cxn>
                  <a:cxn ang="0">
                    <a:pos x="T12" y="T13"/>
                  </a:cxn>
                </a:cxnLst>
                <a:rect l="0" t="0" r="r" b="b"/>
                <a:pathLst>
                  <a:path w="162" h="162">
                    <a:moveTo>
                      <a:pt x="109" y="11"/>
                    </a:moveTo>
                    <a:cubicBezTo>
                      <a:pt x="11" y="109"/>
                      <a:pt x="11" y="109"/>
                      <a:pt x="11" y="109"/>
                    </a:cubicBezTo>
                    <a:cubicBezTo>
                      <a:pt x="0" y="120"/>
                      <a:pt x="0" y="139"/>
                      <a:pt x="11" y="150"/>
                    </a:cubicBezTo>
                    <a:cubicBezTo>
                      <a:pt x="23" y="162"/>
                      <a:pt x="42" y="162"/>
                      <a:pt x="53" y="150"/>
                    </a:cubicBezTo>
                    <a:cubicBezTo>
                      <a:pt x="150" y="53"/>
                      <a:pt x="150" y="53"/>
                      <a:pt x="150" y="53"/>
                    </a:cubicBezTo>
                    <a:cubicBezTo>
                      <a:pt x="162" y="42"/>
                      <a:pt x="162" y="23"/>
                      <a:pt x="150" y="11"/>
                    </a:cubicBezTo>
                    <a:cubicBezTo>
                      <a:pt x="139" y="0"/>
                      <a:pt x="120" y="0"/>
                      <a:pt x="10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en-IN" dirty="0">
                  <a:solidFill>
                    <a:prstClr val="black"/>
                  </a:solidFill>
                  <a:latin typeface="Calibri" panose="020F0502020204030204"/>
                </a:endParaRPr>
              </a:p>
            </p:txBody>
          </p:sp>
          <p:sp>
            <p:nvSpPr>
              <p:cNvPr id="13" name="Freeform 8"/>
              <p:cNvSpPr>
                <a:spLocks/>
              </p:cNvSpPr>
              <p:nvPr/>
            </p:nvSpPr>
            <p:spPr bwMode="auto">
              <a:xfrm>
                <a:off x="6757988" y="2217738"/>
                <a:ext cx="212725" cy="212725"/>
              </a:xfrm>
              <a:custGeom>
                <a:avLst/>
                <a:gdLst>
                  <a:gd name="T0" fmla="*/ 108 w 162"/>
                  <a:gd name="T1" fmla="*/ 12 h 162"/>
                  <a:gd name="T2" fmla="*/ 11 w 162"/>
                  <a:gd name="T3" fmla="*/ 109 h 162"/>
                  <a:gd name="T4" fmla="*/ 11 w 162"/>
                  <a:gd name="T5" fmla="*/ 151 h 162"/>
                  <a:gd name="T6" fmla="*/ 53 w 162"/>
                  <a:gd name="T7" fmla="*/ 151 h 162"/>
                  <a:gd name="T8" fmla="*/ 150 w 162"/>
                  <a:gd name="T9" fmla="*/ 54 h 162"/>
                  <a:gd name="T10" fmla="*/ 150 w 162"/>
                  <a:gd name="T11" fmla="*/ 12 h 162"/>
                  <a:gd name="T12" fmla="*/ 108 w 162"/>
                  <a:gd name="T13" fmla="*/ 12 h 162"/>
                </a:gdLst>
                <a:ahLst/>
                <a:cxnLst>
                  <a:cxn ang="0">
                    <a:pos x="T0" y="T1"/>
                  </a:cxn>
                  <a:cxn ang="0">
                    <a:pos x="T2" y="T3"/>
                  </a:cxn>
                  <a:cxn ang="0">
                    <a:pos x="T4" y="T5"/>
                  </a:cxn>
                  <a:cxn ang="0">
                    <a:pos x="T6" y="T7"/>
                  </a:cxn>
                  <a:cxn ang="0">
                    <a:pos x="T8" y="T9"/>
                  </a:cxn>
                  <a:cxn ang="0">
                    <a:pos x="T10" y="T11"/>
                  </a:cxn>
                  <a:cxn ang="0">
                    <a:pos x="T12" y="T13"/>
                  </a:cxn>
                </a:cxnLst>
                <a:rect l="0" t="0" r="r" b="b"/>
                <a:pathLst>
                  <a:path w="162" h="162">
                    <a:moveTo>
                      <a:pt x="108" y="12"/>
                    </a:moveTo>
                    <a:cubicBezTo>
                      <a:pt x="11" y="109"/>
                      <a:pt x="11" y="109"/>
                      <a:pt x="11" y="109"/>
                    </a:cubicBezTo>
                    <a:cubicBezTo>
                      <a:pt x="0" y="120"/>
                      <a:pt x="0" y="139"/>
                      <a:pt x="11" y="151"/>
                    </a:cubicBezTo>
                    <a:cubicBezTo>
                      <a:pt x="23" y="162"/>
                      <a:pt x="42" y="162"/>
                      <a:pt x="53" y="151"/>
                    </a:cubicBezTo>
                    <a:cubicBezTo>
                      <a:pt x="150" y="54"/>
                      <a:pt x="150" y="54"/>
                      <a:pt x="150" y="54"/>
                    </a:cubicBezTo>
                    <a:cubicBezTo>
                      <a:pt x="162" y="42"/>
                      <a:pt x="162" y="23"/>
                      <a:pt x="150" y="12"/>
                    </a:cubicBezTo>
                    <a:cubicBezTo>
                      <a:pt x="139" y="0"/>
                      <a:pt x="120" y="0"/>
                      <a:pt x="10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en-IN" dirty="0">
                  <a:solidFill>
                    <a:prstClr val="black"/>
                  </a:solidFill>
                  <a:latin typeface="Calibri" panose="020F0502020204030204"/>
                </a:endParaRPr>
              </a:p>
            </p:txBody>
          </p:sp>
          <p:sp>
            <p:nvSpPr>
              <p:cNvPr id="14" name="Freeform 9"/>
              <p:cNvSpPr>
                <a:spLocks/>
              </p:cNvSpPr>
              <p:nvPr/>
            </p:nvSpPr>
            <p:spPr bwMode="auto">
              <a:xfrm>
                <a:off x="6200775" y="1935163"/>
                <a:ext cx="77788" cy="258763"/>
              </a:xfrm>
              <a:custGeom>
                <a:avLst/>
                <a:gdLst>
                  <a:gd name="T0" fmla="*/ 29 w 59"/>
                  <a:gd name="T1" fmla="*/ 0 h 197"/>
                  <a:gd name="T2" fmla="*/ 0 w 59"/>
                  <a:gd name="T3" fmla="*/ 30 h 197"/>
                  <a:gd name="T4" fmla="*/ 0 w 59"/>
                  <a:gd name="T5" fmla="*/ 167 h 197"/>
                  <a:gd name="T6" fmla="*/ 29 w 59"/>
                  <a:gd name="T7" fmla="*/ 197 h 197"/>
                  <a:gd name="T8" fmla="*/ 59 w 59"/>
                  <a:gd name="T9" fmla="*/ 167 h 197"/>
                  <a:gd name="T10" fmla="*/ 59 w 59"/>
                  <a:gd name="T11" fmla="*/ 30 h 197"/>
                  <a:gd name="T12" fmla="*/ 29 w 59"/>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59" h="197">
                    <a:moveTo>
                      <a:pt x="29" y="0"/>
                    </a:moveTo>
                    <a:cubicBezTo>
                      <a:pt x="13" y="0"/>
                      <a:pt x="0" y="14"/>
                      <a:pt x="0" y="30"/>
                    </a:cubicBezTo>
                    <a:cubicBezTo>
                      <a:pt x="0" y="167"/>
                      <a:pt x="0" y="167"/>
                      <a:pt x="0" y="167"/>
                    </a:cubicBezTo>
                    <a:cubicBezTo>
                      <a:pt x="0" y="184"/>
                      <a:pt x="13" y="197"/>
                      <a:pt x="29" y="197"/>
                    </a:cubicBezTo>
                    <a:cubicBezTo>
                      <a:pt x="46" y="197"/>
                      <a:pt x="59" y="184"/>
                      <a:pt x="59" y="167"/>
                    </a:cubicBezTo>
                    <a:cubicBezTo>
                      <a:pt x="59" y="30"/>
                      <a:pt x="59" y="30"/>
                      <a:pt x="59" y="30"/>
                    </a:cubicBezTo>
                    <a:cubicBezTo>
                      <a:pt x="59" y="14"/>
                      <a:pt x="46" y="0"/>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en-IN" dirty="0">
                  <a:solidFill>
                    <a:prstClr val="black"/>
                  </a:solidFill>
                  <a:latin typeface="Calibri" panose="020F0502020204030204"/>
                </a:endParaRPr>
              </a:p>
            </p:txBody>
          </p:sp>
          <p:sp>
            <p:nvSpPr>
              <p:cNvPr id="15" name="Freeform 10"/>
              <p:cNvSpPr>
                <a:spLocks/>
              </p:cNvSpPr>
              <p:nvPr/>
            </p:nvSpPr>
            <p:spPr bwMode="auto">
              <a:xfrm>
                <a:off x="6757988" y="3465513"/>
                <a:ext cx="212725" cy="212725"/>
              </a:xfrm>
              <a:custGeom>
                <a:avLst/>
                <a:gdLst>
                  <a:gd name="T0" fmla="*/ 53 w 162"/>
                  <a:gd name="T1" fmla="*/ 11 h 162"/>
                  <a:gd name="T2" fmla="*/ 11 w 162"/>
                  <a:gd name="T3" fmla="*/ 11 h 162"/>
                  <a:gd name="T4" fmla="*/ 11 w 162"/>
                  <a:gd name="T5" fmla="*/ 53 h 162"/>
                  <a:gd name="T6" fmla="*/ 108 w 162"/>
                  <a:gd name="T7" fmla="*/ 150 h 162"/>
                  <a:gd name="T8" fmla="*/ 150 w 162"/>
                  <a:gd name="T9" fmla="*/ 150 h 162"/>
                  <a:gd name="T10" fmla="*/ 150 w 162"/>
                  <a:gd name="T11" fmla="*/ 109 h 162"/>
                  <a:gd name="T12" fmla="*/ 53 w 162"/>
                  <a:gd name="T13" fmla="*/ 11 h 162"/>
                </a:gdLst>
                <a:ahLst/>
                <a:cxnLst>
                  <a:cxn ang="0">
                    <a:pos x="T0" y="T1"/>
                  </a:cxn>
                  <a:cxn ang="0">
                    <a:pos x="T2" y="T3"/>
                  </a:cxn>
                  <a:cxn ang="0">
                    <a:pos x="T4" y="T5"/>
                  </a:cxn>
                  <a:cxn ang="0">
                    <a:pos x="T6" y="T7"/>
                  </a:cxn>
                  <a:cxn ang="0">
                    <a:pos x="T8" y="T9"/>
                  </a:cxn>
                  <a:cxn ang="0">
                    <a:pos x="T10" y="T11"/>
                  </a:cxn>
                  <a:cxn ang="0">
                    <a:pos x="T12" y="T13"/>
                  </a:cxn>
                </a:cxnLst>
                <a:rect l="0" t="0" r="r" b="b"/>
                <a:pathLst>
                  <a:path w="162" h="162">
                    <a:moveTo>
                      <a:pt x="53" y="11"/>
                    </a:moveTo>
                    <a:cubicBezTo>
                      <a:pt x="42" y="0"/>
                      <a:pt x="23" y="0"/>
                      <a:pt x="11" y="11"/>
                    </a:cubicBezTo>
                    <a:cubicBezTo>
                      <a:pt x="0" y="23"/>
                      <a:pt x="0" y="42"/>
                      <a:pt x="11" y="53"/>
                    </a:cubicBezTo>
                    <a:cubicBezTo>
                      <a:pt x="108" y="150"/>
                      <a:pt x="108" y="150"/>
                      <a:pt x="108" y="150"/>
                    </a:cubicBezTo>
                    <a:cubicBezTo>
                      <a:pt x="120" y="162"/>
                      <a:pt x="139" y="162"/>
                      <a:pt x="150" y="150"/>
                    </a:cubicBezTo>
                    <a:cubicBezTo>
                      <a:pt x="162" y="139"/>
                      <a:pt x="162" y="120"/>
                      <a:pt x="150" y="109"/>
                    </a:cubicBezTo>
                    <a:lnTo>
                      <a:pt x="53"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en-IN" dirty="0">
                  <a:solidFill>
                    <a:prstClr val="black"/>
                  </a:solidFill>
                  <a:latin typeface="Calibri" panose="020F0502020204030204"/>
                </a:endParaRPr>
              </a:p>
            </p:txBody>
          </p:sp>
          <p:sp>
            <p:nvSpPr>
              <p:cNvPr id="16" name="Freeform 11"/>
              <p:cNvSpPr>
                <a:spLocks/>
              </p:cNvSpPr>
              <p:nvPr/>
            </p:nvSpPr>
            <p:spPr bwMode="auto">
              <a:xfrm>
                <a:off x="5508625" y="2217738"/>
                <a:ext cx="212725" cy="212725"/>
              </a:xfrm>
              <a:custGeom>
                <a:avLst/>
                <a:gdLst>
                  <a:gd name="T0" fmla="*/ 53 w 162"/>
                  <a:gd name="T1" fmla="*/ 12 h 162"/>
                  <a:gd name="T2" fmla="*/ 11 w 162"/>
                  <a:gd name="T3" fmla="*/ 12 h 162"/>
                  <a:gd name="T4" fmla="*/ 11 w 162"/>
                  <a:gd name="T5" fmla="*/ 54 h 162"/>
                  <a:gd name="T6" fmla="*/ 109 w 162"/>
                  <a:gd name="T7" fmla="*/ 151 h 162"/>
                  <a:gd name="T8" fmla="*/ 150 w 162"/>
                  <a:gd name="T9" fmla="*/ 151 h 162"/>
                  <a:gd name="T10" fmla="*/ 150 w 162"/>
                  <a:gd name="T11" fmla="*/ 109 h 162"/>
                  <a:gd name="T12" fmla="*/ 53 w 162"/>
                  <a:gd name="T13" fmla="*/ 12 h 162"/>
                </a:gdLst>
                <a:ahLst/>
                <a:cxnLst>
                  <a:cxn ang="0">
                    <a:pos x="T0" y="T1"/>
                  </a:cxn>
                  <a:cxn ang="0">
                    <a:pos x="T2" y="T3"/>
                  </a:cxn>
                  <a:cxn ang="0">
                    <a:pos x="T4" y="T5"/>
                  </a:cxn>
                  <a:cxn ang="0">
                    <a:pos x="T6" y="T7"/>
                  </a:cxn>
                  <a:cxn ang="0">
                    <a:pos x="T8" y="T9"/>
                  </a:cxn>
                  <a:cxn ang="0">
                    <a:pos x="T10" y="T11"/>
                  </a:cxn>
                  <a:cxn ang="0">
                    <a:pos x="T12" y="T13"/>
                  </a:cxn>
                </a:cxnLst>
                <a:rect l="0" t="0" r="r" b="b"/>
                <a:pathLst>
                  <a:path w="162" h="162">
                    <a:moveTo>
                      <a:pt x="53" y="12"/>
                    </a:moveTo>
                    <a:cubicBezTo>
                      <a:pt x="42" y="0"/>
                      <a:pt x="23" y="0"/>
                      <a:pt x="11" y="12"/>
                    </a:cubicBezTo>
                    <a:cubicBezTo>
                      <a:pt x="0" y="23"/>
                      <a:pt x="0" y="42"/>
                      <a:pt x="11" y="54"/>
                    </a:cubicBezTo>
                    <a:cubicBezTo>
                      <a:pt x="109" y="151"/>
                      <a:pt x="109" y="151"/>
                      <a:pt x="109" y="151"/>
                    </a:cubicBezTo>
                    <a:cubicBezTo>
                      <a:pt x="120" y="162"/>
                      <a:pt x="139" y="162"/>
                      <a:pt x="150" y="151"/>
                    </a:cubicBezTo>
                    <a:cubicBezTo>
                      <a:pt x="162" y="139"/>
                      <a:pt x="162" y="120"/>
                      <a:pt x="150" y="109"/>
                    </a:cubicBezTo>
                    <a:lnTo>
                      <a:pt x="53"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en-IN" dirty="0">
                  <a:solidFill>
                    <a:prstClr val="black"/>
                  </a:solidFill>
                  <a:latin typeface="Calibri" panose="020F0502020204030204"/>
                </a:endParaRPr>
              </a:p>
            </p:txBody>
          </p:sp>
          <p:sp>
            <p:nvSpPr>
              <p:cNvPr id="17" name="Freeform 12"/>
              <p:cNvSpPr>
                <a:spLocks/>
              </p:cNvSpPr>
              <p:nvPr/>
            </p:nvSpPr>
            <p:spPr bwMode="auto">
              <a:xfrm>
                <a:off x="4938713" y="2339976"/>
                <a:ext cx="1919288" cy="2579687"/>
              </a:xfrm>
              <a:custGeom>
                <a:avLst/>
                <a:gdLst>
                  <a:gd name="T0" fmla="*/ 884 w 1457"/>
                  <a:gd name="T1" fmla="*/ 1960 h 1960"/>
                  <a:gd name="T2" fmla="*/ 976 w 1457"/>
                  <a:gd name="T3" fmla="*/ 1960 h 1960"/>
                  <a:gd name="T4" fmla="*/ 1041 w 1457"/>
                  <a:gd name="T5" fmla="*/ 1883 h 1960"/>
                  <a:gd name="T6" fmla="*/ 1048 w 1457"/>
                  <a:gd name="T7" fmla="*/ 1556 h 1960"/>
                  <a:gd name="T8" fmla="*/ 1052 w 1457"/>
                  <a:gd name="T9" fmla="*/ 1557 h 1960"/>
                  <a:gd name="T10" fmla="*/ 1244 w 1457"/>
                  <a:gd name="T11" fmla="*/ 1456 h 1960"/>
                  <a:gd name="T12" fmla="*/ 1156 w 1457"/>
                  <a:gd name="T13" fmla="*/ 1350 h 1960"/>
                  <a:gd name="T14" fmla="*/ 820 w 1457"/>
                  <a:gd name="T15" fmla="*/ 1337 h 1960"/>
                  <a:gd name="T16" fmla="*/ 831 w 1457"/>
                  <a:gd name="T17" fmla="*/ 1324 h 1960"/>
                  <a:gd name="T18" fmla="*/ 1155 w 1457"/>
                  <a:gd name="T19" fmla="*/ 1324 h 1960"/>
                  <a:gd name="T20" fmla="*/ 1241 w 1457"/>
                  <a:gd name="T21" fmla="*/ 1218 h 1960"/>
                  <a:gd name="T22" fmla="*/ 826 w 1457"/>
                  <a:gd name="T23" fmla="*/ 1117 h 1960"/>
                  <a:gd name="T24" fmla="*/ 815 w 1457"/>
                  <a:gd name="T25" fmla="*/ 1103 h 1960"/>
                  <a:gd name="T26" fmla="*/ 1152 w 1457"/>
                  <a:gd name="T27" fmla="*/ 1089 h 1960"/>
                  <a:gd name="T28" fmla="*/ 1153 w 1457"/>
                  <a:gd name="T29" fmla="*/ 1089 h 1960"/>
                  <a:gd name="T30" fmla="*/ 1154 w 1457"/>
                  <a:gd name="T31" fmla="*/ 1089 h 1960"/>
                  <a:gd name="T32" fmla="*/ 1240 w 1457"/>
                  <a:gd name="T33" fmla="*/ 930 h 1960"/>
                  <a:gd name="T34" fmla="*/ 1441 w 1457"/>
                  <a:gd name="T35" fmla="*/ 488 h 1960"/>
                  <a:gd name="T36" fmla="*/ 1180 w 1457"/>
                  <a:gd name="T37" fmla="*/ 43 h 1960"/>
                  <a:gd name="T38" fmla="*/ 986 w 1457"/>
                  <a:gd name="T39" fmla="*/ 0 h 1960"/>
                  <a:gd name="T40" fmla="*/ 629 w 1457"/>
                  <a:gd name="T41" fmla="*/ 164 h 1960"/>
                  <a:gd name="T42" fmla="*/ 535 w 1457"/>
                  <a:gd name="T43" fmla="*/ 492 h 1960"/>
                  <a:gd name="T44" fmla="*/ 740 w 1457"/>
                  <a:gd name="T45" fmla="*/ 931 h 1960"/>
                  <a:gd name="T46" fmla="*/ 783 w 1457"/>
                  <a:gd name="T47" fmla="*/ 974 h 1960"/>
                  <a:gd name="T48" fmla="*/ 1131 w 1457"/>
                  <a:gd name="T49" fmla="*/ 929 h 1960"/>
                  <a:gd name="T50" fmla="*/ 822 w 1457"/>
                  <a:gd name="T51" fmla="*/ 885 h 1960"/>
                  <a:gd name="T52" fmla="*/ 623 w 1457"/>
                  <a:gd name="T53" fmla="*/ 479 h 1960"/>
                  <a:gd name="T54" fmla="*/ 986 w 1457"/>
                  <a:gd name="T55" fmla="*/ 89 h 1960"/>
                  <a:gd name="T56" fmla="*/ 1274 w 1457"/>
                  <a:gd name="T57" fmla="*/ 221 h 1960"/>
                  <a:gd name="T58" fmla="*/ 1238 w 1457"/>
                  <a:gd name="T59" fmla="*/ 732 h 1960"/>
                  <a:gd name="T60" fmla="*/ 1164 w 1457"/>
                  <a:gd name="T61" fmla="*/ 861 h 1960"/>
                  <a:gd name="T62" fmla="*/ 1151 w 1457"/>
                  <a:gd name="T63" fmla="*/ 979 h 1960"/>
                  <a:gd name="T64" fmla="*/ 827 w 1457"/>
                  <a:gd name="T65" fmla="*/ 1001 h 1960"/>
                  <a:gd name="T66" fmla="*/ 740 w 1457"/>
                  <a:gd name="T67" fmla="*/ 1106 h 1960"/>
                  <a:gd name="T68" fmla="*/ 1155 w 1457"/>
                  <a:gd name="T69" fmla="*/ 1206 h 1960"/>
                  <a:gd name="T70" fmla="*/ 1166 w 1457"/>
                  <a:gd name="T71" fmla="*/ 1220 h 1960"/>
                  <a:gd name="T72" fmla="*/ 1155 w 1457"/>
                  <a:gd name="T73" fmla="*/ 1234 h 1960"/>
                  <a:gd name="T74" fmla="*/ 741 w 1457"/>
                  <a:gd name="T75" fmla="*/ 1335 h 1960"/>
                  <a:gd name="T76" fmla="*/ 828 w 1457"/>
                  <a:gd name="T77" fmla="*/ 1440 h 1960"/>
                  <a:gd name="T78" fmla="*/ 1168 w 1457"/>
                  <a:gd name="T79" fmla="*/ 1453 h 1960"/>
                  <a:gd name="T80" fmla="*/ 1157 w 1457"/>
                  <a:gd name="T81" fmla="*/ 1467 h 1960"/>
                  <a:gd name="T82" fmla="*/ 972 w 1457"/>
                  <a:gd name="T83" fmla="*/ 1491 h 1960"/>
                  <a:gd name="T84" fmla="*/ 951 w 1457"/>
                  <a:gd name="T85" fmla="*/ 1768 h 1960"/>
                  <a:gd name="T86" fmla="*/ 943 w 1457"/>
                  <a:gd name="T87" fmla="*/ 1871 h 1960"/>
                  <a:gd name="T88" fmla="*/ 1 w 1457"/>
                  <a:gd name="T89" fmla="*/ 1871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57" h="1960">
                    <a:moveTo>
                      <a:pt x="0" y="1960"/>
                    </a:moveTo>
                    <a:cubicBezTo>
                      <a:pt x="884" y="1960"/>
                      <a:pt x="884" y="1960"/>
                      <a:pt x="884" y="1960"/>
                    </a:cubicBezTo>
                    <a:cubicBezTo>
                      <a:pt x="884" y="1960"/>
                      <a:pt x="884" y="1960"/>
                      <a:pt x="884" y="1960"/>
                    </a:cubicBezTo>
                    <a:cubicBezTo>
                      <a:pt x="976" y="1960"/>
                      <a:pt x="976" y="1960"/>
                      <a:pt x="976" y="1960"/>
                    </a:cubicBezTo>
                    <a:cubicBezTo>
                      <a:pt x="987" y="1960"/>
                      <a:pt x="1007" y="1948"/>
                      <a:pt x="1019" y="1936"/>
                    </a:cubicBezTo>
                    <a:cubicBezTo>
                      <a:pt x="1033" y="1922"/>
                      <a:pt x="1041" y="1903"/>
                      <a:pt x="1041" y="1883"/>
                    </a:cubicBezTo>
                    <a:cubicBezTo>
                      <a:pt x="1040" y="1564"/>
                      <a:pt x="1040" y="1564"/>
                      <a:pt x="1040" y="1564"/>
                    </a:cubicBezTo>
                    <a:cubicBezTo>
                      <a:pt x="1040" y="1560"/>
                      <a:pt x="1044" y="1556"/>
                      <a:pt x="1048" y="1556"/>
                    </a:cubicBezTo>
                    <a:cubicBezTo>
                      <a:pt x="1052" y="1556"/>
                      <a:pt x="1052" y="1556"/>
                      <a:pt x="1052" y="1556"/>
                    </a:cubicBezTo>
                    <a:cubicBezTo>
                      <a:pt x="1052" y="1557"/>
                      <a:pt x="1052" y="1557"/>
                      <a:pt x="1052" y="1557"/>
                    </a:cubicBezTo>
                    <a:cubicBezTo>
                      <a:pt x="1156" y="1557"/>
                      <a:pt x="1156" y="1557"/>
                      <a:pt x="1156" y="1557"/>
                    </a:cubicBezTo>
                    <a:cubicBezTo>
                      <a:pt x="1197" y="1557"/>
                      <a:pt x="1243" y="1515"/>
                      <a:pt x="1244" y="1456"/>
                    </a:cubicBezTo>
                    <a:cubicBezTo>
                      <a:pt x="1244" y="1419"/>
                      <a:pt x="1227" y="1394"/>
                      <a:pt x="1213" y="1380"/>
                    </a:cubicBezTo>
                    <a:cubicBezTo>
                      <a:pt x="1194" y="1361"/>
                      <a:pt x="1170" y="1350"/>
                      <a:pt x="1156" y="1350"/>
                    </a:cubicBezTo>
                    <a:cubicBezTo>
                      <a:pt x="831" y="1351"/>
                      <a:pt x="831" y="1351"/>
                      <a:pt x="831" y="1351"/>
                    </a:cubicBezTo>
                    <a:cubicBezTo>
                      <a:pt x="828" y="1351"/>
                      <a:pt x="820" y="1347"/>
                      <a:pt x="820" y="1337"/>
                    </a:cubicBezTo>
                    <a:cubicBezTo>
                      <a:pt x="820" y="1333"/>
                      <a:pt x="821" y="1330"/>
                      <a:pt x="824" y="1327"/>
                    </a:cubicBezTo>
                    <a:cubicBezTo>
                      <a:pt x="826" y="1325"/>
                      <a:pt x="829" y="1324"/>
                      <a:pt x="831" y="1324"/>
                    </a:cubicBezTo>
                    <a:cubicBezTo>
                      <a:pt x="1154" y="1324"/>
                      <a:pt x="1154" y="1324"/>
                      <a:pt x="1154" y="1324"/>
                    </a:cubicBezTo>
                    <a:cubicBezTo>
                      <a:pt x="1155" y="1324"/>
                      <a:pt x="1155" y="1324"/>
                      <a:pt x="1155" y="1324"/>
                    </a:cubicBezTo>
                    <a:cubicBezTo>
                      <a:pt x="1168" y="1324"/>
                      <a:pt x="1192" y="1312"/>
                      <a:pt x="1211" y="1293"/>
                    </a:cubicBezTo>
                    <a:cubicBezTo>
                      <a:pt x="1225" y="1279"/>
                      <a:pt x="1242" y="1254"/>
                      <a:pt x="1241" y="1218"/>
                    </a:cubicBezTo>
                    <a:cubicBezTo>
                      <a:pt x="1241" y="1158"/>
                      <a:pt x="1195" y="1117"/>
                      <a:pt x="1154" y="1117"/>
                    </a:cubicBezTo>
                    <a:cubicBezTo>
                      <a:pt x="826" y="1117"/>
                      <a:pt x="826" y="1117"/>
                      <a:pt x="826" y="1117"/>
                    </a:cubicBezTo>
                    <a:cubicBezTo>
                      <a:pt x="825" y="1117"/>
                      <a:pt x="822" y="1116"/>
                      <a:pt x="819" y="1113"/>
                    </a:cubicBezTo>
                    <a:cubicBezTo>
                      <a:pt x="816" y="1111"/>
                      <a:pt x="815" y="1107"/>
                      <a:pt x="815" y="1103"/>
                    </a:cubicBezTo>
                    <a:cubicBezTo>
                      <a:pt x="815" y="1093"/>
                      <a:pt x="823" y="1089"/>
                      <a:pt x="826" y="1089"/>
                    </a:cubicBezTo>
                    <a:cubicBezTo>
                      <a:pt x="1152" y="1089"/>
                      <a:pt x="1152" y="1089"/>
                      <a:pt x="1152" y="1089"/>
                    </a:cubicBezTo>
                    <a:cubicBezTo>
                      <a:pt x="1152" y="1089"/>
                      <a:pt x="1152" y="1089"/>
                      <a:pt x="1152" y="1089"/>
                    </a:cubicBezTo>
                    <a:cubicBezTo>
                      <a:pt x="1152" y="1089"/>
                      <a:pt x="1153" y="1089"/>
                      <a:pt x="1153" y="1089"/>
                    </a:cubicBezTo>
                    <a:cubicBezTo>
                      <a:pt x="1154" y="1089"/>
                      <a:pt x="1154" y="1089"/>
                      <a:pt x="1154" y="1089"/>
                    </a:cubicBezTo>
                    <a:cubicBezTo>
                      <a:pt x="1154" y="1089"/>
                      <a:pt x="1154" y="1089"/>
                      <a:pt x="1154" y="1089"/>
                    </a:cubicBezTo>
                    <a:cubicBezTo>
                      <a:pt x="1195" y="1088"/>
                      <a:pt x="1239" y="1047"/>
                      <a:pt x="1239" y="988"/>
                    </a:cubicBezTo>
                    <a:cubicBezTo>
                      <a:pt x="1239" y="984"/>
                      <a:pt x="1240" y="930"/>
                      <a:pt x="1240" y="930"/>
                    </a:cubicBezTo>
                    <a:cubicBezTo>
                      <a:pt x="1241" y="883"/>
                      <a:pt x="1273" y="837"/>
                      <a:pt x="1311" y="782"/>
                    </a:cubicBezTo>
                    <a:cubicBezTo>
                      <a:pt x="1361" y="710"/>
                      <a:pt x="1423" y="620"/>
                      <a:pt x="1441" y="488"/>
                    </a:cubicBezTo>
                    <a:cubicBezTo>
                      <a:pt x="1457" y="370"/>
                      <a:pt x="1421" y="254"/>
                      <a:pt x="1341" y="163"/>
                    </a:cubicBezTo>
                    <a:cubicBezTo>
                      <a:pt x="1298" y="113"/>
                      <a:pt x="1242" y="72"/>
                      <a:pt x="1180" y="43"/>
                    </a:cubicBezTo>
                    <a:cubicBezTo>
                      <a:pt x="1119" y="15"/>
                      <a:pt x="1052" y="0"/>
                      <a:pt x="987" y="0"/>
                    </a:cubicBezTo>
                    <a:cubicBezTo>
                      <a:pt x="986" y="0"/>
                      <a:pt x="986" y="0"/>
                      <a:pt x="986" y="0"/>
                    </a:cubicBezTo>
                    <a:cubicBezTo>
                      <a:pt x="921" y="0"/>
                      <a:pt x="853" y="15"/>
                      <a:pt x="791" y="43"/>
                    </a:cubicBezTo>
                    <a:cubicBezTo>
                      <a:pt x="729" y="72"/>
                      <a:pt x="672" y="114"/>
                      <a:pt x="629" y="164"/>
                    </a:cubicBezTo>
                    <a:cubicBezTo>
                      <a:pt x="591" y="208"/>
                      <a:pt x="564" y="257"/>
                      <a:pt x="548" y="310"/>
                    </a:cubicBezTo>
                    <a:cubicBezTo>
                      <a:pt x="530" y="368"/>
                      <a:pt x="526" y="429"/>
                      <a:pt x="535" y="492"/>
                    </a:cubicBezTo>
                    <a:cubicBezTo>
                      <a:pt x="555" y="626"/>
                      <a:pt x="617" y="714"/>
                      <a:pt x="668" y="785"/>
                    </a:cubicBezTo>
                    <a:cubicBezTo>
                      <a:pt x="705" y="837"/>
                      <a:pt x="737" y="883"/>
                      <a:pt x="740" y="931"/>
                    </a:cubicBezTo>
                    <a:cubicBezTo>
                      <a:pt x="740" y="932"/>
                      <a:pt x="740" y="932"/>
                      <a:pt x="740" y="932"/>
                    </a:cubicBezTo>
                    <a:cubicBezTo>
                      <a:pt x="741" y="955"/>
                      <a:pt x="760" y="974"/>
                      <a:pt x="783" y="974"/>
                    </a:cubicBezTo>
                    <a:cubicBezTo>
                      <a:pt x="1087" y="974"/>
                      <a:pt x="1087" y="974"/>
                      <a:pt x="1087" y="974"/>
                    </a:cubicBezTo>
                    <a:cubicBezTo>
                      <a:pt x="1112" y="973"/>
                      <a:pt x="1131" y="955"/>
                      <a:pt x="1131" y="929"/>
                    </a:cubicBezTo>
                    <a:cubicBezTo>
                      <a:pt x="1131" y="905"/>
                      <a:pt x="1111" y="885"/>
                      <a:pt x="1087" y="885"/>
                    </a:cubicBezTo>
                    <a:cubicBezTo>
                      <a:pt x="822" y="885"/>
                      <a:pt x="822" y="885"/>
                      <a:pt x="822" y="885"/>
                    </a:cubicBezTo>
                    <a:cubicBezTo>
                      <a:pt x="808" y="829"/>
                      <a:pt x="775" y="783"/>
                      <a:pt x="740" y="733"/>
                    </a:cubicBezTo>
                    <a:cubicBezTo>
                      <a:pt x="693" y="667"/>
                      <a:pt x="639" y="592"/>
                      <a:pt x="623" y="479"/>
                    </a:cubicBezTo>
                    <a:cubicBezTo>
                      <a:pt x="605" y="358"/>
                      <a:pt x="653" y="272"/>
                      <a:pt x="697" y="222"/>
                    </a:cubicBezTo>
                    <a:cubicBezTo>
                      <a:pt x="767" y="140"/>
                      <a:pt x="878" y="89"/>
                      <a:pt x="986" y="89"/>
                    </a:cubicBezTo>
                    <a:cubicBezTo>
                      <a:pt x="987" y="89"/>
                      <a:pt x="987" y="89"/>
                      <a:pt x="987" y="89"/>
                    </a:cubicBezTo>
                    <a:cubicBezTo>
                      <a:pt x="1093" y="89"/>
                      <a:pt x="1203" y="140"/>
                      <a:pt x="1274" y="221"/>
                    </a:cubicBezTo>
                    <a:cubicBezTo>
                      <a:pt x="1319" y="272"/>
                      <a:pt x="1369" y="358"/>
                      <a:pt x="1353" y="476"/>
                    </a:cubicBezTo>
                    <a:cubicBezTo>
                      <a:pt x="1338" y="587"/>
                      <a:pt x="1285" y="664"/>
                      <a:pt x="1238" y="732"/>
                    </a:cubicBezTo>
                    <a:cubicBezTo>
                      <a:pt x="1208" y="775"/>
                      <a:pt x="1180" y="816"/>
                      <a:pt x="1164" y="861"/>
                    </a:cubicBezTo>
                    <a:cubicBezTo>
                      <a:pt x="1164" y="861"/>
                      <a:pt x="1164" y="861"/>
                      <a:pt x="1164" y="861"/>
                    </a:cubicBezTo>
                    <a:cubicBezTo>
                      <a:pt x="1158" y="878"/>
                      <a:pt x="1152" y="904"/>
                      <a:pt x="1150" y="934"/>
                    </a:cubicBezTo>
                    <a:cubicBezTo>
                      <a:pt x="1151" y="979"/>
                      <a:pt x="1151" y="979"/>
                      <a:pt x="1151" y="979"/>
                    </a:cubicBezTo>
                    <a:cubicBezTo>
                      <a:pt x="1151" y="991"/>
                      <a:pt x="1141" y="1001"/>
                      <a:pt x="1130" y="1001"/>
                    </a:cubicBezTo>
                    <a:cubicBezTo>
                      <a:pt x="827" y="1001"/>
                      <a:pt x="827" y="1001"/>
                      <a:pt x="827" y="1001"/>
                    </a:cubicBezTo>
                    <a:cubicBezTo>
                      <a:pt x="813" y="1001"/>
                      <a:pt x="789" y="1011"/>
                      <a:pt x="770" y="1030"/>
                    </a:cubicBezTo>
                    <a:cubicBezTo>
                      <a:pt x="756" y="1044"/>
                      <a:pt x="739" y="1069"/>
                      <a:pt x="740" y="1106"/>
                    </a:cubicBezTo>
                    <a:cubicBezTo>
                      <a:pt x="740" y="1165"/>
                      <a:pt x="786" y="1206"/>
                      <a:pt x="827" y="1206"/>
                    </a:cubicBezTo>
                    <a:cubicBezTo>
                      <a:pt x="1155" y="1206"/>
                      <a:pt x="1155" y="1206"/>
                      <a:pt x="1155" y="1206"/>
                    </a:cubicBezTo>
                    <a:cubicBezTo>
                      <a:pt x="1156" y="1206"/>
                      <a:pt x="1159" y="1207"/>
                      <a:pt x="1162" y="1210"/>
                    </a:cubicBezTo>
                    <a:cubicBezTo>
                      <a:pt x="1165" y="1213"/>
                      <a:pt x="1166" y="1216"/>
                      <a:pt x="1166" y="1220"/>
                    </a:cubicBezTo>
                    <a:cubicBezTo>
                      <a:pt x="1166" y="1230"/>
                      <a:pt x="1158" y="1234"/>
                      <a:pt x="1155" y="1234"/>
                    </a:cubicBezTo>
                    <a:cubicBezTo>
                      <a:pt x="1155" y="1234"/>
                      <a:pt x="1155" y="1234"/>
                      <a:pt x="1155" y="1234"/>
                    </a:cubicBezTo>
                    <a:cubicBezTo>
                      <a:pt x="828" y="1234"/>
                      <a:pt x="828" y="1234"/>
                      <a:pt x="828" y="1234"/>
                    </a:cubicBezTo>
                    <a:cubicBezTo>
                      <a:pt x="787" y="1234"/>
                      <a:pt x="741" y="1275"/>
                      <a:pt x="741" y="1335"/>
                    </a:cubicBezTo>
                    <a:cubicBezTo>
                      <a:pt x="740" y="1371"/>
                      <a:pt x="757" y="1396"/>
                      <a:pt x="771" y="1410"/>
                    </a:cubicBezTo>
                    <a:cubicBezTo>
                      <a:pt x="790" y="1430"/>
                      <a:pt x="814" y="1440"/>
                      <a:pt x="828" y="1440"/>
                    </a:cubicBezTo>
                    <a:cubicBezTo>
                      <a:pt x="1157" y="1439"/>
                      <a:pt x="1157" y="1439"/>
                      <a:pt x="1157" y="1439"/>
                    </a:cubicBezTo>
                    <a:cubicBezTo>
                      <a:pt x="1160" y="1439"/>
                      <a:pt x="1168" y="1443"/>
                      <a:pt x="1168" y="1453"/>
                    </a:cubicBezTo>
                    <a:cubicBezTo>
                      <a:pt x="1168" y="1457"/>
                      <a:pt x="1167" y="1461"/>
                      <a:pt x="1164" y="1463"/>
                    </a:cubicBezTo>
                    <a:cubicBezTo>
                      <a:pt x="1162" y="1466"/>
                      <a:pt x="1159" y="1467"/>
                      <a:pt x="1157" y="1467"/>
                    </a:cubicBezTo>
                    <a:cubicBezTo>
                      <a:pt x="1015" y="1467"/>
                      <a:pt x="1015" y="1467"/>
                      <a:pt x="1015" y="1467"/>
                    </a:cubicBezTo>
                    <a:cubicBezTo>
                      <a:pt x="1004" y="1467"/>
                      <a:pt x="984" y="1478"/>
                      <a:pt x="972" y="1491"/>
                    </a:cubicBezTo>
                    <a:cubicBezTo>
                      <a:pt x="958" y="1505"/>
                      <a:pt x="951" y="1524"/>
                      <a:pt x="951" y="1544"/>
                    </a:cubicBezTo>
                    <a:cubicBezTo>
                      <a:pt x="951" y="1768"/>
                      <a:pt x="951" y="1768"/>
                      <a:pt x="951" y="1768"/>
                    </a:cubicBezTo>
                    <a:cubicBezTo>
                      <a:pt x="951" y="1862"/>
                      <a:pt x="951" y="1862"/>
                      <a:pt x="951" y="1862"/>
                    </a:cubicBezTo>
                    <a:cubicBezTo>
                      <a:pt x="951" y="1867"/>
                      <a:pt x="948" y="1871"/>
                      <a:pt x="943" y="1871"/>
                    </a:cubicBezTo>
                    <a:cubicBezTo>
                      <a:pt x="939" y="1871"/>
                      <a:pt x="939" y="1871"/>
                      <a:pt x="939" y="1871"/>
                    </a:cubicBezTo>
                    <a:cubicBezTo>
                      <a:pt x="1" y="1871"/>
                      <a:pt x="1" y="1871"/>
                      <a:pt x="1" y="187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en-IN" dirty="0">
                  <a:solidFill>
                    <a:prstClr val="black"/>
                  </a:solidFill>
                  <a:latin typeface="Calibri" panose="020F0502020204030204"/>
                </a:endParaRPr>
              </a:p>
            </p:txBody>
          </p:sp>
        </p:grpSp>
        <p:cxnSp>
          <p:nvCxnSpPr>
            <p:cNvPr id="22" name="Straight Connector 21"/>
            <p:cNvCxnSpPr/>
            <p:nvPr/>
          </p:nvCxnSpPr>
          <p:spPr>
            <a:xfrm>
              <a:off x="3522211" y="2238123"/>
              <a:ext cx="6170558" cy="0"/>
            </a:xfrm>
            <a:prstGeom prst="line">
              <a:avLst/>
            </a:prstGeom>
            <a:ln w="57150">
              <a:solidFill>
                <a:srgbClr val="B9D300"/>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3902926" y="2183452"/>
              <a:ext cx="5489110" cy="1354217"/>
            </a:xfrm>
            <a:prstGeom prst="rect">
              <a:avLst/>
            </a:prstGeom>
            <a:noFill/>
          </p:spPr>
          <p:txBody>
            <a:bodyPr wrap="none" rtlCol="0">
              <a:spAutoFit/>
            </a:bodyPr>
            <a:lstStyle/>
            <a:p>
              <a:pPr>
                <a:defRPr/>
              </a:pPr>
              <a:r>
                <a:rPr lang="en-US" sz="6000" b="1" dirty="0">
                  <a:solidFill>
                    <a:srgbClr val="556677"/>
                  </a:solidFill>
                  <a:latin typeface="Trebuchet MS" panose="020B0603020202020204" pitchFamily="34" charset="0"/>
                  <a:cs typeface="Arial" panose="020B0604020202020204" pitchFamily="34" charset="0"/>
                </a:rPr>
                <a:t>starts w</a:t>
              </a:r>
              <a:r>
                <a:rPr lang="en-US" sz="6000" b="1" dirty="0">
                  <a:solidFill>
                    <a:srgbClr val="B9D300"/>
                  </a:solidFill>
                  <a:latin typeface="Trebuchet MS" panose="020B0603020202020204" pitchFamily="34" charset="0"/>
                  <a:cs typeface="Arial" panose="020B0604020202020204" pitchFamily="34" charset="0"/>
                </a:rPr>
                <a:t>i</a:t>
              </a:r>
              <a:r>
                <a:rPr lang="en-US" sz="6000" b="1" dirty="0">
                  <a:solidFill>
                    <a:srgbClr val="556677"/>
                  </a:solidFill>
                  <a:latin typeface="Trebuchet MS" panose="020B0603020202020204" pitchFamily="34" charset="0"/>
                  <a:cs typeface="Arial" panose="020B0604020202020204" pitchFamily="34" charset="0"/>
                </a:rPr>
                <a:t>th</a:t>
              </a:r>
              <a:endParaRPr lang="en-IN" sz="6000" b="1" dirty="0">
                <a:solidFill>
                  <a:srgbClr val="556677"/>
                </a:solidFill>
                <a:latin typeface="Trebuchet MS" panose="020B0603020202020204" pitchFamily="34" charset="0"/>
                <a:cs typeface="Arial" panose="020B0604020202020204" pitchFamily="34" charset="0"/>
              </a:endParaRPr>
            </a:p>
          </p:txBody>
        </p:sp>
        <p:sp>
          <p:nvSpPr>
            <p:cNvPr id="29" name="TextBox 28"/>
            <p:cNvSpPr txBox="1"/>
            <p:nvPr/>
          </p:nvSpPr>
          <p:spPr>
            <a:xfrm>
              <a:off x="6218279" y="3563029"/>
              <a:ext cx="588195" cy="1600439"/>
            </a:xfrm>
            <a:prstGeom prst="rect">
              <a:avLst/>
            </a:prstGeom>
            <a:noFill/>
          </p:spPr>
          <p:txBody>
            <a:bodyPr wrap="none" rtlCol="0">
              <a:spAutoFit/>
            </a:bodyPr>
            <a:lstStyle/>
            <a:p>
              <a:pPr>
                <a:defRPr/>
              </a:pPr>
              <a:r>
                <a:rPr lang="en-US" sz="7200" b="1" dirty="0">
                  <a:solidFill>
                    <a:srgbClr val="B9D300"/>
                  </a:solidFill>
                  <a:latin typeface="Trebuchet MS" panose="020B0603020202020204" pitchFamily="34" charset="0"/>
                  <a:cs typeface="Arial" panose="020B0604020202020204" pitchFamily="34" charset="0"/>
                </a:rPr>
                <a:t>I</a:t>
              </a:r>
              <a:endParaRPr lang="en-IN" sz="7200" b="1" dirty="0">
                <a:solidFill>
                  <a:prstClr val="white"/>
                </a:solidFill>
                <a:latin typeface="Trebuchet MS" panose="020B0603020202020204" pitchFamily="34" charset="0"/>
                <a:cs typeface="Arial" panose="020B0604020202020204" pitchFamily="34" charset="0"/>
              </a:endParaRPr>
            </a:p>
          </p:txBody>
        </p:sp>
        <p:cxnSp>
          <p:nvCxnSpPr>
            <p:cNvPr id="33" name="Straight Connector 32"/>
            <p:cNvCxnSpPr/>
            <p:nvPr/>
          </p:nvCxnSpPr>
          <p:spPr>
            <a:xfrm flipV="1">
              <a:off x="9692769" y="2207575"/>
              <a:ext cx="0" cy="1414682"/>
            </a:xfrm>
            <a:prstGeom prst="line">
              <a:avLst/>
            </a:prstGeom>
            <a:ln w="57150">
              <a:solidFill>
                <a:srgbClr val="B9D3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546925" y="3594279"/>
              <a:ext cx="6170558" cy="0"/>
            </a:xfrm>
            <a:prstGeom prst="line">
              <a:avLst/>
            </a:prstGeom>
            <a:ln w="57150">
              <a:solidFill>
                <a:srgbClr val="B9D3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3552005" y="3563028"/>
              <a:ext cx="0" cy="1414682"/>
            </a:xfrm>
            <a:prstGeom prst="line">
              <a:avLst/>
            </a:prstGeom>
            <a:ln w="57150">
              <a:solidFill>
                <a:srgbClr val="B9D3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3522211" y="4977710"/>
              <a:ext cx="5438909" cy="0"/>
            </a:xfrm>
            <a:prstGeom prst="line">
              <a:avLst/>
            </a:prstGeom>
            <a:ln w="57150">
              <a:solidFill>
                <a:srgbClr val="B9D300"/>
              </a:solidFill>
            </a:ln>
          </p:spPr>
          <p:style>
            <a:lnRef idx="1">
              <a:schemeClr val="accent1"/>
            </a:lnRef>
            <a:fillRef idx="0">
              <a:schemeClr val="accent1"/>
            </a:fillRef>
            <a:effectRef idx="0">
              <a:schemeClr val="accent1"/>
            </a:effectRef>
            <a:fontRef idx="minor">
              <a:schemeClr val="tx1"/>
            </a:fontRef>
          </p:style>
        </p:cxnSp>
      </p:grpSp>
      <p:sp>
        <p:nvSpPr>
          <p:cNvPr id="42" name="TextBox 41"/>
          <p:cNvSpPr txBox="1"/>
          <p:nvPr/>
        </p:nvSpPr>
        <p:spPr>
          <a:xfrm>
            <a:off x="3874468" y="2855151"/>
            <a:ext cx="748923" cy="1200329"/>
          </a:xfrm>
          <a:prstGeom prst="rect">
            <a:avLst/>
          </a:prstGeom>
          <a:noFill/>
        </p:spPr>
        <p:txBody>
          <a:bodyPr wrap="none" rtlCol="0">
            <a:spAutoFit/>
          </a:bodyPr>
          <a:lstStyle/>
          <a:p>
            <a:pPr>
              <a:defRPr/>
            </a:pPr>
            <a:r>
              <a:rPr lang="en-US" sz="7200" b="1" dirty="0">
                <a:solidFill>
                  <a:srgbClr val="556677"/>
                </a:solidFill>
                <a:latin typeface="Trebuchet MS" panose="020B0603020202020204" pitchFamily="34" charset="0"/>
                <a:cs typeface="Arial" panose="020B0604020202020204" pitchFamily="34" charset="0"/>
              </a:rPr>
              <a:t>C</a:t>
            </a:r>
            <a:endParaRPr lang="en-IN" sz="7200" b="1" dirty="0">
              <a:solidFill>
                <a:srgbClr val="556677"/>
              </a:solidFill>
              <a:latin typeface="Trebuchet MS" panose="020B0603020202020204" pitchFamily="34" charset="0"/>
              <a:cs typeface="Arial" panose="020B0604020202020204" pitchFamily="34" charset="0"/>
            </a:endParaRPr>
          </a:p>
        </p:txBody>
      </p:sp>
      <p:sp>
        <p:nvSpPr>
          <p:cNvPr id="43" name="TextBox 42"/>
          <p:cNvSpPr txBox="1"/>
          <p:nvPr/>
        </p:nvSpPr>
        <p:spPr>
          <a:xfrm>
            <a:off x="4994753" y="2855151"/>
            <a:ext cx="833883" cy="1200329"/>
          </a:xfrm>
          <a:prstGeom prst="rect">
            <a:avLst/>
          </a:prstGeom>
          <a:noFill/>
        </p:spPr>
        <p:txBody>
          <a:bodyPr wrap="none" rtlCol="0">
            <a:spAutoFit/>
          </a:bodyPr>
          <a:lstStyle/>
          <a:p>
            <a:pPr>
              <a:defRPr/>
            </a:pPr>
            <a:r>
              <a:rPr lang="en-US" sz="7200" b="1" dirty="0">
                <a:solidFill>
                  <a:srgbClr val="556677"/>
                </a:solidFill>
                <a:latin typeface="Trebuchet MS" panose="020B0603020202020204" pitchFamily="34" charset="0"/>
                <a:cs typeface="Arial" panose="020B0604020202020204" pitchFamily="34" charset="0"/>
              </a:rPr>
              <a:t>O</a:t>
            </a:r>
            <a:endParaRPr lang="en-IN" sz="7200" b="1" dirty="0">
              <a:solidFill>
                <a:srgbClr val="556677"/>
              </a:solidFill>
              <a:latin typeface="Trebuchet MS" panose="020B0603020202020204" pitchFamily="34" charset="0"/>
              <a:cs typeface="Arial" panose="020B0604020202020204" pitchFamily="34" charset="0"/>
            </a:endParaRPr>
          </a:p>
        </p:txBody>
      </p:sp>
      <p:sp>
        <p:nvSpPr>
          <p:cNvPr id="48" name="TextBox 47"/>
          <p:cNvSpPr txBox="1"/>
          <p:nvPr/>
        </p:nvSpPr>
        <p:spPr>
          <a:xfrm>
            <a:off x="3232093" y="3964949"/>
            <a:ext cx="3182281" cy="369332"/>
          </a:xfrm>
          <a:prstGeom prst="rect">
            <a:avLst/>
          </a:prstGeom>
          <a:noFill/>
        </p:spPr>
        <p:txBody>
          <a:bodyPr wrap="none" rtlCol="0">
            <a:spAutoFit/>
          </a:bodyPr>
          <a:lstStyle/>
          <a:p>
            <a:pPr>
              <a:defRPr/>
            </a:pPr>
            <a:r>
              <a:rPr lang="en-US" sz="1800" dirty="0">
                <a:solidFill>
                  <a:srgbClr val="556677"/>
                </a:solidFill>
                <a:latin typeface="Trebuchet MS" panose="020B0603020202020204" pitchFamily="34" charset="0"/>
                <a:cs typeface="Arial" panose="020B0604020202020204" pitchFamily="34" charset="0"/>
              </a:rPr>
              <a:t>CHIEF INFORMATION OFFICER</a:t>
            </a:r>
            <a:endParaRPr lang="en-IN" sz="1800" dirty="0">
              <a:solidFill>
                <a:srgbClr val="556677"/>
              </a:solidFill>
              <a:latin typeface="Trebuchet MS" panose="020B0603020202020204" pitchFamily="34" charset="0"/>
              <a:cs typeface="Arial" panose="020B0604020202020204" pitchFamily="34" charset="0"/>
            </a:endParaRPr>
          </a:p>
        </p:txBody>
      </p:sp>
      <p:sp>
        <p:nvSpPr>
          <p:cNvPr id="3" name="Freeform 2"/>
          <p:cNvSpPr/>
          <p:nvPr/>
        </p:nvSpPr>
        <p:spPr>
          <a:xfrm>
            <a:off x="3984704" y="4099461"/>
            <a:ext cx="1385095" cy="70575"/>
          </a:xfrm>
          <a:custGeom>
            <a:avLst/>
            <a:gdLst>
              <a:gd name="connsiteX0" fmla="*/ 0 w 1479884"/>
              <a:gd name="connsiteY0" fmla="*/ 48126 h 72190"/>
              <a:gd name="connsiteX1" fmla="*/ 60158 w 1479884"/>
              <a:gd name="connsiteY1" fmla="*/ 36095 h 72190"/>
              <a:gd name="connsiteX2" fmla="*/ 240632 w 1479884"/>
              <a:gd name="connsiteY2" fmla="*/ 48126 h 72190"/>
              <a:gd name="connsiteX3" fmla="*/ 348916 w 1479884"/>
              <a:gd name="connsiteY3" fmla="*/ 72190 h 72190"/>
              <a:gd name="connsiteX4" fmla="*/ 1155032 w 1479884"/>
              <a:gd name="connsiteY4" fmla="*/ 60158 h 72190"/>
              <a:gd name="connsiteX5" fmla="*/ 1191126 w 1479884"/>
              <a:gd name="connsiteY5" fmla="*/ 48126 h 72190"/>
              <a:gd name="connsiteX6" fmla="*/ 1299411 w 1479884"/>
              <a:gd name="connsiteY6" fmla="*/ 36095 h 72190"/>
              <a:gd name="connsiteX7" fmla="*/ 1431758 w 1479884"/>
              <a:gd name="connsiteY7" fmla="*/ 12032 h 72190"/>
              <a:gd name="connsiteX8" fmla="*/ 1479884 w 1479884"/>
              <a:gd name="connsiteY8" fmla="*/ 0 h 72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9884" h="72190">
                <a:moveTo>
                  <a:pt x="0" y="48126"/>
                </a:moveTo>
                <a:cubicBezTo>
                  <a:pt x="20053" y="44116"/>
                  <a:pt x="39708" y="36095"/>
                  <a:pt x="60158" y="36095"/>
                </a:cubicBezTo>
                <a:cubicBezTo>
                  <a:pt x="120450" y="36095"/>
                  <a:pt x="180640" y="42127"/>
                  <a:pt x="240632" y="48126"/>
                </a:cubicBezTo>
                <a:cubicBezTo>
                  <a:pt x="266090" y="50672"/>
                  <a:pt x="322121" y="65491"/>
                  <a:pt x="348916" y="72190"/>
                </a:cubicBezTo>
                <a:lnTo>
                  <a:pt x="1155032" y="60158"/>
                </a:lnTo>
                <a:cubicBezTo>
                  <a:pt x="1167709" y="59796"/>
                  <a:pt x="1178616" y="50211"/>
                  <a:pt x="1191126" y="48126"/>
                </a:cubicBezTo>
                <a:cubicBezTo>
                  <a:pt x="1226949" y="42156"/>
                  <a:pt x="1263316" y="40105"/>
                  <a:pt x="1299411" y="36095"/>
                </a:cubicBezTo>
                <a:cubicBezTo>
                  <a:pt x="1408565" y="8805"/>
                  <a:pt x="1273687" y="40772"/>
                  <a:pt x="1431758" y="12032"/>
                </a:cubicBezTo>
                <a:cubicBezTo>
                  <a:pt x="1448027" y="9074"/>
                  <a:pt x="1479884" y="0"/>
                  <a:pt x="1479884" y="0"/>
                </a:cubicBez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IN" dirty="0">
              <a:solidFill>
                <a:prstClr val="white"/>
              </a:solidFill>
              <a:latin typeface="Calibri" panose="020F0502020204030204"/>
            </a:endParaRPr>
          </a:p>
        </p:txBody>
      </p:sp>
      <p:sp>
        <p:nvSpPr>
          <p:cNvPr id="4" name="TextBox 3"/>
          <p:cNvSpPr txBox="1"/>
          <p:nvPr/>
        </p:nvSpPr>
        <p:spPr>
          <a:xfrm rot="21413394">
            <a:off x="3957404" y="4290833"/>
            <a:ext cx="1481496" cy="307777"/>
          </a:xfrm>
          <a:prstGeom prst="rect">
            <a:avLst/>
          </a:prstGeom>
          <a:noFill/>
        </p:spPr>
        <p:txBody>
          <a:bodyPr wrap="none" rtlCol="0">
            <a:spAutoFit/>
          </a:bodyPr>
          <a:lstStyle/>
          <a:p>
            <a:pPr>
              <a:defRPr/>
            </a:pPr>
            <a:r>
              <a:rPr lang="en-US" sz="1400" b="1" dirty="0">
                <a:solidFill>
                  <a:schemeClr val="accent2"/>
                </a:solidFill>
                <a:latin typeface="Comic Sans MS" panose="030F0702030302020204" pitchFamily="66" charset="0"/>
              </a:rPr>
              <a:t>INNOVATION</a:t>
            </a:r>
            <a:endParaRPr lang="en-IN" sz="1400" b="1" dirty="0">
              <a:solidFill>
                <a:schemeClr val="accent2"/>
              </a:solidFill>
              <a:latin typeface="Comic Sans MS" panose="030F0702030302020204" pitchFamily="66" charset="0"/>
            </a:endParaRPr>
          </a:p>
        </p:txBody>
      </p:sp>
    </p:spTree>
    <p:extLst>
      <p:ext uri="{BB962C8B-B14F-4D97-AF65-F5344CB8AC3E}">
        <p14:creationId xmlns:p14="http://schemas.microsoft.com/office/powerpoint/2010/main" val="3959924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20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anim calcmode="lin" valueType="num">
                                      <p:cBhvr>
                                        <p:cTn id="18" dur="1000" fill="hold"/>
                                        <p:tgtEl>
                                          <p:spTgt spid="43"/>
                                        </p:tgtEl>
                                        <p:attrNameLst>
                                          <p:attrName>ppt_x</p:attrName>
                                        </p:attrNameLst>
                                      </p:cBhvr>
                                      <p:tavLst>
                                        <p:tav tm="0">
                                          <p:val>
                                            <p:strVal val="#ppt_x"/>
                                          </p:val>
                                        </p:tav>
                                        <p:tav tm="100000">
                                          <p:val>
                                            <p:strVal val="#ppt_x"/>
                                          </p:val>
                                        </p:tav>
                                      </p:tavLst>
                                    </p:anim>
                                    <p:anim calcmode="lin" valueType="num">
                                      <p:cBhvr>
                                        <p:cTn id="19" dur="1000" fill="hold"/>
                                        <p:tgtEl>
                                          <p:spTgt spid="43"/>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left)">
                                      <p:cBhvr>
                                        <p:cTn id="23" dur="1000"/>
                                        <p:tgtEl>
                                          <p:spTgt spid="48"/>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8" grpId="0"/>
      <p:bldP spid="3" grpId="0" animBg="1"/>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7C1DE-C43C-4F69-8371-6756B493896B}"/>
              </a:ext>
            </a:extLst>
          </p:cNvPr>
          <p:cNvSpPr>
            <a:spLocks noGrp="1"/>
          </p:cNvSpPr>
          <p:nvPr>
            <p:ph type="title" idx="4294967295"/>
          </p:nvPr>
        </p:nvSpPr>
        <p:spPr>
          <a:xfrm>
            <a:off x="323850" y="134938"/>
            <a:ext cx="7213599" cy="615950"/>
          </a:xfrm>
        </p:spPr>
        <p:txBody>
          <a:bodyPr>
            <a:noAutofit/>
          </a:bodyPr>
          <a:lstStyle/>
          <a:p>
            <a:r>
              <a:rPr lang="en-US" sz="2000" b="1" dirty="0">
                <a:solidFill>
                  <a:schemeClr val="bg1"/>
                </a:solidFill>
                <a:latin typeface="Trebuchet MS" panose="020B0603020202020204" pitchFamily="34" charset="0"/>
              </a:rPr>
              <a:t>Why Sify for AWS ?</a:t>
            </a:r>
            <a:br>
              <a:rPr lang="en-US" sz="2000" b="1" dirty="0">
                <a:solidFill>
                  <a:schemeClr val="bg1"/>
                </a:solidFill>
                <a:latin typeface="Trebuchet MS" panose="020B0603020202020204" pitchFamily="34" charset="0"/>
              </a:rPr>
            </a:br>
            <a:r>
              <a:rPr lang="en-US" sz="1600" dirty="0">
                <a:solidFill>
                  <a:schemeClr val="bg1"/>
                </a:solidFill>
                <a:latin typeface="Trebuchet MS" panose="020B0603020202020204" pitchFamily="34" charset="0"/>
              </a:rPr>
              <a:t>Simplify and accelerate your move to AWS Cloud </a:t>
            </a:r>
            <a:endParaRPr lang="en-US" sz="2000" dirty="0">
              <a:solidFill>
                <a:schemeClr val="bg1"/>
              </a:solidFill>
              <a:latin typeface="Trebuchet MS" panose="020B0603020202020204" pitchFamily="34" charset="0"/>
            </a:endParaRPr>
          </a:p>
        </p:txBody>
      </p:sp>
      <p:grpSp>
        <p:nvGrpSpPr>
          <p:cNvPr id="3" name="Group 2">
            <a:extLst>
              <a:ext uri="{FF2B5EF4-FFF2-40B4-BE49-F238E27FC236}">
                <a16:creationId xmlns:a16="http://schemas.microsoft.com/office/drawing/2014/main" id="{DDB31FB0-6644-8E67-6FC1-7ED3C47954A0}"/>
              </a:ext>
            </a:extLst>
          </p:cNvPr>
          <p:cNvGrpSpPr/>
          <p:nvPr/>
        </p:nvGrpSpPr>
        <p:grpSpPr>
          <a:xfrm>
            <a:off x="64380" y="4887673"/>
            <a:ext cx="1223400" cy="253916"/>
            <a:chOff x="1066800" y="4063365"/>
            <a:chExt cx="1223400" cy="253916"/>
          </a:xfrm>
        </p:grpSpPr>
        <p:pic>
          <p:nvPicPr>
            <p:cNvPr id="4" name="Picture 3">
              <a:extLst>
                <a:ext uri="{FF2B5EF4-FFF2-40B4-BE49-F238E27FC236}">
                  <a16:creationId xmlns:a16="http://schemas.microsoft.com/office/drawing/2014/main" id="{1408F02A-9502-B0F3-A31F-7D1B57EC1A96}"/>
                </a:ext>
              </a:extLst>
            </p:cNvPr>
            <p:cNvPicPr>
              <a:picLocks noChangeAspect="1"/>
            </p:cNvPicPr>
            <p:nvPr userDrawn="1"/>
          </p:nvPicPr>
          <p:blipFill>
            <a:blip r:embed="rId3"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5" name="TextBox 4">
              <a:extLst>
                <a:ext uri="{FF2B5EF4-FFF2-40B4-BE49-F238E27FC236}">
                  <a16:creationId xmlns:a16="http://schemas.microsoft.com/office/drawing/2014/main" id="{A69F03D0-1918-06B4-48FF-B72F7614ED26}"/>
                </a:ext>
              </a:extLst>
            </p:cNvPr>
            <p:cNvSpPr txBox="1"/>
            <p:nvPr/>
          </p:nvSpPr>
          <p:spPr>
            <a:xfrm>
              <a:off x="1269120" y="4063365"/>
              <a:ext cx="1021080" cy="253916"/>
            </a:xfrm>
            <a:prstGeom prst="rect">
              <a:avLst/>
            </a:prstGeom>
            <a:noFill/>
          </p:spPr>
          <p:txBody>
            <a:bodyPr wrap="square" rtlCol="0">
              <a:spAutoFit/>
            </a:bodyPr>
            <a:lstStyle/>
            <a:p>
              <a:pPr defTabSz="914264"/>
              <a:r>
                <a:rPr lang="en-US" sz="1050" dirty="0">
                  <a:solidFill>
                    <a:prstClr val="white"/>
                  </a:solidFill>
                  <a:latin typeface="Trebuchet MS"/>
                </a:rPr>
                <a:t>cloud@core</a:t>
              </a:r>
              <a:r>
                <a:rPr lang="en-US" sz="800" baseline="30000" dirty="0">
                  <a:solidFill>
                    <a:prstClr val="white"/>
                  </a:solidFill>
                  <a:latin typeface="Trebuchet MS"/>
                </a:rPr>
                <a:t>TM</a:t>
              </a:r>
              <a:endParaRPr lang="en-US" sz="1050" baseline="30000" dirty="0">
                <a:solidFill>
                  <a:prstClr val="white"/>
                </a:solidFill>
                <a:latin typeface="Trebuchet MS"/>
              </a:endParaRPr>
            </a:p>
          </p:txBody>
        </p:sp>
      </p:grpSp>
      <p:grpSp>
        <p:nvGrpSpPr>
          <p:cNvPr id="68" name="Group 67">
            <a:extLst>
              <a:ext uri="{FF2B5EF4-FFF2-40B4-BE49-F238E27FC236}">
                <a16:creationId xmlns:a16="http://schemas.microsoft.com/office/drawing/2014/main" id="{DD0596FD-9797-594C-1E03-7345B8799F90}"/>
              </a:ext>
            </a:extLst>
          </p:cNvPr>
          <p:cNvGrpSpPr/>
          <p:nvPr/>
        </p:nvGrpSpPr>
        <p:grpSpPr>
          <a:xfrm>
            <a:off x="5992179" y="987426"/>
            <a:ext cx="2815582" cy="1872456"/>
            <a:chOff x="5992179" y="987426"/>
            <a:chExt cx="2815582" cy="1872456"/>
          </a:xfrm>
        </p:grpSpPr>
        <p:sp>
          <p:nvSpPr>
            <p:cNvPr id="28" name="Rectangle 27">
              <a:extLst>
                <a:ext uri="{FF2B5EF4-FFF2-40B4-BE49-F238E27FC236}">
                  <a16:creationId xmlns:a16="http://schemas.microsoft.com/office/drawing/2014/main" id="{66EFE5AB-0E90-9B4E-4FFF-9FB20B6E7A14}"/>
                </a:ext>
              </a:extLst>
            </p:cNvPr>
            <p:cNvSpPr/>
            <p:nvPr/>
          </p:nvSpPr>
          <p:spPr>
            <a:xfrm>
              <a:off x="5992179" y="987426"/>
              <a:ext cx="2815582" cy="1872456"/>
            </a:xfrm>
            <a:prstGeom prst="rect">
              <a:avLst/>
            </a:prstGeom>
            <a:solidFill>
              <a:srgbClr val="0E2138">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64"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heSansOffice" panose="020B0503040302060204" pitchFamily="34" charset="0"/>
                <a:ea typeface="+mn-ea"/>
                <a:cs typeface="+mn-cs"/>
              </a:endParaRPr>
            </a:p>
          </p:txBody>
        </p:sp>
        <p:sp>
          <p:nvSpPr>
            <p:cNvPr id="41" name="TextBox 40">
              <a:extLst>
                <a:ext uri="{FF2B5EF4-FFF2-40B4-BE49-F238E27FC236}">
                  <a16:creationId xmlns:a16="http://schemas.microsoft.com/office/drawing/2014/main" id="{722DAC04-B5CE-A4CF-7AE4-5016C839546E}"/>
                </a:ext>
              </a:extLst>
            </p:cNvPr>
            <p:cNvSpPr txBox="1"/>
            <p:nvPr/>
          </p:nvSpPr>
          <p:spPr>
            <a:xfrm>
              <a:off x="6125800" y="1542717"/>
              <a:ext cx="2548340" cy="1015663"/>
            </a:xfrm>
            <a:prstGeom prst="rect">
              <a:avLst/>
            </a:prstGeom>
            <a:noFill/>
          </p:spPr>
          <p:txBody>
            <a:bodyPr wrap="square" rtlCol="0">
              <a:spAutoFit/>
            </a:bodyPr>
            <a:lstStyle/>
            <a:p>
              <a:pPr marL="0" marR="0" lvl="0" indent="0" algn="l" defTabSz="914264" rtl="0" eaLnBrk="1" fontAlgn="auto" latinLnBrk="0" hangingPunct="1">
                <a:lnSpc>
                  <a:spcPct val="10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bg1">
                      <a:lumMod val="85000"/>
                    </a:schemeClr>
                  </a:solidFill>
                  <a:effectLst/>
                  <a:uLnTx/>
                  <a:uFillTx/>
                  <a:latin typeface="Trebuchet MS"/>
                  <a:ea typeface="+mn-ea"/>
                  <a:cs typeface="+mn-cs"/>
                </a:rPr>
                <a:t>Sify’s InfinitDigital Services help Customers Cloud Transformation pursuits by providing Application Modernization, DevOps, Data Management &amp; Analytics, Bots adoption and other digital transformation Services.</a:t>
              </a:r>
              <a:endParaRPr kumimoji="0" lang="en-IN" sz="1000" i="0" u="none" strike="noStrike" kern="1200" cap="none" spc="0" normalizeH="0" baseline="0" noProof="0" dirty="0">
                <a:ln>
                  <a:noFill/>
                </a:ln>
                <a:solidFill>
                  <a:schemeClr val="bg1">
                    <a:lumMod val="85000"/>
                  </a:schemeClr>
                </a:solidFill>
                <a:effectLst/>
                <a:uLnTx/>
                <a:uFillTx/>
                <a:latin typeface="Trebuchet MS"/>
                <a:ea typeface="+mn-ea"/>
                <a:cs typeface="+mn-cs"/>
              </a:endParaRPr>
            </a:p>
          </p:txBody>
        </p:sp>
        <p:sp>
          <p:nvSpPr>
            <p:cNvPr id="42" name="TextBox 41">
              <a:extLst>
                <a:ext uri="{FF2B5EF4-FFF2-40B4-BE49-F238E27FC236}">
                  <a16:creationId xmlns:a16="http://schemas.microsoft.com/office/drawing/2014/main" id="{581202DA-E9B1-12DC-E9FC-A50596EFF25A}"/>
                </a:ext>
              </a:extLst>
            </p:cNvPr>
            <p:cNvSpPr txBox="1"/>
            <p:nvPr/>
          </p:nvSpPr>
          <p:spPr>
            <a:xfrm>
              <a:off x="6555054" y="1084053"/>
              <a:ext cx="2119086" cy="461665"/>
            </a:xfrm>
            <a:prstGeom prst="rect">
              <a:avLst/>
            </a:prstGeom>
            <a:noFill/>
          </p:spPr>
          <p:txBody>
            <a:bodyPr wrap="square" rtlCol="0">
              <a:spAutoFit/>
            </a:bodyPr>
            <a:lstStyle/>
            <a:p>
              <a:pPr marL="0" marR="0" lvl="0" indent="0" algn="l" defTabSz="914264"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a:ea typeface="+mn-ea"/>
                  <a:cs typeface="+mn-cs"/>
                </a:rPr>
                <a:t>App Modernization &amp; </a:t>
              </a:r>
            </a:p>
            <a:p>
              <a:pPr marL="0" marR="0" lvl="0" indent="0" algn="l" defTabSz="914264"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a:ea typeface="+mn-ea"/>
                  <a:cs typeface="+mn-cs"/>
                </a:rPr>
                <a:t>DevOps</a:t>
              </a:r>
              <a:endParaRPr kumimoji="0" lang="en-IN" sz="1200" b="1" i="0" u="none" strike="noStrike" kern="1200" cap="none" spc="0" normalizeH="0" baseline="0" noProof="0" dirty="0">
                <a:ln>
                  <a:noFill/>
                </a:ln>
                <a:solidFill>
                  <a:srgbClr val="BED730"/>
                </a:solidFill>
                <a:effectLst/>
                <a:uLnTx/>
                <a:uFillTx/>
                <a:latin typeface="Trebuchet MS"/>
                <a:ea typeface="+mn-ea"/>
                <a:cs typeface="+mn-cs"/>
              </a:endParaRPr>
            </a:p>
          </p:txBody>
        </p:sp>
        <p:pic>
          <p:nvPicPr>
            <p:cNvPr id="55" name="Picture 54" descr="Icon&#10;&#10;Description automatically generated">
              <a:extLst>
                <a:ext uri="{FF2B5EF4-FFF2-40B4-BE49-F238E27FC236}">
                  <a16:creationId xmlns:a16="http://schemas.microsoft.com/office/drawing/2014/main" id="{6AC66E84-E0A1-448E-9545-4F0B92284DE7}"/>
                </a:ext>
              </a:extLst>
            </p:cNvPr>
            <p:cNvPicPr>
              <a:picLocks noChangeAspect="1"/>
            </p:cNvPicPr>
            <p:nvPr/>
          </p:nvPicPr>
          <p:blipFill>
            <a:blip r:embed="rId4">
              <a:duotone>
                <a:schemeClr val="accent3">
                  <a:shade val="45000"/>
                  <a:satMod val="135000"/>
                </a:schemeClr>
                <a:prstClr val="white"/>
              </a:duotone>
            </a:blip>
            <a:stretch>
              <a:fillRect/>
            </a:stretch>
          </p:blipFill>
          <p:spPr>
            <a:xfrm>
              <a:off x="6191649" y="1126179"/>
              <a:ext cx="360000" cy="360000"/>
            </a:xfrm>
            <a:prstGeom prst="rect">
              <a:avLst/>
            </a:prstGeom>
          </p:spPr>
        </p:pic>
      </p:grpSp>
      <p:grpSp>
        <p:nvGrpSpPr>
          <p:cNvPr id="70" name="Group 69">
            <a:extLst>
              <a:ext uri="{FF2B5EF4-FFF2-40B4-BE49-F238E27FC236}">
                <a16:creationId xmlns:a16="http://schemas.microsoft.com/office/drawing/2014/main" id="{90C28E89-181D-7D17-06DE-B9A2753A9E6A}"/>
              </a:ext>
            </a:extLst>
          </p:cNvPr>
          <p:cNvGrpSpPr/>
          <p:nvPr/>
        </p:nvGrpSpPr>
        <p:grpSpPr>
          <a:xfrm>
            <a:off x="3164209" y="2859880"/>
            <a:ext cx="2827969" cy="1872456"/>
            <a:chOff x="3164209" y="2859880"/>
            <a:chExt cx="2827969" cy="1872456"/>
          </a:xfrm>
        </p:grpSpPr>
        <p:sp>
          <p:nvSpPr>
            <p:cNvPr id="30" name="Rectangle 29">
              <a:extLst>
                <a:ext uri="{FF2B5EF4-FFF2-40B4-BE49-F238E27FC236}">
                  <a16:creationId xmlns:a16="http://schemas.microsoft.com/office/drawing/2014/main" id="{42B1365D-7D7D-6981-8320-56E19F18FE1C}"/>
                </a:ext>
              </a:extLst>
            </p:cNvPr>
            <p:cNvSpPr/>
            <p:nvPr/>
          </p:nvSpPr>
          <p:spPr>
            <a:xfrm>
              <a:off x="3164209" y="2859880"/>
              <a:ext cx="2827969" cy="1872456"/>
            </a:xfrm>
            <a:prstGeom prst="rect">
              <a:avLst/>
            </a:prstGeom>
            <a:solidFill>
              <a:srgbClr val="0E2138">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64"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heSansOffice" panose="020B0503040302060204" pitchFamily="34" charset="0"/>
                <a:ea typeface="+mn-ea"/>
                <a:cs typeface="+mn-cs"/>
              </a:endParaRPr>
            </a:p>
          </p:txBody>
        </p:sp>
        <p:sp>
          <p:nvSpPr>
            <p:cNvPr id="45" name="TextBox 44">
              <a:extLst>
                <a:ext uri="{FF2B5EF4-FFF2-40B4-BE49-F238E27FC236}">
                  <a16:creationId xmlns:a16="http://schemas.microsoft.com/office/drawing/2014/main" id="{DA85A400-5AF9-753F-4C8E-3E8E67A96C71}"/>
                </a:ext>
              </a:extLst>
            </p:cNvPr>
            <p:cNvSpPr txBox="1"/>
            <p:nvPr/>
          </p:nvSpPr>
          <p:spPr>
            <a:xfrm>
              <a:off x="3269572" y="3470045"/>
              <a:ext cx="2548340" cy="861774"/>
            </a:xfrm>
            <a:prstGeom prst="rect">
              <a:avLst/>
            </a:prstGeom>
            <a:noFill/>
          </p:spPr>
          <p:txBody>
            <a:bodyPr wrap="square" rtlCol="0">
              <a:spAutoFit/>
            </a:bodyPr>
            <a:lstStyle/>
            <a:p>
              <a:pPr marL="0" marR="0" lvl="0" indent="0" algn="l" defTabSz="914264" rtl="0" eaLnBrk="1" fontAlgn="auto" latinLnBrk="0" hangingPunct="1">
                <a:lnSpc>
                  <a:spcPct val="10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bg1">
                      <a:lumMod val="85000"/>
                    </a:schemeClr>
                  </a:solidFill>
                  <a:effectLst/>
                  <a:uLnTx/>
                  <a:uFillTx/>
                  <a:latin typeface="Trebuchet MS"/>
                  <a:ea typeface="+mn-ea"/>
                  <a:cs typeface="+mn-cs"/>
                </a:rPr>
                <a:t>Sify, a key AWS Direct Connect provider pan India along with its own Metro Ethernet Connect has the unique advantage of providing connectivity speeds up to 10G+.</a:t>
              </a:r>
              <a:endParaRPr kumimoji="0" lang="en-IN" sz="1000" i="0" u="none" strike="noStrike" kern="1200" cap="none" spc="0" normalizeH="0" baseline="0" noProof="0" dirty="0">
                <a:ln>
                  <a:noFill/>
                </a:ln>
                <a:solidFill>
                  <a:schemeClr val="bg1">
                    <a:lumMod val="85000"/>
                  </a:schemeClr>
                </a:solidFill>
                <a:effectLst/>
                <a:uLnTx/>
                <a:uFillTx/>
                <a:latin typeface="Trebuchet MS"/>
                <a:ea typeface="+mn-ea"/>
                <a:cs typeface="+mn-cs"/>
              </a:endParaRPr>
            </a:p>
          </p:txBody>
        </p:sp>
        <p:sp>
          <p:nvSpPr>
            <p:cNvPr id="46" name="TextBox 45">
              <a:extLst>
                <a:ext uri="{FF2B5EF4-FFF2-40B4-BE49-F238E27FC236}">
                  <a16:creationId xmlns:a16="http://schemas.microsoft.com/office/drawing/2014/main" id="{0DD82C15-85BD-905A-6BF9-7188BC620239}"/>
                </a:ext>
              </a:extLst>
            </p:cNvPr>
            <p:cNvSpPr txBox="1"/>
            <p:nvPr/>
          </p:nvSpPr>
          <p:spPr>
            <a:xfrm>
              <a:off x="3698826" y="3011381"/>
              <a:ext cx="2119086" cy="461665"/>
            </a:xfrm>
            <a:prstGeom prst="rect">
              <a:avLst/>
            </a:prstGeom>
            <a:noFill/>
          </p:spPr>
          <p:txBody>
            <a:bodyPr wrap="square" rtlCol="0">
              <a:spAutoFit/>
            </a:bodyPr>
            <a:lstStyle/>
            <a:p>
              <a:pPr marL="0" marR="0" lvl="0" indent="0" algn="l" defTabSz="914264"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a:ea typeface="+mn-ea"/>
                  <a:cs typeface="+mn-cs"/>
                </a:rPr>
                <a:t>Connect to </a:t>
              </a:r>
            </a:p>
            <a:p>
              <a:pPr marL="0" marR="0" lvl="0" indent="0" algn="l" defTabSz="914264"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a:ea typeface="+mn-ea"/>
                  <a:cs typeface="+mn-cs"/>
                </a:rPr>
                <a:t>AWS seamlessly </a:t>
              </a:r>
              <a:endParaRPr kumimoji="0" lang="en-IN" sz="1200" b="1" i="0" u="none" strike="noStrike" kern="1200" cap="none" spc="0" normalizeH="0" baseline="0" noProof="0" dirty="0">
                <a:ln>
                  <a:noFill/>
                </a:ln>
                <a:solidFill>
                  <a:srgbClr val="BED730"/>
                </a:solidFill>
                <a:effectLst/>
                <a:uLnTx/>
                <a:uFillTx/>
                <a:latin typeface="Trebuchet MS"/>
                <a:ea typeface="+mn-ea"/>
                <a:cs typeface="+mn-cs"/>
              </a:endParaRPr>
            </a:p>
          </p:txBody>
        </p:sp>
        <p:pic>
          <p:nvPicPr>
            <p:cNvPr id="57" name="Picture 56" descr="Icon&#10;&#10;Description automatically generated">
              <a:extLst>
                <a:ext uri="{FF2B5EF4-FFF2-40B4-BE49-F238E27FC236}">
                  <a16:creationId xmlns:a16="http://schemas.microsoft.com/office/drawing/2014/main" id="{5BAB37B3-F46C-B1D9-84E2-D569AD9ECC6B}"/>
                </a:ext>
              </a:extLst>
            </p:cNvPr>
            <p:cNvPicPr>
              <a:picLocks noChangeAspect="1"/>
            </p:cNvPicPr>
            <p:nvPr/>
          </p:nvPicPr>
          <p:blipFill>
            <a:blip r:embed="rId5">
              <a:duotone>
                <a:schemeClr val="accent3">
                  <a:shade val="45000"/>
                  <a:satMod val="135000"/>
                </a:schemeClr>
                <a:prstClr val="white"/>
              </a:duotone>
            </a:blip>
            <a:stretch>
              <a:fillRect/>
            </a:stretch>
          </p:blipFill>
          <p:spPr>
            <a:xfrm>
              <a:off x="3376830" y="3048895"/>
              <a:ext cx="360000" cy="360000"/>
            </a:xfrm>
            <a:prstGeom prst="rect">
              <a:avLst/>
            </a:prstGeom>
          </p:spPr>
        </p:pic>
      </p:grpSp>
      <p:grpSp>
        <p:nvGrpSpPr>
          <p:cNvPr id="67" name="Group 66">
            <a:extLst>
              <a:ext uri="{FF2B5EF4-FFF2-40B4-BE49-F238E27FC236}">
                <a16:creationId xmlns:a16="http://schemas.microsoft.com/office/drawing/2014/main" id="{C90C0B3D-49ED-6A73-496F-1C1F167C6BA4}"/>
              </a:ext>
            </a:extLst>
          </p:cNvPr>
          <p:cNvGrpSpPr/>
          <p:nvPr/>
        </p:nvGrpSpPr>
        <p:grpSpPr>
          <a:xfrm>
            <a:off x="3173348" y="987426"/>
            <a:ext cx="2827969" cy="1872456"/>
            <a:chOff x="3173348" y="987426"/>
            <a:chExt cx="2827969" cy="1872456"/>
          </a:xfrm>
        </p:grpSpPr>
        <p:sp>
          <p:nvSpPr>
            <p:cNvPr id="49" name="Rectangle 48">
              <a:extLst>
                <a:ext uri="{FF2B5EF4-FFF2-40B4-BE49-F238E27FC236}">
                  <a16:creationId xmlns:a16="http://schemas.microsoft.com/office/drawing/2014/main" id="{4E9C262F-D6A4-9A7C-23B9-EFA340F7BB97}"/>
                </a:ext>
              </a:extLst>
            </p:cNvPr>
            <p:cNvSpPr/>
            <p:nvPr/>
          </p:nvSpPr>
          <p:spPr>
            <a:xfrm>
              <a:off x="3173348" y="987426"/>
              <a:ext cx="2827969" cy="1872456"/>
            </a:xfrm>
            <a:prstGeom prst="rect">
              <a:avLst/>
            </a:prstGeom>
            <a:solidFill>
              <a:srgbClr val="060E18">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64"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heSansOffice" panose="020B0503040302060204" pitchFamily="34" charset="0"/>
                <a:ea typeface="+mn-ea"/>
                <a:cs typeface="+mn-cs"/>
              </a:endParaRPr>
            </a:p>
          </p:txBody>
        </p:sp>
        <p:sp>
          <p:nvSpPr>
            <p:cNvPr id="35" name="TextBox 34">
              <a:extLst>
                <a:ext uri="{FF2B5EF4-FFF2-40B4-BE49-F238E27FC236}">
                  <a16:creationId xmlns:a16="http://schemas.microsoft.com/office/drawing/2014/main" id="{74661D07-B750-54CF-36D9-90A7DD413D80}"/>
                </a:ext>
              </a:extLst>
            </p:cNvPr>
            <p:cNvSpPr txBox="1"/>
            <p:nvPr/>
          </p:nvSpPr>
          <p:spPr>
            <a:xfrm>
              <a:off x="3269572" y="1542717"/>
              <a:ext cx="2548340" cy="861774"/>
            </a:xfrm>
            <a:prstGeom prst="rect">
              <a:avLst/>
            </a:prstGeom>
            <a:noFill/>
          </p:spPr>
          <p:txBody>
            <a:bodyPr wrap="square" rtlCol="0">
              <a:spAutoFit/>
            </a:bodyPr>
            <a:lstStyle/>
            <a:p>
              <a:pPr marL="0" marR="0" lvl="0" indent="0" algn="l" defTabSz="914264" rtl="0" eaLnBrk="1" fontAlgn="auto" latinLnBrk="0" hangingPunct="1">
                <a:lnSpc>
                  <a:spcPct val="10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bg1">
                      <a:lumMod val="85000"/>
                    </a:schemeClr>
                  </a:solidFill>
                  <a:effectLst/>
                  <a:uLnTx/>
                  <a:uFillTx/>
                  <a:latin typeface="Trebuchet MS"/>
                  <a:ea typeface="+mn-ea"/>
                  <a:cs typeface="+mn-cs"/>
                </a:rPr>
                <a:t>Leverage AWS Cloud Network to deliver your applications, websites and other content through CloudFront, a simple and highly available CDN solution with low latency and high transfer speed.​</a:t>
              </a:r>
              <a:endParaRPr kumimoji="0" lang="en-IN" sz="1000" i="0" u="none" strike="noStrike" kern="1200" cap="none" spc="0" normalizeH="0" baseline="0" noProof="0" dirty="0">
                <a:ln>
                  <a:noFill/>
                </a:ln>
                <a:solidFill>
                  <a:schemeClr val="bg1">
                    <a:lumMod val="85000"/>
                  </a:schemeClr>
                </a:solidFill>
                <a:effectLst/>
                <a:uLnTx/>
                <a:uFillTx/>
                <a:latin typeface="Trebuchet MS"/>
                <a:ea typeface="+mn-ea"/>
                <a:cs typeface="+mn-cs"/>
              </a:endParaRPr>
            </a:p>
          </p:txBody>
        </p:sp>
        <p:sp>
          <p:nvSpPr>
            <p:cNvPr id="40" name="TextBox 39">
              <a:extLst>
                <a:ext uri="{FF2B5EF4-FFF2-40B4-BE49-F238E27FC236}">
                  <a16:creationId xmlns:a16="http://schemas.microsoft.com/office/drawing/2014/main" id="{D958566B-392E-0A3E-8FC9-31EA16F8A7DF}"/>
                </a:ext>
              </a:extLst>
            </p:cNvPr>
            <p:cNvSpPr txBox="1"/>
            <p:nvPr/>
          </p:nvSpPr>
          <p:spPr>
            <a:xfrm>
              <a:off x="3698826" y="1084053"/>
              <a:ext cx="2119086" cy="461665"/>
            </a:xfrm>
            <a:prstGeom prst="rect">
              <a:avLst/>
            </a:prstGeom>
            <a:noFill/>
          </p:spPr>
          <p:txBody>
            <a:bodyPr wrap="square" rtlCol="0">
              <a:spAutoFit/>
            </a:bodyPr>
            <a:lstStyle/>
            <a:p>
              <a:pPr marL="0" marR="0" lvl="0" indent="0" algn="l" defTabSz="914264"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a:ea typeface="+mn-ea"/>
                  <a:cs typeface="+mn-cs"/>
                </a:rPr>
                <a:t>Content </a:t>
              </a:r>
            </a:p>
            <a:p>
              <a:pPr marL="0" marR="0" lvl="0" indent="0" algn="l" defTabSz="914264"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a:ea typeface="+mn-ea"/>
                  <a:cs typeface="+mn-cs"/>
                </a:rPr>
                <a:t>Delivery Network </a:t>
              </a:r>
              <a:endParaRPr kumimoji="0" lang="en-IN" sz="1200" b="1" i="0" u="none" strike="noStrike" kern="1200" cap="none" spc="0" normalizeH="0" baseline="0" noProof="0" dirty="0">
                <a:ln>
                  <a:noFill/>
                </a:ln>
                <a:solidFill>
                  <a:srgbClr val="BED730"/>
                </a:solidFill>
                <a:effectLst/>
                <a:uLnTx/>
                <a:uFillTx/>
                <a:latin typeface="Trebuchet MS"/>
                <a:ea typeface="+mn-ea"/>
                <a:cs typeface="+mn-cs"/>
              </a:endParaRPr>
            </a:p>
          </p:txBody>
        </p:sp>
        <p:pic>
          <p:nvPicPr>
            <p:cNvPr id="59" name="Picture 58" descr="Shape&#10;&#10;Description automatically generated with low confidence">
              <a:extLst>
                <a:ext uri="{FF2B5EF4-FFF2-40B4-BE49-F238E27FC236}">
                  <a16:creationId xmlns:a16="http://schemas.microsoft.com/office/drawing/2014/main" id="{A08A7D67-1D45-07CC-81FC-21E92FD16556}"/>
                </a:ext>
              </a:extLst>
            </p:cNvPr>
            <p:cNvPicPr>
              <a:picLocks noChangeAspect="1"/>
            </p:cNvPicPr>
            <p:nvPr/>
          </p:nvPicPr>
          <p:blipFill>
            <a:blip r:embed="rId6">
              <a:duotone>
                <a:schemeClr val="accent3">
                  <a:shade val="45000"/>
                  <a:satMod val="135000"/>
                </a:schemeClr>
                <a:prstClr val="white"/>
              </a:duotone>
            </a:blip>
            <a:stretch>
              <a:fillRect/>
            </a:stretch>
          </p:blipFill>
          <p:spPr>
            <a:xfrm>
              <a:off x="3379520" y="1126179"/>
              <a:ext cx="360000" cy="360000"/>
            </a:xfrm>
            <a:prstGeom prst="rect">
              <a:avLst/>
            </a:prstGeom>
          </p:spPr>
        </p:pic>
      </p:grpSp>
      <p:grpSp>
        <p:nvGrpSpPr>
          <p:cNvPr id="71" name="Group 70">
            <a:extLst>
              <a:ext uri="{FF2B5EF4-FFF2-40B4-BE49-F238E27FC236}">
                <a16:creationId xmlns:a16="http://schemas.microsoft.com/office/drawing/2014/main" id="{0EEE984C-D37C-6CD7-97E5-94D684167289}"/>
              </a:ext>
            </a:extLst>
          </p:cNvPr>
          <p:cNvGrpSpPr/>
          <p:nvPr/>
        </p:nvGrpSpPr>
        <p:grpSpPr>
          <a:xfrm>
            <a:off x="5995941" y="2859878"/>
            <a:ext cx="2827969" cy="1933606"/>
            <a:chOff x="5995941" y="2859878"/>
            <a:chExt cx="2827969" cy="1933606"/>
          </a:xfrm>
        </p:grpSpPr>
        <p:sp>
          <p:nvSpPr>
            <p:cNvPr id="53" name="Rectangle 52">
              <a:extLst>
                <a:ext uri="{FF2B5EF4-FFF2-40B4-BE49-F238E27FC236}">
                  <a16:creationId xmlns:a16="http://schemas.microsoft.com/office/drawing/2014/main" id="{A2DEF889-6F5B-19A0-1778-80BD716762C5}"/>
                </a:ext>
              </a:extLst>
            </p:cNvPr>
            <p:cNvSpPr/>
            <p:nvPr/>
          </p:nvSpPr>
          <p:spPr>
            <a:xfrm>
              <a:off x="5995941" y="2859878"/>
              <a:ext cx="2827969" cy="1872456"/>
            </a:xfrm>
            <a:prstGeom prst="rect">
              <a:avLst/>
            </a:prstGeom>
            <a:solidFill>
              <a:srgbClr val="060E18">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64"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heSansOffice" panose="020B0503040302060204" pitchFamily="34" charset="0"/>
                <a:ea typeface="+mn-ea"/>
                <a:cs typeface="+mn-cs"/>
              </a:endParaRPr>
            </a:p>
          </p:txBody>
        </p:sp>
        <p:sp>
          <p:nvSpPr>
            <p:cNvPr id="47" name="TextBox 46">
              <a:extLst>
                <a:ext uri="{FF2B5EF4-FFF2-40B4-BE49-F238E27FC236}">
                  <a16:creationId xmlns:a16="http://schemas.microsoft.com/office/drawing/2014/main" id="{4D089B75-3EEB-5E0A-3CE1-A404EC497C81}"/>
                </a:ext>
              </a:extLst>
            </p:cNvPr>
            <p:cNvSpPr txBox="1"/>
            <p:nvPr/>
          </p:nvSpPr>
          <p:spPr>
            <a:xfrm>
              <a:off x="6125800" y="3470045"/>
              <a:ext cx="2548340" cy="1323439"/>
            </a:xfrm>
            <a:prstGeom prst="rect">
              <a:avLst/>
            </a:prstGeom>
            <a:noFill/>
          </p:spPr>
          <p:txBody>
            <a:bodyPr wrap="square" rtlCol="0">
              <a:spAutoFit/>
            </a:bodyPr>
            <a:lstStyle/>
            <a:p>
              <a:pPr marL="171450" marR="0" lvl="0" indent="-84138" algn="l" defTabSz="91426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i="0" u="none" strike="noStrike" kern="1200" cap="none" spc="0" normalizeH="0" baseline="0" noProof="0" dirty="0">
                  <a:ln>
                    <a:noFill/>
                  </a:ln>
                  <a:solidFill>
                    <a:schemeClr val="bg1">
                      <a:lumMod val="85000"/>
                    </a:schemeClr>
                  </a:solidFill>
                  <a:effectLst/>
                  <a:uLnTx/>
                  <a:uFillTx/>
                  <a:latin typeface="Trebuchet MS"/>
                  <a:ea typeface="+mn-ea"/>
                  <a:cs typeface="+mn-cs"/>
                </a:rPr>
                <a:t>50+ AWS Customers </a:t>
              </a:r>
            </a:p>
            <a:p>
              <a:pPr marL="171450" marR="0" lvl="0" indent="-84138" algn="l" defTabSz="91426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i="0" u="none" strike="noStrike" kern="1200" cap="none" spc="0" normalizeH="0" baseline="0" noProof="0" dirty="0">
                  <a:ln>
                    <a:noFill/>
                  </a:ln>
                  <a:solidFill>
                    <a:schemeClr val="bg1">
                      <a:lumMod val="85000"/>
                    </a:schemeClr>
                  </a:solidFill>
                  <a:effectLst/>
                  <a:uLnTx/>
                  <a:uFillTx/>
                  <a:latin typeface="Trebuchet MS"/>
                  <a:ea typeface="+mn-ea"/>
                  <a:cs typeface="+mn-cs"/>
                </a:rPr>
                <a:t>15+ Large and complex migrations </a:t>
              </a:r>
            </a:p>
            <a:p>
              <a:pPr marL="171450" marR="0" lvl="0" indent="-84138" algn="l" defTabSz="91426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i="0" u="none" strike="noStrike" kern="1200" cap="none" spc="0" normalizeH="0" baseline="0" noProof="0" dirty="0">
                  <a:ln>
                    <a:noFill/>
                  </a:ln>
                  <a:solidFill>
                    <a:schemeClr val="bg1">
                      <a:lumMod val="85000"/>
                    </a:schemeClr>
                  </a:solidFill>
                  <a:effectLst/>
                  <a:uLnTx/>
                  <a:uFillTx/>
                  <a:latin typeface="Trebuchet MS"/>
                  <a:ea typeface="+mn-ea"/>
                  <a:cs typeface="+mn-cs"/>
                </a:rPr>
                <a:t>50+ AWS Certified professionals</a:t>
              </a:r>
            </a:p>
            <a:p>
              <a:pPr marL="171450" marR="0" lvl="0" indent="-84138" algn="l" defTabSz="91426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i="0" u="none" strike="noStrike" kern="1200" cap="none" spc="0" normalizeH="0" baseline="0" noProof="0" dirty="0">
                  <a:ln>
                    <a:noFill/>
                  </a:ln>
                  <a:solidFill>
                    <a:schemeClr val="bg1">
                      <a:lumMod val="85000"/>
                    </a:schemeClr>
                  </a:solidFill>
                  <a:effectLst/>
                  <a:uLnTx/>
                  <a:uFillTx/>
                  <a:latin typeface="Trebuchet MS"/>
                  <a:ea typeface="+mn-ea"/>
                  <a:cs typeface="+mn-cs"/>
                </a:rPr>
                <a:t>Advanced Tier Consulting Partner </a:t>
              </a:r>
            </a:p>
            <a:p>
              <a:pPr marL="171450" marR="0" lvl="0" indent="-84138" algn="l" defTabSz="91426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i="0" u="none" strike="noStrike" kern="1200" cap="none" spc="0" normalizeH="0" baseline="0" noProof="0" dirty="0">
                  <a:ln>
                    <a:noFill/>
                  </a:ln>
                  <a:solidFill>
                    <a:schemeClr val="bg1">
                      <a:lumMod val="85000"/>
                    </a:schemeClr>
                  </a:solidFill>
                  <a:effectLst/>
                  <a:uLnTx/>
                  <a:uFillTx/>
                  <a:latin typeface="Trebuchet MS"/>
                  <a:ea typeface="+mn-ea"/>
                  <a:cs typeface="+mn-cs"/>
                </a:rPr>
                <a:t>AWS Solution Provider Program  </a:t>
              </a:r>
            </a:p>
            <a:p>
              <a:pPr marL="171450" marR="0" lvl="0" indent="-84138" algn="l" defTabSz="91426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i="0" u="none" strike="noStrike" kern="1200" cap="none" spc="0" normalizeH="0" baseline="0" noProof="0" dirty="0">
                  <a:ln>
                    <a:noFill/>
                  </a:ln>
                  <a:solidFill>
                    <a:schemeClr val="bg1">
                      <a:lumMod val="85000"/>
                    </a:schemeClr>
                  </a:solidFill>
                  <a:effectLst/>
                  <a:uLnTx/>
                  <a:uFillTx/>
                  <a:latin typeface="Trebuchet MS"/>
                  <a:ea typeface="+mn-ea"/>
                  <a:cs typeface="+mn-cs"/>
                </a:rPr>
                <a:t>AWS Direct Connect Partner </a:t>
              </a:r>
            </a:p>
            <a:p>
              <a:pPr marL="171450" marR="0" lvl="0" indent="-84138" algn="l" defTabSz="91426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i="0" u="none" strike="noStrike" kern="1200" cap="none" spc="0" normalizeH="0" baseline="0" noProof="0" dirty="0">
                  <a:ln>
                    <a:noFill/>
                  </a:ln>
                  <a:solidFill>
                    <a:schemeClr val="bg1">
                      <a:lumMod val="85000"/>
                    </a:schemeClr>
                  </a:solidFill>
                  <a:effectLst/>
                  <a:uLnTx/>
                  <a:uFillTx/>
                  <a:latin typeface="Trebuchet MS"/>
                  <a:ea typeface="+mn-ea"/>
                  <a:cs typeface="+mn-cs"/>
                </a:rPr>
                <a:t>AWS Public Sector Partner </a:t>
              </a:r>
            </a:p>
            <a:p>
              <a:pPr marL="171450" marR="0" lvl="0" indent="-84138" algn="l" defTabSz="91426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00" i="0" u="none" strike="noStrike" kern="1200" cap="none" spc="0" normalizeH="0" baseline="0" noProof="0" dirty="0">
                  <a:ln>
                    <a:noFill/>
                  </a:ln>
                  <a:solidFill>
                    <a:schemeClr val="bg1">
                      <a:lumMod val="85000"/>
                    </a:schemeClr>
                  </a:solidFill>
                  <a:effectLst/>
                  <a:uLnTx/>
                  <a:uFillTx/>
                  <a:latin typeface="Trebuchet MS"/>
                  <a:ea typeface="+mn-ea"/>
                  <a:cs typeface="+mn-cs"/>
                </a:rPr>
                <a:t>AWS Public Sector Solution provider </a:t>
              </a:r>
              <a:endParaRPr kumimoji="0" lang="en-IN" sz="1000" i="0" u="none" strike="noStrike" kern="1200" cap="none" spc="0" normalizeH="0" baseline="0" noProof="0" dirty="0">
                <a:ln>
                  <a:noFill/>
                </a:ln>
                <a:solidFill>
                  <a:schemeClr val="bg1">
                    <a:lumMod val="85000"/>
                  </a:schemeClr>
                </a:solidFill>
                <a:effectLst/>
                <a:uLnTx/>
                <a:uFillTx/>
                <a:latin typeface="Trebuchet MS"/>
                <a:ea typeface="+mn-ea"/>
                <a:cs typeface="+mn-cs"/>
              </a:endParaRPr>
            </a:p>
          </p:txBody>
        </p:sp>
        <p:sp>
          <p:nvSpPr>
            <p:cNvPr id="48" name="TextBox 47">
              <a:extLst>
                <a:ext uri="{FF2B5EF4-FFF2-40B4-BE49-F238E27FC236}">
                  <a16:creationId xmlns:a16="http://schemas.microsoft.com/office/drawing/2014/main" id="{0F9227F7-B310-34F8-AFB2-0FCDE2F7ACCD}"/>
                </a:ext>
              </a:extLst>
            </p:cNvPr>
            <p:cNvSpPr txBox="1"/>
            <p:nvPr/>
          </p:nvSpPr>
          <p:spPr>
            <a:xfrm>
              <a:off x="6555054" y="3011381"/>
              <a:ext cx="2119086" cy="461665"/>
            </a:xfrm>
            <a:prstGeom prst="rect">
              <a:avLst/>
            </a:prstGeom>
            <a:noFill/>
          </p:spPr>
          <p:txBody>
            <a:bodyPr wrap="square" rtlCol="0">
              <a:spAutoFit/>
            </a:bodyPr>
            <a:lstStyle/>
            <a:p>
              <a:pPr marL="0" marR="0" lvl="0" indent="0" algn="l" defTabSz="914264"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a:ea typeface="+mn-ea"/>
                  <a:cs typeface="+mn-cs"/>
                </a:rPr>
                <a:t>Sify AWS </a:t>
              </a:r>
            </a:p>
            <a:p>
              <a:pPr marL="0" marR="0" lvl="0" indent="0" algn="l" defTabSz="914264"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a:ea typeface="+mn-ea"/>
                  <a:cs typeface="+mn-cs"/>
                </a:rPr>
                <a:t>Leadership</a:t>
              </a:r>
              <a:endParaRPr kumimoji="0" lang="en-IN" sz="1200" b="1" i="0" u="none" strike="noStrike" kern="1200" cap="none" spc="0" normalizeH="0" baseline="0" noProof="0" dirty="0">
                <a:ln>
                  <a:noFill/>
                </a:ln>
                <a:solidFill>
                  <a:srgbClr val="BED730"/>
                </a:solidFill>
                <a:effectLst/>
                <a:uLnTx/>
                <a:uFillTx/>
                <a:latin typeface="Trebuchet MS"/>
                <a:ea typeface="+mn-ea"/>
                <a:cs typeface="+mn-cs"/>
              </a:endParaRPr>
            </a:p>
          </p:txBody>
        </p:sp>
        <p:pic>
          <p:nvPicPr>
            <p:cNvPr id="61" name="Picture 60" descr="Shape&#10;&#10;Description automatically generated with low confidence">
              <a:extLst>
                <a:ext uri="{FF2B5EF4-FFF2-40B4-BE49-F238E27FC236}">
                  <a16:creationId xmlns:a16="http://schemas.microsoft.com/office/drawing/2014/main" id="{F75A1C05-B30C-7FA9-ABD4-456D21234E0C}"/>
                </a:ext>
              </a:extLst>
            </p:cNvPr>
            <p:cNvPicPr>
              <a:picLocks noChangeAspect="1"/>
            </p:cNvPicPr>
            <p:nvPr/>
          </p:nvPicPr>
          <p:blipFill>
            <a:blip r:embed="rId7">
              <a:duotone>
                <a:schemeClr val="accent3">
                  <a:shade val="45000"/>
                  <a:satMod val="135000"/>
                </a:schemeClr>
                <a:prstClr val="white"/>
              </a:duotone>
            </a:blip>
            <a:stretch>
              <a:fillRect/>
            </a:stretch>
          </p:blipFill>
          <p:spPr>
            <a:xfrm>
              <a:off x="6191649" y="3048895"/>
              <a:ext cx="360000" cy="360000"/>
            </a:xfrm>
            <a:prstGeom prst="rect">
              <a:avLst/>
            </a:prstGeom>
          </p:spPr>
        </p:pic>
      </p:grpSp>
      <p:grpSp>
        <p:nvGrpSpPr>
          <p:cNvPr id="69" name="Group 68">
            <a:extLst>
              <a:ext uri="{FF2B5EF4-FFF2-40B4-BE49-F238E27FC236}">
                <a16:creationId xmlns:a16="http://schemas.microsoft.com/office/drawing/2014/main" id="{1EAD2D6F-1678-119F-B754-DD0C180AB829}"/>
              </a:ext>
            </a:extLst>
          </p:cNvPr>
          <p:cNvGrpSpPr/>
          <p:nvPr/>
        </p:nvGrpSpPr>
        <p:grpSpPr>
          <a:xfrm>
            <a:off x="331671" y="2859878"/>
            <a:ext cx="2827969" cy="1872456"/>
            <a:chOff x="331671" y="2859878"/>
            <a:chExt cx="2827969" cy="1872456"/>
          </a:xfrm>
        </p:grpSpPr>
        <p:sp>
          <p:nvSpPr>
            <p:cNvPr id="52" name="Rectangle 51">
              <a:extLst>
                <a:ext uri="{FF2B5EF4-FFF2-40B4-BE49-F238E27FC236}">
                  <a16:creationId xmlns:a16="http://schemas.microsoft.com/office/drawing/2014/main" id="{4E06CE5F-BD7A-B0C8-2CC9-35EF16BFEC51}"/>
                </a:ext>
              </a:extLst>
            </p:cNvPr>
            <p:cNvSpPr/>
            <p:nvPr/>
          </p:nvSpPr>
          <p:spPr>
            <a:xfrm>
              <a:off x="331671" y="2859878"/>
              <a:ext cx="2827969" cy="1872456"/>
            </a:xfrm>
            <a:prstGeom prst="rect">
              <a:avLst/>
            </a:prstGeom>
            <a:solidFill>
              <a:srgbClr val="060E18">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64"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heSansOffice" panose="020B0503040302060204" pitchFamily="34" charset="0"/>
                <a:ea typeface="+mn-ea"/>
                <a:cs typeface="+mn-cs"/>
              </a:endParaRPr>
            </a:p>
          </p:txBody>
        </p:sp>
        <p:sp>
          <p:nvSpPr>
            <p:cNvPr id="43" name="TextBox 42">
              <a:extLst>
                <a:ext uri="{FF2B5EF4-FFF2-40B4-BE49-F238E27FC236}">
                  <a16:creationId xmlns:a16="http://schemas.microsoft.com/office/drawing/2014/main" id="{B75D8B38-6A4A-BA05-EA20-D43795B3BDD3}"/>
                </a:ext>
              </a:extLst>
            </p:cNvPr>
            <p:cNvSpPr txBox="1"/>
            <p:nvPr/>
          </p:nvSpPr>
          <p:spPr>
            <a:xfrm>
              <a:off x="441603" y="3470045"/>
              <a:ext cx="2548340" cy="707886"/>
            </a:xfrm>
            <a:prstGeom prst="rect">
              <a:avLst/>
            </a:prstGeom>
            <a:noFill/>
          </p:spPr>
          <p:txBody>
            <a:bodyPr wrap="square" rtlCol="0">
              <a:spAutoFit/>
            </a:bodyPr>
            <a:lstStyle/>
            <a:p>
              <a:pPr marL="0" marR="0" lvl="0" indent="0" algn="l" defTabSz="914264" rtl="0" eaLnBrk="1" fontAlgn="auto" latinLnBrk="0" hangingPunct="1">
                <a:lnSpc>
                  <a:spcPct val="10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bg1">
                      <a:lumMod val="85000"/>
                    </a:schemeClr>
                  </a:solidFill>
                  <a:effectLst/>
                  <a:uLnTx/>
                  <a:uFillTx/>
                  <a:latin typeface="Trebuchet MS"/>
                  <a:ea typeface="+mn-ea"/>
                  <a:cs typeface="+mn-cs"/>
                </a:rPr>
                <a:t>Comprehensive hybrid/multi and AWS centralized cloud management platform for deployment, cost control, compliance, and governance.</a:t>
              </a:r>
              <a:endParaRPr kumimoji="0" lang="en-IN" sz="1000" i="0" u="none" strike="noStrike" kern="1200" cap="none" spc="0" normalizeH="0" baseline="0" noProof="0" dirty="0">
                <a:ln>
                  <a:noFill/>
                </a:ln>
                <a:solidFill>
                  <a:schemeClr val="bg1">
                    <a:lumMod val="85000"/>
                  </a:schemeClr>
                </a:solidFill>
                <a:effectLst/>
                <a:uLnTx/>
                <a:uFillTx/>
                <a:latin typeface="Trebuchet MS"/>
                <a:ea typeface="+mn-ea"/>
                <a:cs typeface="+mn-cs"/>
              </a:endParaRPr>
            </a:p>
          </p:txBody>
        </p:sp>
        <p:sp>
          <p:nvSpPr>
            <p:cNvPr id="44" name="TextBox 43">
              <a:extLst>
                <a:ext uri="{FF2B5EF4-FFF2-40B4-BE49-F238E27FC236}">
                  <a16:creationId xmlns:a16="http://schemas.microsoft.com/office/drawing/2014/main" id="{A7F5E8F1-0EEF-921F-A0CD-D8E3B40859F8}"/>
                </a:ext>
              </a:extLst>
            </p:cNvPr>
            <p:cNvSpPr txBox="1"/>
            <p:nvPr/>
          </p:nvSpPr>
          <p:spPr>
            <a:xfrm>
              <a:off x="870857" y="3011381"/>
              <a:ext cx="2119086" cy="461665"/>
            </a:xfrm>
            <a:prstGeom prst="rect">
              <a:avLst/>
            </a:prstGeom>
            <a:noFill/>
          </p:spPr>
          <p:txBody>
            <a:bodyPr wrap="square" rtlCol="0">
              <a:spAutoFit/>
            </a:bodyPr>
            <a:lstStyle/>
            <a:p>
              <a:pPr marL="0" marR="0" lvl="0" indent="0" algn="l" defTabSz="914264"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a:ea typeface="+mn-ea"/>
                  <a:cs typeface="+mn-cs"/>
                </a:rPr>
                <a:t>Multi Cloud </a:t>
              </a:r>
            </a:p>
            <a:p>
              <a:pPr marL="0" marR="0" lvl="0" indent="0" algn="l" defTabSz="914264"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a:ea typeface="+mn-ea"/>
                  <a:cs typeface="+mn-cs"/>
                </a:rPr>
                <a:t>Management </a:t>
              </a:r>
              <a:endParaRPr kumimoji="0" lang="en-IN" sz="1200" b="1" i="0" u="none" strike="noStrike" kern="1200" cap="none" spc="0" normalizeH="0" baseline="0" noProof="0" dirty="0">
                <a:ln>
                  <a:noFill/>
                </a:ln>
                <a:solidFill>
                  <a:srgbClr val="BED730"/>
                </a:solidFill>
                <a:effectLst/>
                <a:uLnTx/>
                <a:uFillTx/>
                <a:latin typeface="Trebuchet MS"/>
                <a:ea typeface="+mn-ea"/>
                <a:cs typeface="+mn-cs"/>
              </a:endParaRPr>
            </a:p>
          </p:txBody>
        </p:sp>
        <p:pic>
          <p:nvPicPr>
            <p:cNvPr id="63" name="Picture 62" descr="Shape&#10;&#10;Description automatically generated with low confidence">
              <a:extLst>
                <a:ext uri="{FF2B5EF4-FFF2-40B4-BE49-F238E27FC236}">
                  <a16:creationId xmlns:a16="http://schemas.microsoft.com/office/drawing/2014/main" id="{4A5F4E53-3EFD-8FD4-E572-4BA4FF2C8C58}"/>
                </a:ext>
              </a:extLst>
            </p:cNvPr>
            <p:cNvPicPr>
              <a:picLocks noChangeAspect="1"/>
            </p:cNvPicPr>
            <p:nvPr/>
          </p:nvPicPr>
          <p:blipFill>
            <a:blip r:embed="rId8">
              <a:duotone>
                <a:schemeClr val="accent3">
                  <a:shade val="45000"/>
                  <a:satMod val="135000"/>
                </a:schemeClr>
                <a:prstClr val="white"/>
              </a:duotone>
            </a:blip>
            <a:stretch>
              <a:fillRect/>
            </a:stretch>
          </p:blipFill>
          <p:spPr>
            <a:xfrm>
              <a:off x="508573" y="3048895"/>
              <a:ext cx="360000" cy="360000"/>
            </a:xfrm>
            <a:prstGeom prst="rect">
              <a:avLst/>
            </a:prstGeom>
          </p:spPr>
        </p:pic>
      </p:grpSp>
      <p:grpSp>
        <p:nvGrpSpPr>
          <p:cNvPr id="66" name="Group 65">
            <a:extLst>
              <a:ext uri="{FF2B5EF4-FFF2-40B4-BE49-F238E27FC236}">
                <a16:creationId xmlns:a16="http://schemas.microsoft.com/office/drawing/2014/main" id="{2901C3CC-390B-84D7-05F7-3D9652059DAC}"/>
              </a:ext>
            </a:extLst>
          </p:cNvPr>
          <p:cNvGrpSpPr/>
          <p:nvPr/>
        </p:nvGrpSpPr>
        <p:grpSpPr>
          <a:xfrm>
            <a:off x="336239" y="987426"/>
            <a:ext cx="2827969" cy="1872456"/>
            <a:chOff x="336239" y="987426"/>
            <a:chExt cx="2827969" cy="1872456"/>
          </a:xfrm>
        </p:grpSpPr>
        <p:sp>
          <p:nvSpPr>
            <p:cNvPr id="29" name="Rectangle 28">
              <a:extLst>
                <a:ext uri="{FF2B5EF4-FFF2-40B4-BE49-F238E27FC236}">
                  <a16:creationId xmlns:a16="http://schemas.microsoft.com/office/drawing/2014/main" id="{004E9DA9-B056-6B04-1169-8CF87136BA60}"/>
                </a:ext>
              </a:extLst>
            </p:cNvPr>
            <p:cNvSpPr/>
            <p:nvPr/>
          </p:nvSpPr>
          <p:spPr>
            <a:xfrm>
              <a:off x="336239" y="987426"/>
              <a:ext cx="2827969" cy="1872456"/>
            </a:xfrm>
            <a:prstGeom prst="rect">
              <a:avLst/>
            </a:prstGeom>
            <a:solidFill>
              <a:srgbClr val="0E2138">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64"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heSansOffice" panose="020B0503040302060204" pitchFamily="34" charset="0"/>
                <a:ea typeface="+mn-ea"/>
                <a:cs typeface="+mn-cs"/>
              </a:endParaRPr>
            </a:p>
          </p:txBody>
        </p:sp>
        <p:sp>
          <p:nvSpPr>
            <p:cNvPr id="33" name="TextBox 32">
              <a:extLst>
                <a:ext uri="{FF2B5EF4-FFF2-40B4-BE49-F238E27FC236}">
                  <a16:creationId xmlns:a16="http://schemas.microsoft.com/office/drawing/2014/main" id="{9B8DE7F4-0707-F244-1022-F2CEFC1A4F4F}"/>
                </a:ext>
              </a:extLst>
            </p:cNvPr>
            <p:cNvSpPr txBox="1"/>
            <p:nvPr/>
          </p:nvSpPr>
          <p:spPr>
            <a:xfrm>
              <a:off x="441603" y="1542717"/>
              <a:ext cx="2548340" cy="707886"/>
            </a:xfrm>
            <a:prstGeom prst="rect">
              <a:avLst/>
            </a:prstGeom>
            <a:noFill/>
          </p:spPr>
          <p:txBody>
            <a:bodyPr wrap="square" rtlCol="0">
              <a:spAutoFit/>
            </a:bodyPr>
            <a:lstStyle/>
            <a:p>
              <a:pPr marL="0" marR="0" lvl="0" indent="0" algn="l" defTabSz="914264" rtl="0" eaLnBrk="1" fontAlgn="auto" latinLnBrk="0" hangingPunct="1">
                <a:lnSpc>
                  <a:spcPct val="100000"/>
                </a:lnSpc>
                <a:spcBef>
                  <a:spcPts val="0"/>
                </a:spcBef>
                <a:spcAft>
                  <a:spcPts val="0"/>
                </a:spcAft>
                <a:buClrTx/>
                <a:buSzTx/>
                <a:buFontTx/>
                <a:buNone/>
                <a:tabLst/>
                <a:defRPr/>
              </a:pPr>
              <a:r>
                <a:rPr kumimoji="0" lang="en-US" sz="1000" i="0" u="none" strike="noStrike" kern="1200" cap="none" spc="0" normalizeH="0" baseline="0" noProof="0" dirty="0">
                  <a:ln>
                    <a:noFill/>
                  </a:ln>
                  <a:solidFill>
                    <a:schemeClr val="bg1">
                      <a:lumMod val="85000"/>
                    </a:schemeClr>
                  </a:solidFill>
                  <a:effectLst/>
                  <a:uLnTx/>
                  <a:uFillTx/>
                  <a:latin typeface="Trebuchet MS"/>
                  <a:ea typeface="+mn-ea"/>
                  <a:cs typeface="+mn-cs"/>
                </a:rPr>
                <a:t>Discovery, Assessment, Architecture, Migration, Management along side Security and Governance for AWS environment with industry leading SLA.</a:t>
              </a:r>
              <a:endParaRPr kumimoji="0" lang="en-IN" sz="1000" i="0" u="none" strike="noStrike" kern="1200" cap="none" spc="0" normalizeH="0" baseline="0" noProof="0" dirty="0">
                <a:ln>
                  <a:noFill/>
                </a:ln>
                <a:solidFill>
                  <a:schemeClr val="bg1">
                    <a:lumMod val="85000"/>
                  </a:schemeClr>
                </a:solidFill>
                <a:effectLst/>
                <a:uLnTx/>
                <a:uFillTx/>
                <a:latin typeface="Trebuchet MS"/>
                <a:ea typeface="+mn-ea"/>
                <a:cs typeface="+mn-cs"/>
              </a:endParaRPr>
            </a:p>
          </p:txBody>
        </p:sp>
        <p:sp>
          <p:nvSpPr>
            <p:cNvPr id="34" name="TextBox 33">
              <a:extLst>
                <a:ext uri="{FF2B5EF4-FFF2-40B4-BE49-F238E27FC236}">
                  <a16:creationId xmlns:a16="http://schemas.microsoft.com/office/drawing/2014/main" id="{7F02AC99-9B8A-BBC9-F0E1-B97ADDD70735}"/>
                </a:ext>
              </a:extLst>
            </p:cNvPr>
            <p:cNvSpPr txBox="1"/>
            <p:nvPr/>
          </p:nvSpPr>
          <p:spPr>
            <a:xfrm>
              <a:off x="870857" y="1084053"/>
              <a:ext cx="2119086" cy="461665"/>
            </a:xfrm>
            <a:prstGeom prst="rect">
              <a:avLst/>
            </a:prstGeom>
            <a:noFill/>
          </p:spPr>
          <p:txBody>
            <a:bodyPr wrap="square" rtlCol="0">
              <a:spAutoFit/>
            </a:bodyPr>
            <a:lstStyle/>
            <a:p>
              <a:pPr marL="0" marR="0" lvl="0" indent="0" algn="l" defTabSz="914264"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a:ea typeface="+mn-ea"/>
                  <a:cs typeface="+mn-cs"/>
                </a:rPr>
                <a:t>Move to AWS with </a:t>
              </a:r>
            </a:p>
            <a:p>
              <a:pPr marL="0" marR="0" lvl="0" indent="0" algn="l" defTabSz="914264"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a:ea typeface="+mn-ea"/>
                  <a:cs typeface="+mn-cs"/>
                </a:rPr>
                <a:t>Zero disruption </a:t>
              </a:r>
              <a:endParaRPr kumimoji="0" lang="en-IN" sz="1200" b="1" i="0" u="none" strike="noStrike" kern="1200" cap="none" spc="0" normalizeH="0" baseline="0" noProof="0" dirty="0">
                <a:ln>
                  <a:noFill/>
                </a:ln>
                <a:solidFill>
                  <a:srgbClr val="BED730"/>
                </a:solidFill>
                <a:effectLst/>
                <a:uLnTx/>
                <a:uFillTx/>
                <a:latin typeface="Trebuchet MS"/>
                <a:ea typeface="+mn-ea"/>
                <a:cs typeface="+mn-cs"/>
              </a:endParaRPr>
            </a:p>
          </p:txBody>
        </p:sp>
        <p:pic>
          <p:nvPicPr>
            <p:cNvPr id="65" name="Picture 64" descr="Shape&#10;&#10;Description automatically generated with low confidence">
              <a:extLst>
                <a:ext uri="{FF2B5EF4-FFF2-40B4-BE49-F238E27FC236}">
                  <a16:creationId xmlns:a16="http://schemas.microsoft.com/office/drawing/2014/main" id="{9627244C-C144-CFFA-4B77-CFA7CB34D6A8}"/>
                </a:ext>
              </a:extLst>
            </p:cNvPr>
            <p:cNvPicPr>
              <a:picLocks noChangeAspect="1"/>
            </p:cNvPicPr>
            <p:nvPr/>
          </p:nvPicPr>
          <p:blipFill>
            <a:blip r:embed="rId9">
              <a:duotone>
                <a:schemeClr val="accent3">
                  <a:shade val="45000"/>
                  <a:satMod val="135000"/>
                </a:schemeClr>
                <a:prstClr val="white"/>
              </a:duotone>
            </a:blip>
            <a:stretch>
              <a:fillRect/>
            </a:stretch>
          </p:blipFill>
          <p:spPr>
            <a:xfrm>
              <a:off x="516590" y="1126179"/>
              <a:ext cx="360000" cy="360000"/>
            </a:xfrm>
            <a:prstGeom prst="rect">
              <a:avLst/>
            </a:prstGeom>
          </p:spPr>
        </p:pic>
      </p:grpSp>
      <p:cxnSp>
        <p:nvCxnSpPr>
          <p:cNvPr id="32" name="Straight Connector 31">
            <a:extLst>
              <a:ext uri="{FF2B5EF4-FFF2-40B4-BE49-F238E27FC236}">
                <a16:creationId xmlns:a16="http://schemas.microsoft.com/office/drawing/2014/main" id="{1E3A2EF4-3929-DBDA-5EF4-A30ED4036F95}"/>
              </a:ext>
            </a:extLst>
          </p:cNvPr>
          <p:cNvCxnSpPr>
            <a:cxnSpLocks/>
          </p:cNvCxnSpPr>
          <p:nvPr/>
        </p:nvCxnSpPr>
        <p:spPr>
          <a:xfrm flipV="1">
            <a:off x="5992179" y="987425"/>
            <a:ext cx="0" cy="3744913"/>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1FBD64A-9CFB-BAD0-42F8-8A22C322406D}"/>
              </a:ext>
            </a:extLst>
          </p:cNvPr>
          <p:cNvCxnSpPr>
            <a:cxnSpLocks/>
          </p:cNvCxnSpPr>
          <p:nvPr/>
        </p:nvCxnSpPr>
        <p:spPr>
          <a:xfrm flipV="1">
            <a:off x="3164209" y="987425"/>
            <a:ext cx="0" cy="3744913"/>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2C33BCE-1C53-0314-FF06-9547B84E5C77}"/>
              </a:ext>
            </a:extLst>
          </p:cNvPr>
          <p:cNvCxnSpPr>
            <a:cxnSpLocks/>
          </p:cNvCxnSpPr>
          <p:nvPr/>
        </p:nvCxnSpPr>
        <p:spPr>
          <a:xfrm>
            <a:off x="336239" y="2859881"/>
            <a:ext cx="8483911"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2472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1000"/>
                                        <p:tgtEl>
                                          <p:spTgt spid="66"/>
                                        </p:tgtEl>
                                      </p:cBhvr>
                                    </p:animEffect>
                                    <p:anim calcmode="lin" valueType="num">
                                      <p:cBhvr>
                                        <p:cTn id="8" dur="1000" fill="hold"/>
                                        <p:tgtEl>
                                          <p:spTgt spid="66"/>
                                        </p:tgtEl>
                                        <p:attrNameLst>
                                          <p:attrName>ppt_x</p:attrName>
                                        </p:attrNameLst>
                                      </p:cBhvr>
                                      <p:tavLst>
                                        <p:tav tm="0">
                                          <p:val>
                                            <p:strVal val="#ppt_x"/>
                                          </p:val>
                                        </p:tav>
                                        <p:tav tm="100000">
                                          <p:val>
                                            <p:strVal val="#ppt_x"/>
                                          </p:val>
                                        </p:tav>
                                      </p:tavLst>
                                    </p:anim>
                                    <p:anim calcmode="lin" valueType="num">
                                      <p:cBhvr>
                                        <p:cTn id="9" dur="1000" fill="hold"/>
                                        <p:tgtEl>
                                          <p:spTgt spid="6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fade">
                                      <p:cBhvr>
                                        <p:cTn id="13" dur="1000"/>
                                        <p:tgtEl>
                                          <p:spTgt spid="67"/>
                                        </p:tgtEl>
                                      </p:cBhvr>
                                    </p:animEffect>
                                    <p:anim calcmode="lin" valueType="num">
                                      <p:cBhvr>
                                        <p:cTn id="14" dur="1000" fill="hold"/>
                                        <p:tgtEl>
                                          <p:spTgt spid="67"/>
                                        </p:tgtEl>
                                        <p:attrNameLst>
                                          <p:attrName>ppt_x</p:attrName>
                                        </p:attrNameLst>
                                      </p:cBhvr>
                                      <p:tavLst>
                                        <p:tav tm="0">
                                          <p:val>
                                            <p:strVal val="#ppt_x"/>
                                          </p:val>
                                        </p:tav>
                                        <p:tav tm="100000">
                                          <p:val>
                                            <p:strVal val="#ppt_x"/>
                                          </p:val>
                                        </p:tav>
                                      </p:tavLst>
                                    </p:anim>
                                    <p:anim calcmode="lin" valueType="num">
                                      <p:cBhvr>
                                        <p:cTn id="15" dur="1000" fill="hold"/>
                                        <p:tgtEl>
                                          <p:spTgt spid="6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fade">
                                      <p:cBhvr>
                                        <p:cTn id="19" dur="1000"/>
                                        <p:tgtEl>
                                          <p:spTgt spid="68"/>
                                        </p:tgtEl>
                                      </p:cBhvr>
                                    </p:animEffect>
                                    <p:anim calcmode="lin" valueType="num">
                                      <p:cBhvr>
                                        <p:cTn id="20" dur="1000" fill="hold"/>
                                        <p:tgtEl>
                                          <p:spTgt spid="68"/>
                                        </p:tgtEl>
                                        <p:attrNameLst>
                                          <p:attrName>ppt_x</p:attrName>
                                        </p:attrNameLst>
                                      </p:cBhvr>
                                      <p:tavLst>
                                        <p:tav tm="0">
                                          <p:val>
                                            <p:strVal val="#ppt_x"/>
                                          </p:val>
                                        </p:tav>
                                        <p:tav tm="100000">
                                          <p:val>
                                            <p:strVal val="#ppt_x"/>
                                          </p:val>
                                        </p:tav>
                                      </p:tavLst>
                                    </p:anim>
                                    <p:anim calcmode="lin" valueType="num">
                                      <p:cBhvr>
                                        <p:cTn id="21" dur="1000" fill="hold"/>
                                        <p:tgtEl>
                                          <p:spTgt spid="6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69"/>
                                        </p:tgtEl>
                                        <p:attrNameLst>
                                          <p:attrName>style.visibility</p:attrName>
                                        </p:attrNameLst>
                                      </p:cBhvr>
                                      <p:to>
                                        <p:strVal val="visible"/>
                                      </p:to>
                                    </p:set>
                                    <p:animEffect transition="in" filter="fade">
                                      <p:cBhvr>
                                        <p:cTn id="25" dur="1000"/>
                                        <p:tgtEl>
                                          <p:spTgt spid="69"/>
                                        </p:tgtEl>
                                      </p:cBhvr>
                                    </p:animEffect>
                                    <p:anim calcmode="lin" valueType="num">
                                      <p:cBhvr>
                                        <p:cTn id="26" dur="1000" fill="hold"/>
                                        <p:tgtEl>
                                          <p:spTgt spid="69"/>
                                        </p:tgtEl>
                                        <p:attrNameLst>
                                          <p:attrName>ppt_x</p:attrName>
                                        </p:attrNameLst>
                                      </p:cBhvr>
                                      <p:tavLst>
                                        <p:tav tm="0">
                                          <p:val>
                                            <p:strVal val="#ppt_x"/>
                                          </p:val>
                                        </p:tav>
                                        <p:tav tm="100000">
                                          <p:val>
                                            <p:strVal val="#ppt_x"/>
                                          </p:val>
                                        </p:tav>
                                      </p:tavLst>
                                    </p:anim>
                                    <p:anim calcmode="lin" valueType="num">
                                      <p:cBhvr>
                                        <p:cTn id="27" dur="1000" fill="hold"/>
                                        <p:tgtEl>
                                          <p:spTgt spid="69"/>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fade">
                                      <p:cBhvr>
                                        <p:cTn id="31" dur="1000"/>
                                        <p:tgtEl>
                                          <p:spTgt spid="70"/>
                                        </p:tgtEl>
                                      </p:cBhvr>
                                    </p:animEffect>
                                    <p:anim calcmode="lin" valueType="num">
                                      <p:cBhvr>
                                        <p:cTn id="32" dur="1000" fill="hold"/>
                                        <p:tgtEl>
                                          <p:spTgt spid="70"/>
                                        </p:tgtEl>
                                        <p:attrNameLst>
                                          <p:attrName>ppt_x</p:attrName>
                                        </p:attrNameLst>
                                      </p:cBhvr>
                                      <p:tavLst>
                                        <p:tav tm="0">
                                          <p:val>
                                            <p:strVal val="#ppt_x"/>
                                          </p:val>
                                        </p:tav>
                                        <p:tav tm="100000">
                                          <p:val>
                                            <p:strVal val="#ppt_x"/>
                                          </p:val>
                                        </p:tav>
                                      </p:tavLst>
                                    </p:anim>
                                    <p:anim calcmode="lin" valueType="num">
                                      <p:cBhvr>
                                        <p:cTn id="33" dur="1000" fill="hold"/>
                                        <p:tgtEl>
                                          <p:spTgt spid="70"/>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fade">
                                      <p:cBhvr>
                                        <p:cTn id="37" dur="1000"/>
                                        <p:tgtEl>
                                          <p:spTgt spid="71"/>
                                        </p:tgtEl>
                                      </p:cBhvr>
                                    </p:animEffect>
                                    <p:anim calcmode="lin" valueType="num">
                                      <p:cBhvr>
                                        <p:cTn id="38" dur="1000" fill="hold"/>
                                        <p:tgtEl>
                                          <p:spTgt spid="71"/>
                                        </p:tgtEl>
                                        <p:attrNameLst>
                                          <p:attrName>ppt_x</p:attrName>
                                        </p:attrNameLst>
                                      </p:cBhvr>
                                      <p:tavLst>
                                        <p:tav tm="0">
                                          <p:val>
                                            <p:strVal val="#ppt_x"/>
                                          </p:val>
                                        </p:tav>
                                        <p:tav tm="100000">
                                          <p:val>
                                            <p:strVal val="#ppt_x"/>
                                          </p:val>
                                        </p:tav>
                                      </p:tavLst>
                                    </p:anim>
                                    <p:anim calcmode="lin" valueType="num">
                                      <p:cBhvr>
                                        <p:cTn id="39"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A70D5E-003C-213C-9514-AFC7FE2A7F4E}"/>
              </a:ext>
            </a:extLst>
          </p:cNvPr>
          <p:cNvSpPr/>
          <p:nvPr/>
        </p:nvSpPr>
        <p:spPr>
          <a:xfrm>
            <a:off x="0" y="0"/>
            <a:ext cx="9144000" cy="5143500"/>
          </a:xfrm>
          <a:prstGeom prst="rect">
            <a:avLst/>
          </a:prstGeom>
          <a:solidFill>
            <a:srgbClr val="0A182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latin typeface="Trebuchet MS" panose="020B0603020202020204" pitchFamily="34" charset="0"/>
            </a:endParaRPr>
          </a:p>
        </p:txBody>
      </p:sp>
      <p:sp>
        <p:nvSpPr>
          <p:cNvPr id="24" name="TextBox 23">
            <a:extLst>
              <a:ext uri="{FF2B5EF4-FFF2-40B4-BE49-F238E27FC236}">
                <a16:creationId xmlns:a16="http://schemas.microsoft.com/office/drawing/2014/main" id="{056FCCC3-E03C-4843-8C68-900623101E46}"/>
              </a:ext>
            </a:extLst>
          </p:cNvPr>
          <p:cNvSpPr txBox="1"/>
          <p:nvPr/>
        </p:nvSpPr>
        <p:spPr>
          <a:xfrm rot="16200000">
            <a:off x="-2389482" y="2389482"/>
            <a:ext cx="5148298" cy="369332"/>
          </a:xfrm>
          <a:prstGeom prst="rect">
            <a:avLst/>
          </a:prstGeom>
          <a:solidFill>
            <a:srgbClr val="000000">
              <a:alpha val="69804"/>
            </a:srgbClr>
          </a:solidFill>
          <a:ln w="317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R="0" lvl="0" indent="0" algn="ctr" defTabSz="914264" fontAlgn="auto">
              <a:lnSpc>
                <a:spcPct val="100000"/>
              </a:lnSpc>
              <a:spcBef>
                <a:spcPts val="0"/>
              </a:spcBef>
              <a:spcAft>
                <a:spcPts val="0"/>
              </a:spcAft>
              <a:buClrTx/>
              <a:buSzTx/>
              <a:buFontTx/>
              <a:buNone/>
              <a:tabLst/>
              <a:defRPr kumimoji="0" sz="1800" b="0" i="0" u="none" strike="noStrike" cap="none" spc="0" normalizeH="0" baseline="0">
                <a:ln>
                  <a:noFill/>
                </a:ln>
                <a:solidFill>
                  <a:prstClr val="white"/>
                </a:solidFill>
                <a:effectLst/>
                <a:uLnTx/>
                <a:uFillTx/>
                <a:latin typeface="Trebuchet M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olidFill>
                  <a:schemeClr val="bg1"/>
                </a:solidFill>
                <a:latin typeface="Trebuchet MS" panose="020B0603020202020204" pitchFamily="34" charset="0"/>
              </a:rPr>
              <a:t>HYBRID CLOUD LED </a:t>
            </a:r>
          </a:p>
        </p:txBody>
      </p:sp>
      <p:sp>
        <p:nvSpPr>
          <p:cNvPr id="25" name="TextBox 24">
            <a:extLst>
              <a:ext uri="{FF2B5EF4-FFF2-40B4-BE49-F238E27FC236}">
                <a16:creationId xmlns:a16="http://schemas.microsoft.com/office/drawing/2014/main" id="{560A9AD5-9BC5-8A40-85AD-E5FEDA0CCC12}"/>
              </a:ext>
            </a:extLst>
          </p:cNvPr>
          <p:cNvSpPr txBox="1"/>
          <p:nvPr/>
        </p:nvSpPr>
        <p:spPr>
          <a:xfrm>
            <a:off x="369334" y="-1"/>
            <a:ext cx="1800000" cy="252000"/>
          </a:xfrm>
          <a:prstGeom prst="rect">
            <a:avLst/>
          </a:prstGeom>
          <a:solidFill>
            <a:schemeClr val="accent1">
              <a:lumMod val="50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R="0" lvl="0" indent="0" algn="ctr" defTabSz="914264" fontAlgn="auto">
              <a:lnSpc>
                <a:spcPct val="100000"/>
              </a:lnSpc>
              <a:spcBef>
                <a:spcPts val="0"/>
              </a:spcBef>
              <a:spcAft>
                <a:spcPts val="0"/>
              </a:spcAft>
              <a:buClrTx/>
              <a:buSzTx/>
              <a:buFontTx/>
              <a:buNone/>
              <a:tabLst/>
              <a:defRPr kumimoji="0" sz="1800" b="0" i="0" u="none" strike="noStrike" cap="none" spc="0" normalizeH="0" baseline="0">
                <a:ln>
                  <a:noFill/>
                </a:ln>
                <a:solidFill>
                  <a:prstClr val="white"/>
                </a:solidFill>
                <a:effectLst/>
                <a:uLnTx/>
                <a:uFillTx/>
                <a:latin typeface="TheSansOffice" panose="020B050304030206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en-US" sz="1050" dirty="0">
                <a:latin typeface="Trebuchet MS" panose="020B0603020202020204" pitchFamily="34" charset="0"/>
              </a:rPr>
              <a:t>LIFE INSURANCE</a:t>
            </a:r>
          </a:p>
        </p:txBody>
      </p:sp>
      <p:sp>
        <p:nvSpPr>
          <p:cNvPr id="2" name="Title 1">
            <a:extLst>
              <a:ext uri="{FF2B5EF4-FFF2-40B4-BE49-F238E27FC236}">
                <a16:creationId xmlns:a16="http://schemas.microsoft.com/office/drawing/2014/main" id="{9F4EC94F-5A6B-498D-8E79-132656F97785}"/>
              </a:ext>
            </a:extLst>
          </p:cNvPr>
          <p:cNvSpPr>
            <a:spLocks noGrp="1"/>
          </p:cNvSpPr>
          <p:nvPr>
            <p:ph type="title" idx="4294967295"/>
          </p:nvPr>
        </p:nvSpPr>
        <p:spPr>
          <a:xfrm>
            <a:off x="595086" y="366713"/>
            <a:ext cx="8225064" cy="369887"/>
          </a:xfrm>
        </p:spPr>
        <p:txBody>
          <a:bodyPr>
            <a:noAutofit/>
          </a:bodyPr>
          <a:lstStyle/>
          <a:p>
            <a:pPr lvl="0"/>
            <a:r>
              <a:rPr lang="en-US" sz="1800" b="1" dirty="0">
                <a:solidFill>
                  <a:srgbClr val="BED730"/>
                </a:solidFill>
                <a:latin typeface="Trebuchet MS" panose="020B0603020202020204" pitchFamily="34" charset="0"/>
              </a:rPr>
              <a:t>DIGITAL TRANSFORMATION FOR LIFE INSURANCE</a:t>
            </a:r>
          </a:p>
        </p:txBody>
      </p:sp>
      <p:grpSp>
        <p:nvGrpSpPr>
          <p:cNvPr id="17" name="Group 16">
            <a:extLst>
              <a:ext uri="{FF2B5EF4-FFF2-40B4-BE49-F238E27FC236}">
                <a16:creationId xmlns:a16="http://schemas.microsoft.com/office/drawing/2014/main" id="{87FC9841-8B4F-D7D5-CD3F-9B0FDF7DB606}"/>
              </a:ext>
            </a:extLst>
          </p:cNvPr>
          <p:cNvGrpSpPr/>
          <p:nvPr/>
        </p:nvGrpSpPr>
        <p:grpSpPr>
          <a:xfrm>
            <a:off x="696745" y="1030897"/>
            <a:ext cx="8123405" cy="3166339"/>
            <a:chOff x="696745" y="1030897"/>
            <a:chExt cx="8123405" cy="3166339"/>
          </a:xfrm>
        </p:grpSpPr>
        <p:sp>
          <p:nvSpPr>
            <p:cNvPr id="4" name="TextBox 3">
              <a:extLst>
                <a:ext uri="{FF2B5EF4-FFF2-40B4-BE49-F238E27FC236}">
                  <a16:creationId xmlns:a16="http://schemas.microsoft.com/office/drawing/2014/main" id="{E8342832-EF47-42C7-A2C0-D0C3BB1101FF}"/>
                </a:ext>
              </a:extLst>
            </p:cNvPr>
            <p:cNvSpPr txBox="1"/>
            <p:nvPr/>
          </p:nvSpPr>
          <p:spPr>
            <a:xfrm>
              <a:off x="1119175" y="1035763"/>
              <a:ext cx="3031911" cy="27699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panose="020B0603020202020204" pitchFamily="34" charset="0"/>
                </a:rPr>
                <a:t>Project Objective</a:t>
              </a:r>
            </a:p>
          </p:txBody>
        </p:sp>
        <p:pic>
          <p:nvPicPr>
            <p:cNvPr id="1026" name="Picture 2" descr="objective Icon 3428374">
              <a:extLst>
                <a:ext uri="{FF2B5EF4-FFF2-40B4-BE49-F238E27FC236}">
                  <a16:creationId xmlns:a16="http://schemas.microsoft.com/office/drawing/2014/main" id="{A4BD5595-EA2B-48C7-B742-0FC9410CE3ED}"/>
                </a:ext>
              </a:extLst>
            </p:cNvPr>
            <p:cNvPicPr>
              <a:picLocks noChangeAspect="1" noChangeArrowheads="1"/>
            </p:cNvPicPr>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96745" y="1035763"/>
              <a:ext cx="360000" cy="360000"/>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a:extLst>
                <a:ext uri="{FF2B5EF4-FFF2-40B4-BE49-F238E27FC236}">
                  <a16:creationId xmlns:a16="http://schemas.microsoft.com/office/drawing/2014/main" id="{064AD464-FE8A-4F7A-9C5E-94D71356110D}"/>
                </a:ext>
              </a:extLst>
            </p:cNvPr>
            <p:cNvSpPr txBox="1"/>
            <p:nvPr/>
          </p:nvSpPr>
          <p:spPr>
            <a:xfrm>
              <a:off x="1119175" y="1878390"/>
              <a:ext cx="3031911" cy="27699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panose="020B0603020202020204" pitchFamily="34" charset="0"/>
                </a:rPr>
                <a:t>Project Model</a:t>
              </a:r>
            </a:p>
          </p:txBody>
        </p:sp>
        <p:pic>
          <p:nvPicPr>
            <p:cNvPr id="1028" name="Picture 4" descr="model Icon 1724316">
              <a:extLst>
                <a:ext uri="{FF2B5EF4-FFF2-40B4-BE49-F238E27FC236}">
                  <a16:creationId xmlns:a16="http://schemas.microsoft.com/office/drawing/2014/main" id="{8D78C8CE-F621-424D-9F5C-0017C2E9F057}"/>
                </a:ext>
              </a:extLst>
            </p:cNvPr>
            <p:cNvPicPr>
              <a:picLocks noChangeAspect="1" noChangeArrowheads="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96745" y="1878390"/>
              <a:ext cx="360000" cy="360000"/>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5C7DCE75-42E2-480C-A281-09C8647B4706}"/>
                </a:ext>
              </a:extLst>
            </p:cNvPr>
            <p:cNvSpPr txBox="1"/>
            <p:nvPr/>
          </p:nvSpPr>
          <p:spPr>
            <a:xfrm>
              <a:off x="1119175" y="2721017"/>
              <a:ext cx="3031911" cy="27699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panose="020B0603020202020204" pitchFamily="34" charset="0"/>
                </a:rPr>
                <a:t>Sify’s Uniqueness</a:t>
              </a:r>
              <a:endParaRPr kumimoji="0" lang="en-IN" sz="1050" b="0" i="0" u="none" strike="noStrike" kern="1200" cap="none" spc="0" normalizeH="0" baseline="0" noProof="0" dirty="0">
                <a:ln>
                  <a:noFill/>
                </a:ln>
                <a:solidFill>
                  <a:schemeClr val="bg1">
                    <a:lumMod val="75000"/>
                  </a:schemeClr>
                </a:solidFill>
                <a:effectLst/>
                <a:uLnTx/>
                <a:uFillTx/>
                <a:latin typeface="Trebuchet MS" panose="020B0603020202020204" pitchFamily="34" charset="0"/>
              </a:endParaRPr>
            </a:p>
          </p:txBody>
        </p:sp>
        <p:pic>
          <p:nvPicPr>
            <p:cNvPr id="8" name="Picture 7" descr="A picture containing shape&#10;&#10;Description automatically generated">
              <a:extLst>
                <a:ext uri="{FF2B5EF4-FFF2-40B4-BE49-F238E27FC236}">
                  <a16:creationId xmlns:a16="http://schemas.microsoft.com/office/drawing/2014/main" id="{8B322F9E-64ED-4BBA-8DBC-8C9D7EDDF6DF}"/>
                </a:ext>
              </a:extLst>
            </p:cNvPr>
            <p:cNvPicPr>
              <a:picLocks noChangeAspect="1"/>
            </p:cNvPicPr>
            <p:nvPr/>
          </p:nvPicPr>
          <p:blipFill>
            <a:blip r:embed="rId4">
              <a:duotone>
                <a:schemeClr val="accent3">
                  <a:shade val="45000"/>
                  <a:satMod val="135000"/>
                </a:schemeClr>
                <a:prstClr val="white"/>
              </a:duotone>
            </a:blip>
            <a:stretch>
              <a:fillRect/>
            </a:stretch>
          </p:blipFill>
          <p:spPr>
            <a:xfrm>
              <a:off x="696745" y="2721017"/>
              <a:ext cx="360000" cy="360000"/>
            </a:xfrm>
            <a:prstGeom prst="rect">
              <a:avLst/>
            </a:prstGeom>
          </p:spPr>
        </p:pic>
        <p:pic>
          <p:nvPicPr>
            <p:cNvPr id="27" name="Picture 26" descr="A picture containing shape&#10;&#10;Description automatically generated">
              <a:extLst>
                <a:ext uri="{FF2B5EF4-FFF2-40B4-BE49-F238E27FC236}">
                  <a16:creationId xmlns:a16="http://schemas.microsoft.com/office/drawing/2014/main" id="{7FDE27B0-6801-425A-90FE-CCA04DA3283D}"/>
                </a:ext>
              </a:extLst>
            </p:cNvPr>
            <p:cNvPicPr>
              <a:picLocks noChangeAspect="1"/>
            </p:cNvPicPr>
            <p:nvPr/>
          </p:nvPicPr>
          <p:blipFill>
            <a:blip r:embed="rId5">
              <a:duotone>
                <a:schemeClr val="accent3">
                  <a:shade val="45000"/>
                  <a:satMod val="135000"/>
                </a:schemeClr>
                <a:prstClr val="white"/>
              </a:duotone>
            </a:blip>
            <a:stretch>
              <a:fillRect/>
            </a:stretch>
          </p:blipFill>
          <p:spPr>
            <a:xfrm>
              <a:off x="4557515" y="1030897"/>
              <a:ext cx="360000" cy="360000"/>
            </a:xfrm>
            <a:prstGeom prst="rect">
              <a:avLst/>
            </a:prstGeom>
          </p:spPr>
        </p:pic>
        <p:sp>
          <p:nvSpPr>
            <p:cNvPr id="5" name="TextBox 4">
              <a:extLst>
                <a:ext uri="{FF2B5EF4-FFF2-40B4-BE49-F238E27FC236}">
                  <a16:creationId xmlns:a16="http://schemas.microsoft.com/office/drawing/2014/main" id="{3C8F985B-C958-8D88-C408-C3BD691C3F4C}"/>
                </a:ext>
              </a:extLst>
            </p:cNvPr>
            <p:cNvSpPr txBox="1"/>
            <p:nvPr/>
          </p:nvSpPr>
          <p:spPr>
            <a:xfrm>
              <a:off x="1119175" y="1313709"/>
              <a:ext cx="3031911"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IN" sz="105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Implement integrated future ready digital infrastructure on hyper-scale Cloud</a:t>
              </a:r>
            </a:p>
          </p:txBody>
        </p:sp>
        <p:sp>
          <p:nvSpPr>
            <p:cNvPr id="6" name="TextBox 5">
              <a:extLst>
                <a:ext uri="{FF2B5EF4-FFF2-40B4-BE49-F238E27FC236}">
                  <a16:creationId xmlns:a16="http://schemas.microsoft.com/office/drawing/2014/main" id="{C12E09AB-7B4B-81C2-1E4E-A568E43CA211}"/>
                </a:ext>
              </a:extLst>
            </p:cNvPr>
            <p:cNvSpPr txBox="1"/>
            <p:nvPr/>
          </p:nvSpPr>
          <p:spPr>
            <a:xfrm>
              <a:off x="1119175" y="2158639"/>
              <a:ext cx="3031911"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Fully services model (vis-à-vis existing capex + services model)</a:t>
              </a:r>
            </a:p>
          </p:txBody>
        </p:sp>
        <p:sp>
          <p:nvSpPr>
            <p:cNvPr id="7" name="TextBox 6">
              <a:extLst>
                <a:ext uri="{FF2B5EF4-FFF2-40B4-BE49-F238E27FC236}">
                  <a16:creationId xmlns:a16="http://schemas.microsoft.com/office/drawing/2014/main" id="{C0D29228-43B6-88DA-9CB3-3988B8306AC3}"/>
                </a:ext>
              </a:extLst>
            </p:cNvPr>
            <p:cNvSpPr txBox="1"/>
            <p:nvPr/>
          </p:nvSpPr>
          <p:spPr>
            <a:xfrm>
              <a:off x="1119175" y="2998016"/>
              <a:ext cx="3031911" cy="90024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Integrated value proposition built on: Cloud adjacent DC, Hyperscale (AWS) partnership, Hybrid cloud management platform, DRaaS, DC and Cloud Interconnect (Sify’s own service), Security services and Migration services.</a:t>
              </a:r>
            </a:p>
          </p:txBody>
        </p:sp>
        <p:sp>
          <p:nvSpPr>
            <p:cNvPr id="9" name="TextBox 8">
              <a:extLst>
                <a:ext uri="{FF2B5EF4-FFF2-40B4-BE49-F238E27FC236}">
                  <a16:creationId xmlns:a16="http://schemas.microsoft.com/office/drawing/2014/main" id="{4F3BD4B2-7CAF-D8C2-508A-0F6EEC8EB6CE}"/>
                </a:ext>
              </a:extLst>
            </p:cNvPr>
            <p:cNvSpPr txBox="1"/>
            <p:nvPr/>
          </p:nvSpPr>
          <p:spPr>
            <a:xfrm>
              <a:off x="5045290" y="1035763"/>
              <a:ext cx="3774860" cy="27699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panose="020B0603020202020204" pitchFamily="34" charset="0"/>
                </a:rPr>
                <a:t>Integrated Value and Outcome</a:t>
              </a:r>
            </a:p>
          </p:txBody>
        </p:sp>
        <p:sp>
          <p:nvSpPr>
            <p:cNvPr id="10" name="TextBox 9">
              <a:extLst>
                <a:ext uri="{FF2B5EF4-FFF2-40B4-BE49-F238E27FC236}">
                  <a16:creationId xmlns:a16="http://schemas.microsoft.com/office/drawing/2014/main" id="{555E724A-5E85-B766-E966-E7888FC7FEB1}"/>
                </a:ext>
              </a:extLst>
            </p:cNvPr>
            <p:cNvSpPr txBox="1"/>
            <p:nvPr/>
          </p:nvSpPr>
          <p:spPr>
            <a:xfrm>
              <a:off x="5045290" y="1569586"/>
              <a:ext cx="3774860" cy="1723549"/>
            </a:xfrm>
            <a:prstGeom prst="rect">
              <a:avLst/>
            </a:prstGeom>
            <a:noFill/>
          </p:spPr>
          <p:txBody>
            <a:bodyPr wrap="square" rtlCol="0">
              <a:spAutoFit/>
            </a:bodyPr>
            <a:lstStyle/>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All cloud ready applications migrated to </a:t>
              </a: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hyperscale</a:t>
              </a: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 (AWS)</a:t>
              </a:r>
            </a:p>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Legacy apps </a:t>
              </a: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and infra in </a:t>
              </a: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cloud adjacent </a:t>
              </a: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DC with </a:t>
              </a: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near 0 latency</a:t>
              </a:r>
            </a:p>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DR at a different seismic zone with hybrid deployment of post </a:t>
              </a: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cloud infra </a:t>
              </a: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and </a:t>
              </a: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DRaaS</a:t>
              </a: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 from </a:t>
              </a: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cloud@core</a:t>
              </a: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a:t>
              </a:r>
            </a:p>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Hybrid security </a:t>
              </a: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framework for both hosted &amp; cloud footprint.</a:t>
              </a:r>
            </a:p>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Full lifecycle responsibility through assessment, </a:t>
              </a: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zero downtime migration</a:t>
              </a: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 &amp; implementation within a record timeline.</a:t>
              </a:r>
            </a:p>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Hybrid </a:t>
              </a: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cloud management platform </a:t>
              </a: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for management of the Hosted Private and AWS Cloud footprint.</a:t>
              </a:r>
              <a:endParaRPr kumimoji="0" lang="en-IN"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endParaRPr>
            </a:p>
          </p:txBody>
        </p:sp>
        <p:sp>
          <p:nvSpPr>
            <p:cNvPr id="11" name="TextBox 10">
              <a:extLst>
                <a:ext uri="{FF2B5EF4-FFF2-40B4-BE49-F238E27FC236}">
                  <a16:creationId xmlns:a16="http://schemas.microsoft.com/office/drawing/2014/main" id="{8DAF510A-2A32-B42B-64F2-CAF5FA3286FC}"/>
                </a:ext>
              </a:extLst>
            </p:cNvPr>
            <p:cNvSpPr txBox="1"/>
            <p:nvPr/>
          </p:nvSpPr>
          <p:spPr>
            <a:xfrm>
              <a:off x="5045290" y="3411459"/>
              <a:ext cx="3774860" cy="27699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panose="020B0603020202020204" pitchFamily="34" charset="0"/>
                </a:rPr>
                <a:t>Value for Client</a:t>
              </a:r>
            </a:p>
          </p:txBody>
        </p:sp>
        <p:sp>
          <p:nvSpPr>
            <p:cNvPr id="12" name="TextBox 11">
              <a:extLst>
                <a:ext uri="{FF2B5EF4-FFF2-40B4-BE49-F238E27FC236}">
                  <a16:creationId xmlns:a16="http://schemas.microsoft.com/office/drawing/2014/main" id="{43199B15-CCC2-F35D-E06F-EB48325499E5}"/>
                </a:ext>
              </a:extLst>
            </p:cNvPr>
            <p:cNvSpPr txBox="1"/>
            <p:nvPr/>
          </p:nvSpPr>
          <p:spPr>
            <a:xfrm>
              <a:off x="5045290" y="3689405"/>
              <a:ext cx="3774860" cy="507831"/>
            </a:xfrm>
            <a:prstGeom prst="rect">
              <a:avLst/>
            </a:prstGeom>
            <a:noFill/>
          </p:spPr>
          <p:txBody>
            <a:bodyPr wrap="square" rtlCol="0">
              <a:spAutoFit/>
            </a:bodyPr>
            <a:lstStyle/>
            <a:p>
              <a:pPr marR="0" lvl="0" algn="l" defTabSz="685800" rtl="0" eaLnBrk="1" fontAlgn="auto" latinLnBrk="0" hangingPunct="1">
                <a:lnSpc>
                  <a:spcPct val="100000"/>
                </a:lnSpc>
                <a:spcBef>
                  <a:spcPts val="0"/>
                </a:spcBef>
                <a:spcAft>
                  <a:spcPts val="600"/>
                </a:spcAft>
                <a:buClrTx/>
                <a:buSzTx/>
                <a:tabLst/>
                <a:defRPr/>
              </a:pP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25% reduction in yearly cost, </a:t>
              </a: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return on investments , agile digital ready infrastructure, end to end ownership by one partner, no conflict of interest with application partners.</a:t>
              </a:r>
              <a:endParaRPr kumimoji="0" lang="en-IN"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endParaRPr>
            </a:p>
          </p:txBody>
        </p:sp>
        <p:sp>
          <p:nvSpPr>
            <p:cNvPr id="13" name="TextBox 12">
              <a:extLst>
                <a:ext uri="{FF2B5EF4-FFF2-40B4-BE49-F238E27FC236}">
                  <a16:creationId xmlns:a16="http://schemas.microsoft.com/office/drawing/2014/main" id="{AF81585E-23EF-3452-B217-FEFF80A38C55}"/>
                </a:ext>
              </a:extLst>
            </p:cNvPr>
            <p:cNvSpPr txBox="1"/>
            <p:nvPr/>
          </p:nvSpPr>
          <p:spPr>
            <a:xfrm>
              <a:off x="5045290" y="1312762"/>
              <a:ext cx="3774860" cy="261610"/>
            </a:xfrm>
            <a:prstGeom prst="rect">
              <a:avLst/>
            </a:prstGeom>
            <a:noFill/>
          </p:spPr>
          <p:txBody>
            <a:bodyPr wrap="square" rtlCol="0">
              <a:spAutoFit/>
            </a:bodyPr>
            <a:lstStyle/>
            <a:p>
              <a:pPr marR="0" lvl="0" algn="l" defTabSz="685800" rtl="0" eaLnBrk="1" fontAlgn="auto" latinLnBrk="0" hangingPunct="1">
                <a:lnSpc>
                  <a:spcPct val="100000"/>
                </a:lnSpc>
                <a:spcBef>
                  <a:spcPts val="0"/>
                </a:spcBef>
                <a:spcAft>
                  <a:spcPts val="0"/>
                </a:spcAft>
                <a:buClrTx/>
                <a:buSzTx/>
                <a:tabLst/>
                <a:defRPr/>
              </a:pPr>
              <a:r>
                <a:rPr kumimoji="0" lang="en-US" sz="1050" b="0" i="0" u="none" strike="noStrike" kern="1200" cap="none" spc="0" normalizeH="0" baseline="0" noProof="0" dirty="0">
                  <a:ln>
                    <a:noFill/>
                  </a:ln>
                  <a:solidFill>
                    <a:schemeClr val="bg1"/>
                  </a:solidFill>
                  <a:effectLst/>
                  <a:uLnTx/>
                  <a:uFillTx/>
                  <a:latin typeface="Trebuchet MS" panose="020B0603020202020204" pitchFamily="34" charset="0"/>
                </a:rPr>
                <a:t>cloud@core products and services:</a:t>
              </a:r>
            </a:p>
          </p:txBody>
        </p:sp>
      </p:grpSp>
      <p:grpSp>
        <p:nvGrpSpPr>
          <p:cNvPr id="14" name="Group 13">
            <a:extLst>
              <a:ext uri="{FF2B5EF4-FFF2-40B4-BE49-F238E27FC236}">
                <a16:creationId xmlns:a16="http://schemas.microsoft.com/office/drawing/2014/main" id="{87B2AA49-2094-D359-6E73-1A1EE01AA180}"/>
              </a:ext>
            </a:extLst>
          </p:cNvPr>
          <p:cNvGrpSpPr/>
          <p:nvPr/>
        </p:nvGrpSpPr>
        <p:grpSpPr>
          <a:xfrm>
            <a:off x="445045" y="4887673"/>
            <a:ext cx="1223400" cy="253916"/>
            <a:chOff x="1066800" y="4063365"/>
            <a:chExt cx="1223400" cy="253916"/>
          </a:xfrm>
        </p:grpSpPr>
        <p:pic>
          <p:nvPicPr>
            <p:cNvPr id="15" name="Picture 14">
              <a:extLst>
                <a:ext uri="{FF2B5EF4-FFF2-40B4-BE49-F238E27FC236}">
                  <a16:creationId xmlns:a16="http://schemas.microsoft.com/office/drawing/2014/main" id="{0C0016D5-32E9-5B1F-DD43-EE882A518245}"/>
                </a:ext>
              </a:extLst>
            </p:cNvPr>
            <p:cNvPicPr>
              <a:picLocks noChangeAspect="1"/>
            </p:cNvPicPr>
            <p:nvPr userDrawn="1"/>
          </p:nvPicPr>
          <p:blipFill>
            <a:blip r:embed="rId6"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6" name="TextBox 15">
              <a:extLst>
                <a:ext uri="{FF2B5EF4-FFF2-40B4-BE49-F238E27FC236}">
                  <a16:creationId xmlns:a16="http://schemas.microsoft.com/office/drawing/2014/main" id="{4028A080-6EBA-B58B-7C06-021E1A93F89A}"/>
                </a:ext>
              </a:extLst>
            </p:cNvPr>
            <p:cNvSpPr txBox="1"/>
            <p:nvPr/>
          </p:nvSpPr>
          <p:spPr>
            <a:xfrm>
              <a:off x="1269120" y="4063365"/>
              <a:ext cx="1021080" cy="253916"/>
            </a:xfrm>
            <a:prstGeom prst="rect">
              <a:avLst/>
            </a:prstGeom>
            <a:noFill/>
          </p:spPr>
          <p:txBody>
            <a:bodyPr wrap="square" rtlCol="0">
              <a:spAutoFit/>
            </a:bodyPr>
            <a:lstStyle/>
            <a:p>
              <a:pPr defTabSz="914264"/>
              <a:r>
                <a:rPr lang="en-US" sz="1050" dirty="0">
                  <a:solidFill>
                    <a:prstClr val="white"/>
                  </a:solidFill>
                  <a:latin typeface="Trebuchet MS"/>
                </a:rPr>
                <a:t>cloud@core</a:t>
              </a:r>
              <a:r>
                <a:rPr lang="en-US" sz="800" baseline="30000" dirty="0">
                  <a:solidFill>
                    <a:prstClr val="white"/>
                  </a:solidFill>
                  <a:latin typeface="Trebuchet MS"/>
                </a:rPr>
                <a:t>TM</a:t>
              </a:r>
              <a:endParaRPr lang="en-US" sz="1050" baseline="30000" dirty="0">
                <a:solidFill>
                  <a:prstClr val="white"/>
                </a:solidFill>
                <a:latin typeface="Trebuchet MS"/>
              </a:endParaRPr>
            </a:p>
          </p:txBody>
        </p:sp>
      </p:grpSp>
    </p:spTree>
    <p:extLst>
      <p:ext uri="{BB962C8B-B14F-4D97-AF65-F5344CB8AC3E}">
        <p14:creationId xmlns:p14="http://schemas.microsoft.com/office/powerpoint/2010/main" val="355209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A70D5E-003C-213C-9514-AFC7FE2A7F4E}"/>
              </a:ext>
            </a:extLst>
          </p:cNvPr>
          <p:cNvSpPr/>
          <p:nvPr/>
        </p:nvSpPr>
        <p:spPr>
          <a:xfrm>
            <a:off x="0" y="0"/>
            <a:ext cx="9144000" cy="5143500"/>
          </a:xfrm>
          <a:prstGeom prst="rect">
            <a:avLst/>
          </a:prstGeom>
          <a:solidFill>
            <a:srgbClr val="0A182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latin typeface="Trebuchet MS" panose="020B0603020202020204" pitchFamily="34" charset="0"/>
            </a:endParaRPr>
          </a:p>
        </p:txBody>
      </p:sp>
      <p:sp>
        <p:nvSpPr>
          <p:cNvPr id="24" name="TextBox 23">
            <a:extLst>
              <a:ext uri="{FF2B5EF4-FFF2-40B4-BE49-F238E27FC236}">
                <a16:creationId xmlns:a16="http://schemas.microsoft.com/office/drawing/2014/main" id="{056FCCC3-E03C-4843-8C68-900623101E46}"/>
              </a:ext>
            </a:extLst>
          </p:cNvPr>
          <p:cNvSpPr txBox="1"/>
          <p:nvPr/>
        </p:nvSpPr>
        <p:spPr>
          <a:xfrm rot="16200000">
            <a:off x="-2389482" y="2389482"/>
            <a:ext cx="5148298" cy="369332"/>
          </a:xfrm>
          <a:prstGeom prst="rect">
            <a:avLst/>
          </a:prstGeom>
          <a:solidFill>
            <a:srgbClr val="000000">
              <a:alpha val="69804"/>
            </a:srgbClr>
          </a:solidFill>
          <a:ln w="317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R="0" lvl="0" indent="0" algn="ctr" defTabSz="914264" fontAlgn="auto">
              <a:lnSpc>
                <a:spcPct val="100000"/>
              </a:lnSpc>
              <a:spcBef>
                <a:spcPts val="0"/>
              </a:spcBef>
              <a:spcAft>
                <a:spcPts val="0"/>
              </a:spcAft>
              <a:buClrTx/>
              <a:buSzTx/>
              <a:buFontTx/>
              <a:buNone/>
              <a:tabLst/>
              <a:defRPr kumimoji="0" sz="1800" b="0" i="0" u="none" strike="noStrike" cap="none" spc="0" normalizeH="0" baseline="0">
                <a:ln>
                  <a:noFill/>
                </a:ln>
                <a:solidFill>
                  <a:prstClr val="white"/>
                </a:solidFill>
                <a:effectLst/>
                <a:uLnTx/>
                <a:uFillTx/>
                <a:latin typeface="Trebuchet M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olidFill>
                  <a:schemeClr val="bg1"/>
                </a:solidFill>
                <a:latin typeface="Trebuchet MS" panose="020B0603020202020204" pitchFamily="34" charset="0"/>
              </a:rPr>
              <a:t>HYBRID CLOUD LED </a:t>
            </a:r>
          </a:p>
        </p:txBody>
      </p:sp>
      <p:sp>
        <p:nvSpPr>
          <p:cNvPr id="25" name="TextBox 24">
            <a:extLst>
              <a:ext uri="{FF2B5EF4-FFF2-40B4-BE49-F238E27FC236}">
                <a16:creationId xmlns:a16="http://schemas.microsoft.com/office/drawing/2014/main" id="{560A9AD5-9BC5-8A40-85AD-E5FEDA0CCC12}"/>
              </a:ext>
            </a:extLst>
          </p:cNvPr>
          <p:cNvSpPr txBox="1"/>
          <p:nvPr/>
        </p:nvSpPr>
        <p:spPr>
          <a:xfrm>
            <a:off x="369334" y="-1"/>
            <a:ext cx="1800000" cy="252000"/>
          </a:xfrm>
          <a:prstGeom prst="rect">
            <a:avLst/>
          </a:prstGeom>
          <a:solidFill>
            <a:schemeClr val="accent1">
              <a:lumMod val="50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R="0" lvl="0" indent="0" algn="ctr" defTabSz="914264" fontAlgn="auto">
              <a:lnSpc>
                <a:spcPct val="100000"/>
              </a:lnSpc>
              <a:spcBef>
                <a:spcPts val="0"/>
              </a:spcBef>
              <a:spcAft>
                <a:spcPts val="0"/>
              </a:spcAft>
              <a:buClrTx/>
              <a:buSzTx/>
              <a:buFontTx/>
              <a:buNone/>
              <a:tabLst/>
              <a:defRPr kumimoji="0" sz="1800" b="0" i="0" u="none" strike="noStrike" cap="none" spc="0" normalizeH="0" baseline="0">
                <a:ln>
                  <a:noFill/>
                </a:ln>
                <a:solidFill>
                  <a:prstClr val="white"/>
                </a:solidFill>
                <a:effectLst/>
                <a:uLnTx/>
                <a:uFillTx/>
                <a:latin typeface="TheSansOffice" panose="020B050304030206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en-US" sz="1050" dirty="0">
                <a:latin typeface="Trebuchet MS" panose="020B0603020202020204" pitchFamily="34" charset="0"/>
              </a:rPr>
              <a:t>GENERAL INSURANCE</a:t>
            </a:r>
          </a:p>
        </p:txBody>
      </p:sp>
      <p:sp>
        <p:nvSpPr>
          <p:cNvPr id="2" name="Title 1">
            <a:extLst>
              <a:ext uri="{FF2B5EF4-FFF2-40B4-BE49-F238E27FC236}">
                <a16:creationId xmlns:a16="http://schemas.microsoft.com/office/drawing/2014/main" id="{9F4EC94F-5A6B-498D-8E79-132656F97785}"/>
              </a:ext>
            </a:extLst>
          </p:cNvPr>
          <p:cNvSpPr>
            <a:spLocks noGrp="1"/>
          </p:cNvSpPr>
          <p:nvPr>
            <p:ph type="title" idx="4294967295"/>
          </p:nvPr>
        </p:nvSpPr>
        <p:spPr>
          <a:xfrm>
            <a:off x="587829" y="366713"/>
            <a:ext cx="8232321" cy="369887"/>
          </a:xfrm>
        </p:spPr>
        <p:txBody>
          <a:bodyPr>
            <a:noAutofit/>
          </a:bodyPr>
          <a:lstStyle/>
          <a:p>
            <a:pPr lvl="0"/>
            <a:r>
              <a:rPr lang="en-US" sz="1800" b="1" dirty="0">
                <a:solidFill>
                  <a:srgbClr val="BED730"/>
                </a:solidFill>
                <a:latin typeface="Trebuchet MS" panose="020B0603020202020204" pitchFamily="34" charset="0"/>
              </a:rPr>
              <a:t>DIGITAL TRANSFORMATION FOR GENERAL INSURANCE</a:t>
            </a:r>
          </a:p>
        </p:txBody>
      </p:sp>
      <p:grpSp>
        <p:nvGrpSpPr>
          <p:cNvPr id="17" name="Group 16">
            <a:extLst>
              <a:ext uri="{FF2B5EF4-FFF2-40B4-BE49-F238E27FC236}">
                <a16:creationId xmlns:a16="http://schemas.microsoft.com/office/drawing/2014/main" id="{20E775DA-7B46-1D45-4263-67274B2F9B79}"/>
              </a:ext>
            </a:extLst>
          </p:cNvPr>
          <p:cNvGrpSpPr/>
          <p:nvPr/>
        </p:nvGrpSpPr>
        <p:grpSpPr>
          <a:xfrm>
            <a:off x="696745" y="1030897"/>
            <a:ext cx="8123405" cy="3304839"/>
            <a:chOff x="696745" y="1030897"/>
            <a:chExt cx="8123405" cy="3304839"/>
          </a:xfrm>
        </p:grpSpPr>
        <p:sp>
          <p:nvSpPr>
            <p:cNvPr id="4" name="TextBox 3">
              <a:extLst>
                <a:ext uri="{FF2B5EF4-FFF2-40B4-BE49-F238E27FC236}">
                  <a16:creationId xmlns:a16="http://schemas.microsoft.com/office/drawing/2014/main" id="{E8342832-EF47-42C7-A2C0-D0C3BB1101FF}"/>
                </a:ext>
              </a:extLst>
            </p:cNvPr>
            <p:cNvSpPr txBox="1"/>
            <p:nvPr/>
          </p:nvSpPr>
          <p:spPr>
            <a:xfrm>
              <a:off x="1119175" y="1035763"/>
              <a:ext cx="3031911" cy="27699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panose="020B0603020202020204" pitchFamily="34" charset="0"/>
                </a:rPr>
                <a:t>Project Objective</a:t>
              </a:r>
            </a:p>
          </p:txBody>
        </p:sp>
        <p:pic>
          <p:nvPicPr>
            <p:cNvPr id="1026" name="Picture 2" descr="objective Icon 3428374">
              <a:extLst>
                <a:ext uri="{FF2B5EF4-FFF2-40B4-BE49-F238E27FC236}">
                  <a16:creationId xmlns:a16="http://schemas.microsoft.com/office/drawing/2014/main" id="{A4BD5595-EA2B-48C7-B742-0FC9410CE3ED}"/>
                </a:ext>
              </a:extLst>
            </p:cNvPr>
            <p:cNvPicPr>
              <a:picLocks noChangeAspect="1" noChangeArrowheads="1"/>
            </p:cNvPicPr>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96745" y="1035763"/>
              <a:ext cx="360000" cy="360000"/>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a:extLst>
                <a:ext uri="{FF2B5EF4-FFF2-40B4-BE49-F238E27FC236}">
                  <a16:creationId xmlns:a16="http://schemas.microsoft.com/office/drawing/2014/main" id="{064AD464-FE8A-4F7A-9C5E-94D71356110D}"/>
                </a:ext>
              </a:extLst>
            </p:cNvPr>
            <p:cNvSpPr txBox="1"/>
            <p:nvPr/>
          </p:nvSpPr>
          <p:spPr>
            <a:xfrm>
              <a:off x="1119175" y="1878390"/>
              <a:ext cx="3031911" cy="27699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panose="020B0603020202020204" pitchFamily="34" charset="0"/>
                </a:rPr>
                <a:t>Project Model</a:t>
              </a:r>
            </a:p>
          </p:txBody>
        </p:sp>
        <p:pic>
          <p:nvPicPr>
            <p:cNvPr id="1028" name="Picture 4" descr="model Icon 1724316">
              <a:extLst>
                <a:ext uri="{FF2B5EF4-FFF2-40B4-BE49-F238E27FC236}">
                  <a16:creationId xmlns:a16="http://schemas.microsoft.com/office/drawing/2014/main" id="{8D78C8CE-F621-424D-9F5C-0017C2E9F057}"/>
                </a:ext>
              </a:extLst>
            </p:cNvPr>
            <p:cNvPicPr>
              <a:picLocks noChangeAspect="1" noChangeArrowheads="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96745" y="1878390"/>
              <a:ext cx="360000" cy="360000"/>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5C7DCE75-42E2-480C-A281-09C8647B4706}"/>
                </a:ext>
              </a:extLst>
            </p:cNvPr>
            <p:cNvSpPr txBox="1"/>
            <p:nvPr/>
          </p:nvSpPr>
          <p:spPr>
            <a:xfrm>
              <a:off x="1119175" y="2721017"/>
              <a:ext cx="3031911" cy="27699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panose="020B0603020202020204" pitchFamily="34" charset="0"/>
                </a:rPr>
                <a:t>Sify’s Uniqueness</a:t>
              </a:r>
              <a:endParaRPr kumimoji="0" lang="en-IN" sz="1050" b="0" i="0" u="none" strike="noStrike" kern="1200" cap="none" spc="0" normalizeH="0" baseline="0" noProof="0" dirty="0">
                <a:ln>
                  <a:noFill/>
                </a:ln>
                <a:solidFill>
                  <a:schemeClr val="bg1">
                    <a:lumMod val="75000"/>
                  </a:schemeClr>
                </a:solidFill>
                <a:effectLst/>
                <a:uLnTx/>
                <a:uFillTx/>
                <a:latin typeface="Trebuchet MS" panose="020B0603020202020204" pitchFamily="34" charset="0"/>
              </a:endParaRPr>
            </a:p>
          </p:txBody>
        </p:sp>
        <p:pic>
          <p:nvPicPr>
            <p:cNvPr id="8" name="Picture 7" descr="A picture containing shape&#10;&#10;Description automatically generated">
              <a:extLst>
                <a:ext uri="{FF2B5EF4-FFF2-40B4-BE49-F238E27FC236}">
                  <a16:creationId xmlns:a16="http://schemas.microsoft.com/office/drawing/2014/main" id="{8B322F9E-64ED-4BBA-8DBC-8C9D7EDDF6DF}"/>
                </a:ext>
              </a:extLst>
            </p:cNvPr>
            <p:cNvPicPr>
              <a:picLocks noChangeAspect="1"/>
            </p:cNvPicPr>
            <p:nvPr/>
          </p:nvPicPr>
          <p:blipFill>
            <a:blip r:embed="rId4">
              <a:duotone>
                <a:schemeClr val="accent3">
                  <a:shade val="45000"/>
                  <a:satMod val="135000"/>
                </a:schemeClr>
                <a:prstClr val="white"/>
              </a:duotone>
            </a:blip>
            <a:stretch>
              <a:fillRect/>
            </a:stretch>
          </p:blipFill>
          <p:spPr>
            <a:xfrm>
              <a:off x="696745" y="2721017"/>
              <a:ext cx="360000" cy="360000"/>
            </a:xfrm>
            <a:prstGeom prst="rect">
              <a:avLst/>
            </a:prstGeom>
          </p:spPr>
        </p:pic>
        <p:pic>
          <p:nvPicPr>
            <p:cNvPr id="27" name="Picture 26" descr="A picture containing shape&#10;&#10;Description automatically generated">
              <a:extLst>
                <a:ext uri="{FF2B5EF4-FFF2-40B4-BE49-F238E27FC236}">
                  <a16:creationId xmlns:a16="http://schemas.microsoft.com/office/drawing/2014/main" id="{7FDE27B0-6801-425A-90FE-CCA04DA3283D}"/>
                </a:ext>
              </a:extLst>
            </p:cNvPr>
            <p:cNvPicPr>
              <a:picLocks noChangeAspect="1"/>
            </p:cNvPicPr>
            <p:nvPr/>
          </p:nvPicPr>
          <p:blipFill>
            <a:blip r:embed="rId5">
              <a:duotone>
                <a:schemeClr val="accent3">
                  <a:shade val="45000"/>
                  <a:satMod val="135000"/>
                </a:schemeClr>
                <a:prstClr val="white"/>
              </a:duotone>
            </a:blip>
            <a:stretch>
              <a:fillRect/>
            </a:stretch>
          </p:blipFill>
          <p:spPr>
            <a:xfrm>
              <a:off x="4557515" y="1030897"/>
              <a:ext cx="360000" cy="360000"/>
            </a:xfrm>
            <a:prstGeom prst="rect">
              <a:avLst/>
            </a:prstGeom>
          </p:spPr>
        </p:pic>
        <p:sp>
          <p:nvSpPr>
            <p:cNvPr id="5" name="TextBox 4">
              <a:extLst>
                <a:ext uri="{FF2B5EF4-FFF2-40B4-BE49-F238E27FC236}">
                  <a16:creationId xmlns:a16="http://schemas.microsoft.com/office/drawing/2014/main" id="{3C8F985B-C958-8D88-C408-C3BD691C3F4C}"/>
                </a:ext>
              </a:extLst>
            </p:cNvPr>
            <p:cNvSpPr txBox="1"/>
            <p:nvPr/>
          </p:nvSpPr>
          <p:spPr>
            <a:xfrm>
              <a:off x="1119175" y="1313709"/>
              <a:ext cx="3114490" cy="41549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Improve availability of IT infrastructure, along with a roadmap to leverage cloud technologies.</a:t>
              </a:r>
              <a:endParaRPr kumimoji="0" lang="en-IN" sz="1050" b="0" i="0" u="none" strike="noStrike" kern="1200" cap="none" spc="0" normalizeH="0" baseline="0" noProof="0" dirty="0">
                <a:ln>
                  <a:noFill/>
                </a:ln>
                <a:solidFill>
                  <a:schemeClr val="bg1">
                    <a:lumMod val="75000"/>
                  </a:schemeClr>
                </a:solidFill>
                <a:effectLst/>
                <a:uLnTx/>
                <a:uFillTx/>
                <a:latin typeface="Trebuchet MS" panose="020B0603020202020204" pitchFamily="34" charset="0"/>
              </a:endParaRPr>
            </a:p>
          </p:txBody>
        </p:sp>
        <p:sp>
          <p:nvSpPr>
            <p:cNvPr id="6" name="TextBox 5">
              <a:extLst>
                <a:ext uri="{FF2B5EF4-FFF2-40B4-BE49-F238E27FC236}">
                  <a16:creationId xmlns:a16="http://schemas.microsoft.com/office/drawing/2014/main" id="{C12E09AB-7B4B-81C2-1E4E-A568E43CA211}"/>
                </a:ext>
              </a:extLst>
            </p:cNvPr>
            <p:cNvSpPr txBox="1"/>
            <p:nvPr/>
          </p:nvSpPr>
          <p:spPr>
            <a:xfrm>
              <a:off x="1119175" y="2158639"/>
              <a:ext cx="3031911"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Full services model (vis-à-vis existing capex + services model).</a:t>
              </a:r>
              <a:endParaRPr kumimoji="0" lang="en-US" sz="1050" b="0" i="0" u="none" strike="noStrike" kern="1200" cap="none" spc="0" normalizeH="0" baseline="0" noProof="0" dirty="0">
                <a:ln>
                  <a:noFill/>
                </a:ln>
                <a:solidFill>
                  <a:schemeClr val="bg1">
                    <a:lumMod val="75000"/>
                  </a:schemeClr>
                </a:solidFill>
                <a:effectLst/>
                <a:uLnTx/>
                <a:uFillTx/>
                <a:latin typeface="Trebuchet MS" panose="020B0603020202020204" pitchFamily="34" charset="0"/>
              </a:endParaRPr>
            </a:p>
          </p:txBody>
        </p:sp>
        <p:sp>
          <p:nvSpPr>
            <p:cNvPr id="7" name="TextBox 6">
              <a:extLst>
                <a:ext uri="{FF2B5EF4-FFF2-40B4-BE49-F238E27FC236}">
                  <a16:creationId xmlns:a16="http://schemas.microsoft.com/office/drawing/2014/main" id="{C0D29228-43B6-88DA-9CB3-3988B8306AC3}"/>
                </a:ext>
              </a:extLst>
            </p:cNvPr>
            <p:cNvSpPr txBox="1"/>
            <p:nvPr/>
          </p:nvSpPr>
          <p:spPr>
            <a:xfrm>
              <a:off x="1119175" y="2998016"/>
              <a:ext cx="3031911" cy="106182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Integrated value proposition built on: Cloud adjacent DC, Hyperscale (AWS) partnership, Hybrid cloud management platform - Sify CloudInfinit, DC and Cloud Interconnect (cloud@core service), Migration services and Security services.</a:t>
              </a:r>
            </a:p>
          </p:txBody>
        </p:sp>
        <p:sp>
          <p:nvSpPr>
            <p:cNvPr id="9" name="TextBox 8">
              <a:extLst>
                <a:ext uri="{FF2B5EF4-FFF2-40B4-BE49-F238E27FC236}">
                  <a16:creationId xmlns:a16="http://schemas.microsoft.com/office/drawing/2014/main" id="{4F3BD4B2-7CAF-D8C2-508A-0F6EEC8EB6CE}"/>
                </a:ext>
              </a:extLst>
            </p:cNvPr>
            <p:cNvSpPr txBox="1"/>
            <p:nvPr/>
          </p:nvSpPr>
          <p:spPr>
            <a:xfrm>
              <a:off x="5045290" y="1035763"/>
              <a:ext cx="3774860" cy="27699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panose="020B0603020202020204" pitchFamily="34" charset="0"/>
                </a:rPr>
                <a:t>Integrated Value and Outcome</a:t>
              </a:r>
            </a:p>
          </p:txBody>
        </p:sp>
        <p:sp>
          <p:nvSpPr>
            <p:cNvPr id="10" name="TextBox 9">
              <a:extLst>
                <a:ext uri="{FF2B5EF4-FFF2-40B4-BE49-F238E27FC236}">
                  <a16:creationId xmlns:a16="http://schemas.microsoft.com/office/drawing/2014/main" id="{555E724A-5E85-B766-E966-E7888FC7FEB1}"/>
                </a:ext>
              </a:extLst>
            </p:cNvPr>
            <p:cNvSpPr txBox="1"/>
            <p:nvPr/>
          </p:nvSpPr>
          <p:spPr>
            <a:xfrm>
              <a:off x="5045290" y="1569586"/>
              <a:ext cx="3774860" cy="1723549"/>
            </a:xfrm>
            <a:prstGeom prst="rect">
              <a:avLst/>
            </a:prstGeom>
            <a:noFill/>
          </p:spPr>
          <p:txBody>
            <a:bodyPr wrap="square" rtlCol="0">
              <a:spAutoFit/>
            </a:bodyPr>
            <a:lstStyle/>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All cloud ready applications </a:t>
              </a: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migrated</a:t>
              </a: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 to </a:t>
              </a: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sifycloudinfinit </a:t>
              </a: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 </a:t>
              </a: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AWS</a:t>
              </a:r>
            </a:p>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All new digital applications to be built upon </a:t>
              </a: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hyperscale</a:t>
              </a: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 (AWS)</a:t>
              </a:r>
            </a:p>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Legacy apps and infra in </a:t>
              </a: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cloud adjacent </a:t>
              </a: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DC at </a:t>
              </a: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near 0 latency</a:t>
              </a:r>
            </a:p>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Hybrid security </a:t>
              </a: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framework for both hosted &amp; cloud footprint.</a:t>
              </a:r>
            </a:p>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Meticulous migration in record timeline for client appreciation</a:t>
              </a:r>
            </a:p>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Hybrid </a:t>
              </a: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cloud management platform </a:t>
              </a: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for management of the Hosted Private and AWS Cloud footprint. </a:t>
              </a:r>
            </a:p>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Leveraged Sify’s partnerships to integrate CDN platform</a:t>
              </a:r>
              <a:endParaRPr kumimoji="0" lang="en-IN"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endParaRPr>
            </a:p>
          </p:txBody>
        </p:sp>
        <p:sp>
          <p:nvSpPr>
            <p:cNvPr id="11" name="TextBox 10">
              <a:extLst>
                <a:ext uri="{FF2B5EF4-FFF2-40B4-BE49-F238E27FC236}">
                  <a16:creationId xmlns:a16="http://schemas.microsoft.com/office/drawing/2014/main" id="{8DAF510A-2A32-B42B-64F2-CAF5FA3286FC}"/>
                </a:ext>
              </a:extLst>
            </p:cNvPr>
            <p:cNvSpPr txBox="1"/>
            <p:nvPr/>
          </p:nvSpPr>
          <p:spPr>
            <a:xfrm>
              <a:off x="5045290" y="3411459"/>
              <a:ext cx="3774860" cy="27699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panose="020B0603020202020204" pitchFamily="34" charset="0"/>
                </a:rPr>
                <a:t>Value for Client</a:t>
              </a:r>
            </a:p>
          </p:txBody>
        </p:sp>
        <p:sp>
          <p:nvSpPr>
            <p:cNvPr id="12" name="TextBox 11">
              <a:extLst>
                <a:ext uri="{FF2B5EF4-FFF2-40B4-BE49-F238E27FC236}">
                  <a16:creationId xmlns:a16="http://schemas.microsoft.com/office/drawing/2014/main" id="{43199B15-CCC2-F35D-E06F-EB48325499E5}"/>
                </a:ext>
              </a:extLst>
            </p:cNvPr>
            <p:cNvSpPr txBox="1"/>
            <p:nvPr/>
          </p:nvSpPr>
          <p:spPr>
            <a:xfrm>
              <a:off x="5045290" y="3689405"/>
              <a:ext cx="3774860" cy="646331"/>
            </a:xfrm>
            <a:prstGeom prst="rect">
              <a:avLst/>
            </a:prstGeom>
            <a:noFill/>
          </p:spPr>
          <p:txBody>
            <a:bodyPr wrap="square" rtlCol="0">
              <a:spAutoFit/>
            </a:bodyPr>
            <a:lstStyle/>
            <a:p>
              <a:pPr marR="0" lvl="0" algn="l" defTabSz="685800" rtl="0" eaLnBrk="1" fontAlgn="auto" latinLnBrk="0" hangingPunct="1">
                <a:lnSpc>
                  <a:spcPct val="100000"/>
                </a:lnSpc>
                <a:spcBef>
                  <a:spcPts val="0"/>
                </a:spcBef>
                <a:spcAft>
                  <a:spcPts val="600"/>
                </a:spcAft>
                <a:buClrTx/>
                <a:buSzTx/>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Improved availability of IT infrastructure, free up IT teams time to test &amp; plan new initiatives, adoption of new age loosely coupled stacks with containers and serverless etc. becomes possible, able to leverage readily available digital solutions – on demand.</a:t>
              </a:r>
              <a:endParaRPr kumimoji="0" lang="en-IN"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endParaRPr>
            </a:p>
          </p:txBody>
        </p:sp>
        <p:sp>
          <p:nvSpPr>
            <p:cNvPr id="13" name="TextBox 12">
              <a:extLst>
                <a:ext uri="{FF2B5EF4-FFF2-40B4-BE49-F238E27FC236}">
                  <a16:creationId xmlns:a16="http://schemas.microsoft.com/office/drawing/2014/main" id="{AF81585E-23EF-3452-B217-FEFF80A38C55}"/>
                </a:ext>
              </a:extLst>
            </p:cNvPr>
            <p:cNvSpPr txBox="1"/>
            <p:nvPr/>
          </p:nvSpPr>
          <p:spPr>
            <a:xfrm>
              <a:off x="5045290" y="1312762"/>
              <a:ext cx="3774860" cy="261610"/>
            </a:xfrm>
            <a:prstGeom prst="rect">
              <a:avLst/>
            </a:prstGeom>
            <a:noFill/>
          </p:spPr>
          <p:txBody>
            <a:bodyPr wrap="square" rtlCol="0">
              <a:spAutoFit/>
            </a:bodyPr>
            <a:lstStyle/>
            <a:p>
              <a:pPr marR="0" lvl="0" algn="l" defTabSz="685800" rtl="0" eaLnBrk="1" fontAlgn="auto" latinLnBrk="0" hangingPunct="1">
                <a:lnSpc>
                  <a:spcPct val="100000"/>
                </a:lnSpc>
                <a:spcBef>
                  <a:spcPts val="0"/>
                </a:spcBef>
                <a:spcAft>
                  <a:spcPts val="0"/>
                </a:spcAft>
                <a:buClrTx/>
                <a:buSzTx/>
                <a:tabLst/>
                <a:defRPr/>
              </a:pPr>
              <a:r>
                <a:rPr kumimoji="0" lang="en-US" sz="1050" b="0" i="0" u="none" strike="noStrike" kern="1200" cap="none" spc="0" normalizeH="0" baseline="0" noProof="0" dirty="0">
                  <a:ln>
                    <a:noFill/>
                  </a:ln>
                  <a:solidFill>
                    <a:schemeClr val="bg1"/>
                  </a:solidFill>
                  <a:effectLst/>
                  <a:uLnTx/>
                  <a:uFillTx/>
                  <a:latin typeface="Trebuchet MS" panose="020B0603020202020204" pitchFamily="34" charset="0"/>
                </a:rPr>
                <a:t>cloud@core products and services:</a:t>
              </a:r>
            </a:p>
          </p:txBody>
        </p:sp>
      </p:grpSp>
      <p:grpSp>
        <p:nvGrpSpPr>
          <p:cNvPr id="14" name="Group 13">
            <a:extLst>
              <a:ext uri="{FF2B5EF4-FFF2-40B4-BE49-F238E27FC236}">
                <a16:creationId xmlns:a16="http://schemas.microsoft.com/office/drawing/2014/main" id="{B526D578-7230-852C-7F30-740A28B31058}"/>
              </a:ext>
            </a:extLst>
          </p:cNvPr>
          <p:cNvGrpSpPr/>
          <p:nvPr/>
        </p:nvGrpSpPr>
        <p:grpSpPr>
          <a:xfrm>
            <a:off x="445045" y="4887673"/>
            <a:ext cx="1223400" cy="253916"/>
            <a:chOff x="1066800" y="4063365"/>
            <a:chExt cx="1223400" cy="253916"/>
          </a:xfrm>
        </p:grpSpPr>
        <p:pic>
          <p:nvPicPr>
            <p:cNvPr id="15" name="Picture 14">
              <a:extLst>
                <a:ext uri="{FF2B5EF4-FFF2-40B4-BE49-F238E27FC236}">
                  <a16:creationId xmlns:a16="http://schemas.microsoft.com/office/drawing/2014/main" id="{8A82918B-E2CA-918C-ADD5-A89A6CB35F7F}"/>
                </a:ext>
              </a:extLst>
            </p:cNvPr>
            <p:cNvPicPr>
              <a:picLocks noChangeAspect="1"/>
            </p:cNvPicPr>
            <p:nvPr userDrawn="1"/>
          </p:nvPicPr>
          <p:blipFill>
            <a:blip r:embed="rId6"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6" name="TextBox 15">
              <a:extLst>
                <a:ext uri="{FF2B5EF4-FFF2-40B4-BE49-F238E27FC236}">
                  <a16:creationId xmlns:a16="http://schemas.microsoft.com/office/drawing/2014/main" id="{32B7A771-69CA-7E8B-5279-867BAA9D39E1}"/>
                </a:ext>
              </a:extLst>
            </p:cNvPr>
            <p:cNvSpPr txBox="1"/>
            <p:nvPr/>
          </p:nvSpPr>
          <p:spPr>
            <a:xfrm>
              <a:off x="1269120" y="4063365"/>
              <a:ext cx="1021080" cy="253916"/>
            </a:xfrm>
            <a:prstGeom prst="rect">
              <a:avLst/>
            </a:prstGeom>
            <a:noFill/>
          </p:spPr>
          <p:txBody>
            <a:bodyPr wrap="square" rtlCol="0">
              <a:spAutoFit/>
            </a:bodyPr>
            <a:lstStyle/>
            <a:p>
              <a:pPr defTabSz="914264"/>
              <a:r>
                <a:rPr lang="en-US" sz="1050" dirty="0">
                  <a:solidFill>
                    <a:prstClr val="white"/>
                  </a:solidFill>
                  <a:latin typeface="Trebuchet MS"/>
                </a:rPr>
                <a:t>cloud@core</a:t>
              </a:r>
              <a:r>
                <a:rPr lang="en-US" sz="800" baseline="30000" dirty="0">
                  <a:solidFill>
                    <a:prstClr val="white"/>
                  </a:solidFill>
                  <a:latin typeface="Trebuchet MS"/>
                </a:rPr>
                <a:t>TM</a:t>
              </a:r>
              <a:endParaRPr lang="en-US" sz="1050" baseline="30000" dirty="0">
                <a:solidFill>
                  <a:prstClr val="white"/>
                </a:solidFill>
                <a:latin typeface="Trebuchet MS"/>
              </a:endParaRPr>
            </a:p>
          </p:txBody>
        </p:sp>
      </p:grpSp>
    </p:spTree>
    <p:extLst>
      <p:ext uri="{BB962C8B-B14F-4D97-AF65-F5344CB8AC3E}">
        <p14:creationId xmlns:p14="http://schemas.microsoft.com/office/powerpoint/2010/main" val="1363937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writing on a piece of paper&#10;&#10;Description automatically generated with medium confidence">
            <a:extLst>
              <a:ext uri="{FF2B5EF4-FFF2-40B4-BE49-F238E27FC236}">
                <a16:creationId xmlns:a16="http://schemas.microsoft.com/office/drawing/2014/main" id="{5850D067-0496-75C3-B30B-44066A4A56F2}"/>
              </a:ext>
            </a:extLst>
          </p:cNvPr>
          <p:cNvPicPr>
            <a:picLocks noChangeAspect="1"/>
          </p:cNvPicPr>
          <p:nvPr/>
        </p:nvPicPr>
        <p:blipFill rotWithShape="1">
          <a:blip r:embed="rId3"/>
          <a:srcRect t="12457" b="12543"/>
          <a:stretch/>
        </p:blipFill>
        <p:spPr>
          <a:xfrm>
            <a:off x="4572000" y="1"/>
            <a:ext cx="4572000" cy="5143500"/>
          </a:xfrm>
          <a:prstGeom prst="rect">
            <a:avLst/>
          </a:prstGeom>
        </p:spPr>
      </p:pic>
      <p:pic>
        <p:nvPicPr>
          <p:cNvPr id="10" name="Picture 9" descr="A person standing in front of a group of people sitting at a table&#10;&#10;Description automatically generated with medium confidence">
            <a:extLst>
              <a:ext uri="{FF2B5EF4-FFF2-40B4-BE49-F238E27FC236}">
                <a16:creationId xmlns:a16="http://schemas.microsoft.com/office/drawing/2014/main" id="{3571AB37-56C2-3C6D-E9D8-13801E34C626}"/>
              </a:ext>
            </a:extLst>
          </p:cNvPr>
          <p:cNvPicPr>
            <a:picLocks noChangeAspect="1"/>
          </p:cNvPicPr>
          <p:nvPr/>
        </p:nvPicPr>
        <p:blipFill rotWithShape="1">
          <a:blip r:embed="rId4"/>
          <a:srcRect l="7625" t="23597" b="7121"/>
          <a:stretch/>
        </p:blipFill>
        <p:spPr>
          <a:xfrm>
            <a:off x="0" y="1"/>
            <a:ext cx="4572000" cy="5143500"/>
          </a:xfrm>
          <a:prstGeom prst="rect">
            <a:avLst/>
          </a:prstGeom>
        </p:spPr>
      </p:pic>
      <p:cxnSp>
        <p:nvCxnSpPr>
          <p:cNvPr id="12" name="Straight Connector 11">
            <a:extLst>
              <a:ext uri="{FF2B5EF4-FFF2-40B4-BE49-F238E27FC236}">
                <a16:creationId xmlns:a16="http://schemas.microsoft.com/office/drawing/2014/main" id="{B0D45CFB-86FF-51E1-0D4E-5D4BC06C3532}"/>
              </a:ext>
            </a:extLst>
          </p:cNvPr>
          <p:cNvCxnSpPr>
            <a:stCxn id="7" idx="0"/>
            <a:endCxn id="7" idx="2"/>
          </p:cNvCxnSpPr>
          <p:nvPr/>
        </p:nvCxnSpPr>
        <p:spPr>
          <a:xfrm>
            <a:off x="4572000" y="0"/>
            <a:ext cx="0" cy="514350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DA91F1B6-9079-4896-44F1-033DBCD36E92}"/>
              </a:ext>
            </a:extLst>
          </p:cNvPr>
          <p:cNvSpPr/>
          <p:nvPr/>
        </p:nvSpPr>
        <p:spPr>
          <a:xfrm>
            <a:off x="0" y="0"/>
            <a:ext cx="9144000" cy="51435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grpSp>
        <p:nvGrpSpPr>
          <p:cNvPr id="3" name="Group 2">
            <a:extLst>
              <a:ext uri="{FF2B5EF4-FFF2-40B4-BE49-F238E27FC236}">
                <a16:creationId xmlns:a16="http://schemas.microsoft.com/office/drawing/2014/main" id="{543E1A27-7A3E-A831-FACA-56D96DE10526}"/>
              </a:ext>
            </a:extLst>
          </p:cNvPr>
          <p:cNvGrpSpPr/>
          <p:nvPr/>
        </p:nvGrpSpPr>
        <p:grpSpPr>
          <a:xfrm>
            <a:off x="323850" y="3509231"/>
            <a:ext cx="5045319" cy="1223107"/>
            <a:chOff x="323850" y="2345104"/>
            <a:chExt cx="5045319" cy="1223107"/>
          </a:xfrm>
        </p:grpSpPr>
        <p:sp>
          <p:nvSpPr>
            <p:cNvPr id="2" name="Oval 1">
              <a:extLst>
                <a:ext uri="{FF2B5EF4-FFF2-40B4-BE49-F238E27FC236}">
                  <a16:creationId xmlns:a16="http://schemas.microsoft.com/office/drawing/2014/main" id="{E2B5E640-7962-FFDE-33EB-35414B5E616C}"/>
                </a:ext>
              </a:extLst>
            </p:cNvPr>
            <p:cNvSpPr/>
            <p:nvPr/>
          </p:nvSpPr>
          <p:spPr>
            <a:xfrm>
              <a:off x="323850" y="2954215"/>
              <a:ext cx="613996" cy="613996"/>
            </a:xfrm>
            <a:prstGeom prst="ellipse">
              <a:avLst/>
            </a:prstGeom>
            <a:solidFill>
              <a:srgbClr val="BED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 name="TextBox 3">
              <a:extLst>
                <a:ext uri="{FF2B5EF4-FFF2-40B4-BE49-F238E27FC236}">
                  <a16:creationId xmlns:a16="http://schemas.microsoft.com/office/drawing/2014/main" id="{40B5F85E-30D8-F044-3778-1E847CC94CAE}"/>
                </a:ext>
              </a:extLst>
            </p:cNvPr>
            <p:cNvSpPr txBox="1"/>
            <p:nvPr/>
          </p:nvSpPr>
          <p:spPr>
            <a:xfrm>
              <a:off x="323850" y="2345104"/>
              <a:ext cx="5045319" cy="1200329"/>
            </a:xfrm>
            <a:prstGeom prst="rect">
              <a:avLst/>
            </a:prstGeom>
            <a:noFill/>
          </p:spPr>
          <p:txBody>
            <a:bodyPr wrap="square" rtlCol="0">
              <a:spAutoFit/>
            </a:bodyPr>
            <a:lstStyle/>
            <a:p>
              <a:r>
                <a:rPr lang="en-US" sz="3600" dirty="0">
                  <a:solidFill>
                    <a:schemeClr val="bg1"/>
                  </a:solidFill>
                  <a:latin typeface="Trebuchet MS" panose="020B0603020202020204" pitchFamily="34" charset="0"/>
                </a:rPr>
                <a:t>Life before pandemic </a:t>
              </a:r>
              <a:r>
                <a:rPr lang="en-US" sz="3600" dirty="0">
                  <a:solidFill>
                    <a:srgbClr val="556677"/>
                  </a:solidFill>
                  <a:latin typeface="Trebuchet MS" panose="020B0603020202020204" pitchFamily="34" charset="0"/>
                </a:rPr>
                <a:t>vs</a:t>
              </a:r>
              <a:r>
                <a:rPr lang="en-US" sz="3600" dirty="0">
                  <a:solidFill>
                    <a:srgbClr val="BED730"/>
                  </a:solidFill>
                  <a:latin typeface="Trebuchet MS" panose="020B0603020202020204" pitchFamily="34" charset="0"/>
                </a:rPr>
                <a:t>  </a:t>
              </a:r>
              <a:r>
                <a:rPr lang="en-US" sz="3600" dirty="0">
                  <a:solidFill>
                    <a:schemeClr val="bg1"/>
                  </a:solidFill>
                  <a:latin typeface="Trebuchet MS" panose="020B0603020202020204" pitchFamily="34" charset="0"/>
                </a:rPr>
                <a:t>Life after pandemic</a:t>
              </a:r>
              <a:endParaRPr lang="en-IN" sz="3600" dirty="0">
                <a:solidFill>
                  <a:schemeClr val="bg1"/>
                </a:solidFill>
                <a:latin typeface="Trebuchet MS" panose="020B0603020202020204" pitchFamily="34" charset="0"/>
              </a:endParaRPr>
            </a:p>
          </p:txBody>
        </p:sp>
      </p:grpSp>
    </p:spTree>
    <p:extLst>
      <p:ext uri="{BB962C8B-B14F-4D97-AF65-F5344CB8AC3E}">
        <p14:creationId xmlns:p14="http://schemas.microsoft.com/office/powerpoint/2010/main" val="2144346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A70D5E-003C-213C-9514-AFC7FE2A7F4E}"/>
              </a:ext>
            </a:extLst>
          </p:cNvPr>
          <p:cNvSpPr/>
          <p:nvPr/>
        </p:nvSpPr>
        <p:spPr>
          <a:xfrm>
            <a:off x="0" y="0"/>
            <a:ext cx="9144000" cy="5143500"/>
          </a:xfrm>
          <a:prstGeom prst="rect">
            <a:avLst/>
          </a:prstGeom>
          <a:solidFill>
            <a:srgbClr val="0A182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latin typeface="Trebuchet MS" panose="020B0603020202020204" pitchFamily="34" charset="0"/>
            </a:endParaRPr>
          </a:p>
        </p:txBody>
      </p:sp>
      <p:sp>
        <p:nvSpPr>
          <p:cNvPr id="24" name="TextBox 23">
            <a:extLst>
              <a:ext uri="{FF2B5EF4-FFF2-40B4-BE49-F238E27FC236}">
                <a16:creationId xmlns:a16="http://schemas.microsoft.com/office/drawing/2014/main" id="{056FCCC3-E03C-4843-8C68-900623101E46}"/>
              </a:ext>
            </a:extLst>
          </p:cNvPr>
          <p:cNvSpPr txBox="1"/>
          <p:nvPr/>
        </p:nvSpPr>
        <p:spPr>
          <a:xfrm rot="16200000">
            <a:off x="-2389482" y="2389482"/>
            <a:ext cx="5148298" cy="369332"/>
          </a:xfrm>
          <a:prstGeom prst="rect">
            <a:avLst/>
          </a:prstGeom>
          <a:solidFill>
            <a:srgbClr val="000000">
              <a:alpha val="69804"/>
            </a:srgbClr>
          </a:solidFill>
          <a:ln w="317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R="0" lvl="0" indent="0" algn="ctr" defTabSz="914264" fontAlgn="auto">
              <a:lnSpc>
                <a:spcPct val="100000"/>
              </a:lnSpc>
              <a:spcBef>
                <a:spcPts val="0"/>
              </a:spcBef>
              <a:spcAft>
                <a:spcPts val="0"/>
              </a:spcAft>
              <a:buClrTx/>
              <a:buSzTx/>
              <a:buFontTx/>
              <a:buNone/>
              <a:tabLst/>
              <a:defRPr kumimoji="0" sz="1800" b="0" i="0" u="none" strike="noStrike" cap="none" spc="0" normalizeH="0" baseline="0">
                <a:ln>
                  <a:noFill/>
                </a:ln>
                <a:solidFill>
                  <a:prstClr val="white"/>
                </a:solidFill>
                <a:effectLst/>
                <a:uLnTx/>
                <a:uFillTx/>
                <a:latin typeface="Trebuchet M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olidFill>
                  <a:schemeClr val="bg1"/>
                </a:solidFill>
                <a:latin typeface="Trebuchet MS" panose="020B0603020202020204" pitchFamily="34" charset="0"/>
              </a:rPr>
              <a:t>HYBRID CLOUD LED </a:t>
            </a:r>
          </a:p>
        </p:txBody>
      </p:sp>
      <p:sp>
        <p:nvSpPr>
          <p:cNvPr id="25" name="TextBox 24">
            <a:extLst>
              <a:ext uri="{FF2B5EF4-FFF2-40B4-BE49-F238E27FC236}">
                <a16:creationId xmlns:a16="http://schemas.microsoft.com/office/drawing/2014/main" id="{560A9AD5-9BC5-8A40-85AD-E5FEDA0CCC12}"/>
              </a:ext>
            </a:extLst>
          </p:cNvPr>
          <p:cNvSpPr txBox="1"/>
          <p:nvPr/>
        </p:nvSpPr>
        <p:spPr>
          <a:xfrm>
            <a:off x="369334" y="-1"/>
            <a:ext cx="1800000" cy="252000"/>
          </a:xfrm>
          <a:prstGeom prst="rect">
            <a:avLst/>
          </a:prstGeom>
          <a:solidFill>
            <a:schemeClr val="accent1">
              <a:lumMod val="50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R="0" lvl="0" indent="0" algn="ctr" defTabSz="914264" fontAlgn="auto">
              <a:lnSpc>
                <a:spcPct val="100000"/>
              </a:lnSpc>
              <a:spcBef>
                <a:spcPts val="0"/>
              </a:spcBef>
              <a:spcAft>
                <a:spcPts val="0"/>
              </a:spcAft>
              <a:buClrTx/>
              <a:buSzTx/>
              <a:buFontTx/>
              <a:buNone/>
              <a:tabLst/>
              <a:defRPr kumimoji="0" sz="1800" b="0" i="0" u="none" strike="noStrike" cap="none" spc="0" normalizeH="0" baseline="0">
                <a:ln>
                  <a:noFill/>
                </a:ln>
                <a:solidFill>
                  <a:prstClr val="white"/>
                </a:solidFill>
                <a:effectLst/>
                <a:uLnTx/>
                <a:uFillTx/>
                <a:latin typeface="TheSansOffice" panose="020B050304030206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en-US" sz="1050" dirty="0">
                <a:latin typeface="Trebuchet MS" panose="020B0603020202020204" pitchFamily="34" charset="0"/>
              </a:rPr>
              <a:t>RETAIL - DEMERGER</a:t>
            </a:r>
          </a:p>
        </p:txBody>
      </p:sp>
      <p:sp>
        <p:nvSpPr>
          <p:cNvPr id="2" name="Title 1">
            <a:extLst>
              <a:ext uri="{FF2B5EF4-FFF2-40B4-BE49-F238E27FC236}">
                <a16:creationId xmlns:a16="http://schemas.microsoft.com/office/drawing/2014/main" id="{9F4EC94F-5A6B-498D-8E79-132656F97785}"/>
              </a:ext>
            </a:extLst>
          </p:cNvPr>
          <p:cNvSpPr>
            <a:spLocks noGrp="1"/>
          </p:cNvSpPr>
          <p:nvPr>
            <p:ph type="title" idx="4294967295"/>
          </p:nvPr>
        </p:nvSpPr>
        <p:spPr>
          <a:xfrm>
            <a:off x="587829" y="366713"/>
            <a:ext cx="8232321" cy="369887"/>
          </a:xfrm>
        </p:spPr>
        <p:txBody>
          <a:bodyPr>
            <a:noAutofit/>
          </a:bodyPr>
          <a:lstStyle/>
          <a:p>
            <a:pPr lvl="0"/>
            <a:r>
              <a:rPr lang="en-US" sz="1800" b="1" dirty="0">
                <a:solidFill>
                  <a:srgbClr val="BED730"/>
                </a:solidFill>
                <a:latin typeface="Trebuchet MS" panose="020B0603020202020204" pitchFamily="34" charset="0"/>
              </a:rPr>
              <a:t>RETAIL GIANT: MIGRATION OF APPLICATION TO HYBRID IT</a:t>
            </a:r>
          </a:p>
        </p:txBody>
      </p:sp>
      <p:grpSp>
        <p:nvGrpSpPr>
          <p:cNvPr id="17" name="Group 16">
            <a:extLst>
              <a:ext uri="{FF2B5EF4-FFF2-40B4-BE49-F238E27FC236}">
                <a16:creationId xmlns:a16="http://schemas.microsoft.com/office/drawing/2014/main" id="{9AF3FCBB-6B91-389E-26AA-BB5226EF2D9F}"/>
              </a:ext>
            </a:extLst>
          </p:cNvPr>
          <p:cNvGrpSpPr/>
          <p:nvPr/>
        </p:nvGrpSpPr>
        <p:grpSpPr>
          <a:xfrm>
            <a:off x="696745" y="1030897"/>
            <a:ext cx="8123405" cy="3304839"/>
            <a:chOff x="696745" y="1030897"/>
            <a:chExt cx="8123405" cy="3304839"/>
          </a:xfrm>
        </p:grpSpPr>
        <p:sp>
          <p:nvSpPr>
            <p:cNvPr id="4" name="TextBox 3">
              <a:extLst>
                <a:ext uri="{FF2B5EF4-FFF2-40B4-BE49-F238E27FC236}">
                  <a16:creationId xmlns:a16="http://schemas.microsoft.com/office/drawing/2014/main" id="{E8342832-EF47-42C7-A2C0-D0C3BB1101FF}"/>
                </a:ext>
              </a:extLst>
            </p:cNvPr>
            <p:cNvSpPr txBox="1"/>
            <p:nvPr/>
          </p:nvSpPr>
          <p:spPr>
            <a:xfrm>
              <a:off x="1119175" y="1035763"/>
              <a:ext cx="3031911" cy="27699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panose="020B0603020202020204" pitchFamily="34" charset="0"/>
                </a:rPr>
                <a:t>Project Objective</a:t>
              </a:r>
            </a:p>
          </p:txBody>
        </p:sp>
        <p:pic>
          <p:nvPicPr>
            <p:cNvPr id="1026" name="Picture 2" descr="objective Icon 3428374">
              <a:extLst>
                <a:ext uri="{FF2B5EF4-FFF2-40B4-BE49-F238E27FC236}">
                  <a16:creationId xmlns:a16="http://schemas.microsoft.com/office/drawing/2014/main" id="{A4BD5595-EA2B-48C7-B742-0FC9410CE3ED}"/>
                </a:ext>
              </a:extLst>
            </p:cNvPr>
            <p:cNvPicPr>
              <a:picLocks noChangeAspect="1" noChangeArrowheads="1"/>
            </p:cNvPicPr>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96745" y="1035763"/>
              <a:ext cx="360000" cy="360000"/>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a:extLst>
                <a:ext uri="{FF2B5EF4-FFF2-40B4-BE49-F238E27FC236}">
                  <a16:creationId xmlns:a16="http://schemas.microsoft.com/office/drawing/2014/main" id="{064AD464-FE8A-4F7A-9C5E-94D71356110D}"/>
                </a:ext>
              </a:extLst>
            </p:cNvPr>
            <p:cNvSpPr txBox="1"/>
            <p:nvPr/>
          </p:nvSpPr>
          <p:spPr>
            <a:xfrm>
              <a:off x="1119175" y="2381804"/>
              <a:ext cx="3031911" cy="27699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panose="020B0603020202020204" pitchFamily="34" charset="0"/>
                </a:rPr>
                <a:t>Project Model</a:t>
              </a:r>
            </a:p>
          </p:txBody>
        </p:sp>
        <p:pic>
          <p:nvPicPr>
            <p:cNvPr id="1028" name="Picture 4" descr="model Icon 1724316">
              <a:extLst>
                <a:ext uri="{FF2B5EF4-FFF2-40B4-BE49-F238E27FC236}">
                  <a16:creationId xmlns:a16="http://schemas.microsoft.com/office/drawing/2014/main" id="{8D78C8CE-F621-424D-9F5C-0017C2E9F057}"/>
                </a:ext>
              </a:extLst>
            </p:cNvPr>
            <p:cNvPicPr>
              <a:picLocks noChangeAspect="1" noChangeArrowheads="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96745" y="2381804"/>
              <a:ext cx="360000" cy="360000"/>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5C7DCE75-42E2-480C-A281-09C8647B4706}"/>
                </a:ext>
              </a:extLst>
            </p:cNvPr>
            <p:cNvSpPr txBox="1"/>
            <p:nvPr/>
          </p:nvSpPr>
          <p:spPr>
            <a:xfrm>
              <a:off x="1119175" y="3083819"/>
              <a:ext cx="3031911" cy="27699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panose="020B0603020202020204" pitchFamily="34" charset="0"/>
                </a:rPr>
                <a:t>Sify’s Uniqueness</a:t>
              </a:r>
              <a:endParaRPr kumimoji="0" lang="en-IN" sz="1050" b="0" i="0" u="none" strike="noStrike" kern="1200" cap="none" spc="0" normalizeH="0" baseline="0" noProof="0" dirty="0">
                <a:ln>
                  <a:noFill/>
                </a:ln>
                <a:solidFill>
                  <a:schemeClr val="bg1">
                    <a:lumMod val="75000"/>
                  </a:schemeClr>
                </a:solidFill>
                <a:effectLst/>
                <a:uLnTx/>
                <a:uFillTx/>
                <a:latin typeface="Trebuchet MS" panose="020B0603020202020204" pitchFamily="34" charset="0"/>
              </a:endParaRPr>
            </a:p>
          </p:txBody>
        </p:sp>
        <p:pic>
          <p:nvPicPr>
            <p:cNvPr id="8" name="Picture 7" descr="A picture containing shape&#10;&#10;Description automatically generated">
              <a:extLst>
                <a:ext uri="{FF2B5EF4-FFF2-40B4-BE49-F238E27FC236}">
                  <a16:creationId xmlns:a16="http://schemas.microsoft.com/office/drawing/2014/main" id="{8B322F9E-64ED-4BBA-8DBC-8C9D7EDDF6DF}"/>
                </a:ext>
              </a:extLst>
            </p:cNvPr>
            <p:cNvPicPr>
              <a:picLocks noChangeAspect="1"/>
            </p:cNvPicPr>
            <p:nvPr/>
          </p:nvPicPr>
          <p:blipFill>
            <a:blip r:embed="rId4">
              <a:duotone>
                <a:schemeClr val="accent3">
                  <a:shade val="45000"/>
                  <a:satMod val="135000"/>
                </a:schemeClr>
                <a:prstClr val="white"/>
              </a:duotone>
            </a:blip>
            <a:stretch>
              <a:fillRect/>
            </a:stretch>
          </p:blipFill>
          <p:spPr>
            <a:xfrm>
              <a:off x="696745" y="3083819"/>
              <a:ext cx="360000" cy="360000"/>
            </a:xfrm>
            <a:prstGeom prst="rect">
              <a:avLst/>
            </a:prstGeom>
          </p:spPr>
        </p:pic>
        <p:pic>
          <p:nvPicPr>
            <p:cNvPr id="27" name="Picture 26" descr="A picture containing shape&#10;&#10;Description automatically generated">
              <a:extLst>
                <a:ext uri="{FF2B5EF4-FFF2-40B4-BE49-F238E27FC236}">
                  <a16:creationId xmlns:a16="http://schemas.microsoft.com/office/drawing/2014/main" id="{7FDE27B0-6801-425A-90FE-CCA04DA3283D}"/>
                </a:ext>
              </a:extLst>
            </p:cNvPr>
            <p:cNvPicPr>
              <a:picLocks noChangeAspect="1"/>
            </p:cNvPicPr>
            <p:nvPr/>
          </p:nvPicPr>
          <p:blipFill>
            <a:blip r:embed="rId5">
              <a:duotone>
                <a:schemeClr val="accent3">
                  <a:shade val="45000"/>
                  <a:satMod val="135000"/>
                </a:schemeClr>
                <a:prstClr val="white"/>
              </a:duotone>
            </a:blip>
            <a:stretch>
              <a:fillRect/>
            </a:stretch>
          </p:blipFill>
          <p:spPr>
            <a:xfrm>
              <a:off x="4557515" y="1030897"/>
              <a:ext cx="360000" cy="360000"/>
            </a:xfrm>
            <a:prstGeom prst="rect">
              <a:avLst/>
            </a:prstGeom>
          </p:spPr>
        </p:pic>
        <p:sp>
          <p:nvSpPr>
            <p:cNvPr id="5" name="TextBox 4">
              <a:extLst>
                <a:ext uri="{FF2B5EF4-FFF2-40B4-BE49-F238E27FC236}">
                  <a16:creationId xmlns:a16="http://schemas.microsoft.com/office/drawing/2014/main" id="{3C8F985B-C958-8D88-C408-C3BD691C3F4C}"/>
                </a:ext>
              </a:extLst>
            </p:cNvPr>
            <p:cNvSpPr txBox="1"/>
            <p:nvPr/>
          </p:nvSpPr>
          <p:spPr>
            <a:xfrm>
              <a:off x="1119175" y="1313709"/>
              <a:ext cx="3031911" cy="90024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Demerge the IT environment from parent group company IT and setup a new Hybrid IT to run the retail application to supporting 620 Supermarkets, 22 Hyper markets, 11 warehouse and 10 Branches.</a:t>
              </a:r>
              <a:endParaRPr kumimoji="0" lang="en-IN" sz="1050" b="0" i="0" u="none" strike="noStrike" kern="1200" cap="none" spc="0" normalizeH="0" baseline="0" noProof="0" dirty="0">
                <a:ln>
                  <a:noFill/>
                </a:ln>
                <a:solidFill>
                  <a:schemeClr val="bg1">
                    <a:lumMod val="75000"/>
                  </a:schemeClr>
                </a:solidFill>
                <a:effectLst/>
                <a:uLnTx/>
                <a:uFillTx/>
                <a:latin typeface="Trebuchet MS" panose="020B0603020202020204" pitchFamily="34" charset="0"/>
              </a:endParaRPr>
            </a:p>
          </p:txBody>
        </p:sp>
        <p:sp>
          <p:nvSpPr>
            <p:cNvPr id="6" name="TextBox 5">
              <a:extLst>
                <a:ext uri="{FF2B5EF4-FFF2-40B4-BE49-F238E27FC236}">
                  <a16:creationId xmlns:a16="http://schemas.microsoft.com/office/drawing/2014/main" id="{C12E09AB-7B4B-81C2-1E4E-A568E43CA211}"/>
                </a:ext>
              </a:extLst>
            </p:cNvPr>
            <p:cNvSpPr txBox="1"/>
            <p:nvPr/>
          </p:nvSpPr>
          <p:spPr>
            <a:xfrm>
              <a:off x="1119175" y="2662053"/>
              <a:ext cx="3031911" cy="25391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Opex | Consomption Model </a:t>
              </a:r>
              <a:endParaRPr kumimoji="0" lang="en-US" sz="1050" b="0" i="0" u="none" strike="noStrike" kern="1200" cap="none" spc="0" normalizeH="0" baseline="0" noProof="0" dirty="0">
                <a:ln>
                  <a:noFill/>
                </a:ln>
                <a:solidFill>
                  <a:schemeClr val="bg1">
                    <a:lumMod val="75000"/>
                  </a:schemeClr>
                </a:solidFill>
                <a:effectLst/>
                <a:uLnTx/>
                <a:uFillTx/>
                <a:latin typeface="Trebuchet MS" panose="020B0603020202020204" pitchFamily="34" charset="0"/>
              </a:endParaRPr>
            </a:p>
          </p:txBody>
        </p:sp>
        <p:sp>
          <p:nvSpPr>
            <p:cNvPr id="7" name="TextBox 6">
              <a:extLst>
                <a:ext uri="{FF2B5EF4-FFF2-40B4-BE49-F238E27FC236}">
                  <a16:creationId xmlns:a16="http://schemas.microsoft.com/office/drawing/2014/main" id="{C0D29228-43B6-88DA-9CB3-3988B8306AC3}"/>
                </a:ext>
              </a:extLst>
            </p:cNvPr>
            <p:cNvSpPr txBox="1"/>
            <p:nvPr/>
          </p:nvSpPr>
          <p:spPr>
            <a:xfrm>
              <a:off x="1119175" y="3360818"/>
              <a:ext cx="3031911" cy="90024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Integrated value proposition built on:   Sify successfully leveraged  Hybrid IT  offering –  AWS, Colocation, DR , Managed Network and Security to demerge the IT environment from the parent group company. </a:t>
              </a:r>
            </a:p>
          </p:txBody>
        </p:sp>
        <p:sp>
          <p:nvSpPr>
            <p:cNvPr id="9" name="TextBox 8">
              <a:extLst>
                <a:ext uri="{FF2B5EF4-FFF2-40B4-BE49-F238E27FC236}">
                  <a16:creationId xmlns:a16="http://schemas.microsoft.com/office/drawing/2014/main" id="{4F3BD4B2-7CAF-D8C2-508A-0F6EEC8EB6CE}"/>
                </a:ext>
              </a:extLst>
            </p:cNvPr>
            <p:cNvSpPr txBox="1"/>
            <p:nvPr/>
          </p:nvSpPr>
          <p:spPr>
            <a:xfrm>
              <a:off x="5045290" y="1035763"/>
              <a:ext cx="3774860" cy="27699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panose="020B0603020202020204" pitchFamily="34" charset="0"/>
                </a:rPr>
                <a:t>Integrated Value and Outcome</a:t>
              </a:r>
            </a:p>
          </p:txBody>
        </p:sp>
        <p:sp>
          <p:nvSpPr>
            <p:cNvPr id="10" name="TextBox 9">
              <a:extLst>
                <a:ext uri="{FF2B5EF4-FFF2-40B4-BE49-F238E27FC236}">
                  <a16:creationId xmlns:a16="http://schemas.microsoft.com/office/drawing/2014/main" id="{555E724A-5E85-B766-E966-E7888FC7FEB1}"/>
                </a:ext>
              </a:extLst>
            </p:cNvPr>
            <p:cNvSpPr txBox="1"/>
            <p:nvPr/>
          </p:nvSpPr>
          <p:spPr>
            <a:xfrm>
              <a:off x="5045290" y="1569586"/>
              <a:ext cx="3774860" cy="1785104"/>
            </a:xfrm>
            <a:prstGeom prst="rect">
              <a:avLst/>
            </a:prstGeom>
            <a:noFill/>
          </p:spPr>
          <p:txBody>
            <a:bodyPr wrap="square" rtlCol="0">
              <a:spAutoFit/>
            </a:bodyPr>
            <a:lstStyle/>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Migration of existing IT Infrastructure components with minimum services disruption </a:t>
              </a:r>
            </a:p>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Hybrid IT - Leveraged AWS to run 80% of the Retail application and 20% of the </a:t>
              </a: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legacy application on Sify Colocation Services</a:t>
              </a:r>
            </a:p>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Leveraged </a:t>
              </a: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Sify Managed Connectivity Services </a:t>
              </a: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to Interconnect DC , DR data replication and branch application access.</a:t>
              </a:r>
            </a:p>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Managing datacenter,  Disaster Recovery services , Network Services and security using </a:t>
              </a: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Sify Managed Services Platform</a:t>
              </a:r>
            </a:p>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Strong Project Management to complete the project on a time and within the budgeted cost.</a:t>
              </a:r>
              <a:endParaRPr kumimoji="0" lang="en-IN"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endParaRPr>
            </a:p>
          </p:txBody>
        </p:sp>
        <p:sp>
          <p:nvSpPr>
            <p:cNvPr id="11" name="TextBox 10">
              <a:extLst>
                <a:ext uri="{FF2B5EF4-FFF2-40B4-BE49-F238E27FC236}">
                  <a16:creationId xmlns:a16="http://schemas.microsoft.com/office/drawing/2014/main" id="{8DAF510A-2A32-B42B-64F2-CAF5FA3286FC}"/>
                </a:ext>
              </a:extLst>
            </p:cNvPr>
            <p:cNvSpPr txBox="1"/>
            <p:nvPr/>
          </p:nvSpPr>
          <p:spPr>
            <a:xfrm>
              <a:off x="5045290" y="3411459"/>
              <a:ext cx="3774860" cy="27699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panose="020B0603020202020204" pitchFamily="34" charset="0"/>
                </a:rPr>
                <a:t>Value for Client</a:t>
              </a:r>
            </a:p>
          </p:txBody>
        </p:sp>
        <p:sp>
          <p:nvSpPr>
            <p:cNvPr id="12" name="TextBox 11">
              <a:extLst>
                <a:ext uri="{FF2B5EF4-FFF2-40B4-BE49-F238E27FC236}">
                  <a16:creationId xmlns:a16="http://schemas.microsoft.com/office/drawing/2014/main" id="{43199B15-CCC2-F35D-E06F-EB48325499E5}"/>
                </a:ext>
              </a:extLst>
            </p:cNvPr>
            <p:cNvSpPr txBox="1"/>
            <p:nvPr/>
          </p:nvSpPr>
          <p:spPr>
            <a:xfrm>
              <a:off x="5045290" y="3689405"/>
              <a:ext cx="3774860" cy="646331"/>
            </a:xfrm>
            <a:prstGeom prst="rect">
              <a:avLst/>
            </a:prstGeom>
            <a:noFill/>
          </p:spPr>
          <p:txBody>
            <a:bodyPr wrap="square" rtlCol="0">
              <a:spAutoFit/>
            </a:bodyPr>
            <a:lstStyle/>
            <a:p>
              <a:pPr marR="0" lvl="0" algn="l" defTabSz="685800" rtl="0" eaLnBrk="1" fontAlgn="auto" latinLnBrk="0" hangingPunct="1">
                <a:lnSpc>
                  <a:spcPct val="100000"/>
                </a:lnSpc>
                <a:spcBef>
                  <a:spcPts val="0"/>
                </a:spcBef>
                <a:spcAft>
                  <a:spcPts val="600"/>
                </a:spcAft>
                <a:buClrTx/>
                <a:buSzTx/>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A single IT managed services partner to carve out the application from the parent company and host it on a Hybrid IT &amp; manage IT services across cloud, colocation, disaster recovery services , network  and security.</a:t>
              </a:r>
              <a:endParaRPr kumimoji="0" lang="en-IN"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endParaRPr>
            </a:p>
          </p:txBody>
        </p:sp>
        <p:sp>
          <p:nvSpPr>
            <p:cNvPr id="13" name="TextBox 12">
              <a:extLst>
                <a:ext uri="{FF2B5EF4-FFF2-40B4-BE49-F238E27FC236}">
                  <a16:creationId xmlns:a16="http://schemas.microsoft.com/office/drawing/2014/main" id="{AF81585E-23EF-3452-B217-FEFF80A38C55}"/>
                </a:ext>
              </a:extLst>
            </p:cNvPr>
            <p:cNvSpPr txBox="1"/>
            <p:nvPr/>
          </p:nvSpPr>
          <p:spPr>
            <a:xfrm>
              <a:off x="5045290" y="1312762"/>
              <a:ext cx="3774860" cy="261610"/>
            </a:xfrm>
            <a:prstGeom prst="rect">
              <a:avLst/>
            </a:prstGeom>
            <a:noFill/>
          </p:spPr>
          <p:txBody>
            <a:bodyPr wrap="square" rtlCol="0">
              <a:spAutoFit/>
            </a:bodyPr>
            <a:lstStyle/>
            <a:p>
              <a:pPr marR="0" lvl="0" algn="l" defTabSz="685800" rtl="0" eaLnBrk="1" fontAlgn="auto" latinLnBrk="0" hangingPunct="1">
                <a:lnSpc>
                  <a:spcPct val="100000"/>
                </a:lnSpc>
                <a:spcBef>
                  <a:spcPts val="0"/>
                </a:spcBef>
                <a:spcAft>
                  <a:spcPts val="0"/>
                </a:spcAft>
                <a:buClrTx/>
                <a:buSzTx/>
                <a:tabLst/>
                <a:defRPr/>
              </a:pPr>
              <a:r>
                <a:rPr kumimoji="0" lang="en-US" sz="1050" b="0" i="0" u="none" strike="noStrike" kern="1200" cap="none" spc="0" normalizeH="0" baseline="0" noProof="0" dirty="0">
                  <a:ln>
                    <a:noFill/>
                  </a:ln>
                  <a:solidFill>
                    <a:schemeClr val="bg1"/>
                  </a:solidFill>
                  <a:effectLst/>
                  <a:uLnTx/>
                  <a:uFillTx/>
                  <a:latin typeface="Trebuchet MS" panose="020B0603020202020204" pitchFamily="34" charset="0"/>
                </a:rPr>
                <a:t>cloud@core products and services:</a:t>
              </a:r>
            </a:p>
          </p:txBody>
        </p:sp>
      </p:grpSp>
      <p:grpSp>
        <p:nvGrpSpPr>
          <p:cNvPr id="14" name="Group 13">
            <a:extLst>
              <a:ext uri="{FF2B5EF4-FFF2-40B4-BE49-F238E27FC236}">
                <a16:creationId xmlns:a16="http://schemas.microsoft.com/office/drawing/2014/main" id="{D321B433-8D5C-A5E9-2033-3ED4BA1010F5}"/>
              </a:ext>
            </a:extLst>
          </p:cNvPr>
          <p:cNvGrpSpPr/>
          <p:nvPr/>
        </p:nvGrpSpPr>
        <p:grpSpPr>
          <a:xfrm>
            <a:off x="445045" y="4887673"/>
            <a:ext cx="1223400" cy="253916"/>
            <a:chOff x="1066800" y="4063365"/>
            <a:chExt cx="1223400" cy="253916"/>
          </a:xfrm>
        </p:grpSpPr>
        <p:pic>
          <p:nvPicPr>
            <p:cNvPr id="15" name="Picture 14">
              <a:extLst>
                <a:ext uri="{FF2B5EF4-FFF2-40B4-BE49-F238E27FC236}">
                  <a16:creationId xmlns:a16="http://schemas.microsoft.com/office/drawing/2014/main" id="{05E8516F-0147-D249-3484-05EB13D565E9}"/>
                </a:ext>
              </a:extLst>
            </p:cNvPr>
            <p:cNvPicPr>
              <a:picLocks noChangeAspect="1"/>
            </p:cNvPicPr>
            <p:nvPr userDrawn="1"/>
          </p:nvPicPr>
          <p:blipFill>
            <a:blip r:embed="rId6"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6" name="TextBox 15">
              <a:extLst>
                <a:ext uri="{FF2B5EF4-FFF2-40B4-BE49-F238E27FC236}">
                  <a16:creationId xmlns:a16="http://schemas.microsoft.com/office/drawing/2014/main" id="{BAE79717-1113-E40B-CD43-C02BC92C2D71}"/>
                </a:ext>
              </a:extLst>
            </p:cNvPr>
            <p:cNvSpPr txBox="1"/>
            <p:nvPr/>
          </p:nvSpPr>
          <p:spPr>
            <a:xfrm>
              <a:off x="1269120" y="4063365"/>
              <a:ext cx="1021080" cy="253916"/>
            </a:xfrm>
            <a:prstGeom prst="rect">
              <a:avLst/>
            </a:prstGeom>
            <a:noFill/>
          </p:spPr>
          <p:txBody>
            <a:bodyPr wrap="square" rtlCol="0">
              <a:spAutoFit/>
            </a:bodyPr>
            <a:lstStyle/>
            <a:p>
              <a:pPr defTabSz="914264"/>
              <a:r>
                <a:rPr lang="en-US" sz="1050" dirty="0">
                  <a:solidFill>
                    <a:prstClr val="white"/>
                  </a:solidFill>
                  <a:latin typeface="Trebuchet MS"/>
                </a:rPr>
                <a:t>cloud@core</a:t>
              </a:r>
              <a:r>
                <a:rPr lang="en-US" sz="800" baseline="30000" dirty="0">
                  <a:solidFill>
                    <a:prstClr val="white"/>
                  </a:solidFill>
                  <a:latin typeface="Trebuchet MS"/>
                </a:rPr>
                <a:t>TM</a:t>
              </a:r>
              <a:endParaRPr lang="en-US" sz="1050" baseline="30000" dirty="0">
                <a:solidFill>
                  <a:prstClr val="white"/>
                </a:solidFill>
                <a:latin typeface="Trebuchet MS"/>
              </a:endParaRPr>
            </a:p>
          </p:txBody>
        </p:sp>
      </p:grpSp>
    </p:spTree>
    <p:extLst>
      <p:ext uri="{BB962C8B-B14F-4D97-AF65-F5344CB8AC3E}">
        <p14:creationId xmlns:p14="http://schemas.microsoft.com/office/powerpoint/2010/main" val="3951793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A70D5E-003C-213C-9514-AFC7FE2A7F4E}"/>
              </a:ext>
            </a:extLst>
          </p:cNvPr>
          <p:cNvSpPr/>
          <p:nvPr/>
        </p:nvSpPr>
        <p:spPr>
          <a:xfrm>
            <a:off x="0" y="0"/>
            <a:ext cx="9144000" cy="5143500"/>
          </a:xfrm>
          <a:prstGeom prst="rect">
            <a:avLst/>
          </a:prstGeom>
          <a:solidFill>
            <a:srgbClr val="0A182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latin typeface="Trebuchet MS" panose="020B0603020202020204" pitchFamily="34" charset="0"/>
            </a:endParaRPr>
          </a:p>
        </p:txBody>
      </p:sp>
      <p:sp>
        <p:nvSpPr>
          <p:cNvPr id="24" name="TextBox 23">
            <a:extLst>
              <a:ext uri="{FF2B5EF4-FFF2-40B4-BE49-F238E27FC236}">
                <a16:creationId xmlns:a16="http://schemas.microsoft.com/office/drawing/2014/main" id="{056FCCC3-E03C-4843-8C68-900623101E46}"/>
              </a:ext>
            </a:extLst>
          </p:cNvPr>
          <p:cNvSpPr txBox="1"/>
          <p:nvPr/>
        </p:nvSpPr>
        <p:spPr>
          <a:xfrm rot="16200000">
            <a:off x="-2389482" y="2389482"/>
            <a:ext cx="5148298" cy="369332"/>
          </a:xfrm>
          <a:prstGeom prst="rect">
            <a:avLst/>
          </a:prstGeom>
          <a:solidFill>
            <a:srgbClr val="000000">
              <a:alpha val="69804"/>
            </a:srgbClr>
          </a:solidFill>
          <a:ln w="317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R="0" lvl="0" indent="0" algn="ctr" defTabSz="914264" fontAlgn="auto">
              <a:lnSpc>
                <a:spcPct val="100000"/>
              </a:lnSpc>
              <a:spcBef>
                <a:spcPts val="0"/>
              </a:spcBef>
              <a:spcAft>
                <a:spcPts val="0"/>
              </a:spcAft>
              <a:buClrTx/>
              <a:buSzTx/>
              <a:buFontTx/>
              <a:buNone/>
              <a:tabLst/>
              <a:defRPr kumimoji="0" sz="1800" b="0" i="0" u="none" strike="noStrike" cap="none" spc="0" normalizeH="0" baseline="0">
                <a:ln>
                  <a:noFill/>
                </a:ln>
                <a:solidFill>
                  <a:prstClr val="white"/>
                </a:solidFill>
                <a:effectLst/>
                <a:uLnTx/>
                <a:uFillTx/>
                <a:latin typeface="Trebuchet M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olidFill>
                  <a:schemeClr val="bg1"/>
                </a:solidFill>
                <a:latin typeface="Trebuchet MS" panose="020B0603020202020204" pitchFamily="34" charset="0"/>
              </a:rPr>
              <a:t>CLOUD LED </a:t>
            </a:r>
          </a:p>
        </p:txBody>
      </p:sp>
      <p:sp>
        <p:nvSpPr>
          <p:cNvPr id="25" name="TextBox 24">
            <a:extLst>
              <a:ext uri="{FF2B5EF4-FFF2-40B4-BE49-F238E27FC236}">
                <a16:creationId xmlns:a16="http://schemas.microsoft.com/office/drawing/2014/main" id="{560A9AD5-9BC5-8A40-85AD-E5FEDA0CCC12}"/>
              </a:ext>
            </a:extLst>
          </p:cNvPr>
          <p:cNvSpPr txBox="1"/>
          <p:nvPr/>
        </p:nvSpPr>
        <p:spPr>
          <a:xfrm>
            <a:off x="369334" y="-1"/>
            <a:ext cx="1800000" cy="252000"/>
          </a:xfrm>
          <a:prstGeom prst="rect">
            <a:avLst/>
          </a:prstGeom>
          <a:solidFill>
            <a:schemeClr val="accent1">
              <a:lumMod val="50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R="0" lvl="0" indent="0" algn="ctr" defTabSz="914264" fontAlgn="auto">
              <a:lnSpc>
                <a:spcPct val="100000"/>
              </a:lnSpc>
              <a:spcBef>
                <a:spcPts val="0"/>
              </a:spcBef>
              <a:spcAft>
                <a:spcPts val="0"/>
              </a:spcAft>
              <a:buClrTx/>
              <a:buSzTx/>
              <a:buFontTx/>
              <a:buNone/>
              <a:tabLst/>
              <a:defRPr kumimoji="0" sz="1800" b="0" i="0" u="none" strike="noStrike" cap="none" spc="0" normalizeH="0" baseline="0">
                <a:ln>
                  <a:noFill/>
                </a:ln>
                <a:solidFill>
                  <a:prstClr val="white"/>
                </a:solidFill>
                <a:effectLst/>
                <a:uLnTx/>
                <a:uFillTx/>
                <a:latin typeface="TheSansOffice" panose="020B050304030206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en-US" sz="1050" dirty="0">
                <a:latin typeface="Trebuchet MS" panose="020B0603020202020204" pitchFamily="34" charset="0"/>
              </a:rPr>
              <a:t>MANUFACTURING - SAP</a:t>
            </a:r>
          </a:p>
        </p:txBody>
      </p:sp>
      <p:sp>
        <p:nvSpPr>
          <p:cNvPr id="2" name="Title 1">
            <a:extLst>
              <a:ext uri="{FF2B5EF4-FFF2-40B4-BE49-F238E27FC236}">
                <a16:creationId xmlns:a16="http://schemas.microsoft.com/office/drawing/2014/main" id="{9F4EC94F-5A6B-498D-8E79-132656F97785}"/>
              </a:ext>
            </a:extLst>
          </p:cNvPr>
          <p:cNvSpPr>
            <a:spLocks noGrp="1"/>
          </p:cNvSpPr>
          <p:nvPr>
            <p:ph type="title" idx="4294967295"/>
          </p:nvPr>
        </p:nvSpPr>
        <p:spPr>
          <a:xfrm>
            <a:off x="587829" y="366713"/>
            <a:ext cx="8232321" cy="369887"/>
          </a:xfrm>
        </p:spPr>
        <p:txBody>
          <a:bodyPr>
            <a:noAutofit/>
          </a:bodyPr>
          <a:lstStyle/>
          <a:p>
            <a:pPr lvl="0"/>
            <a:r>
              <a:rPr lang="en-US" sz="1800" b="1" dirty="0">
                <a:solidFill>
                  <a:srgbClr val="BED730"/>
                </a:solidFill>
                <a:latin typeface="Trebuchet MS" panose="020B0603020202020204" pitchFamily="34" charset="0"/>
              </a:rPr>
              <a:t>GLOBAL STEEL MAJOR: DIGITAL TRANSFORMATION OF SAP </a:t>
            </a:r>
          </a:p>
        </p:txBody>
      </p:sp>
      <p:grpSp>
        <p:nvGrpSpPr>
          <p:cNvPr id="17" name="Group 16">
            <a:extLst>
              <a:ext uri="{FF2B5EF4-FFF2-40B4-BE49-F238E27FC236}">
                <a16:creationId xmlns:a16="http://schemas.microsoft.com/office/drawing/2014/main" id="{94F4BE7D-E356-2433-CEDD-BED90BF471FB}"/>
              </a:ext>
            </a:extLst>
          </p:cNvPr>
          <p:cNvGrpSpPr/>
          <p:nvPr/>
        </p:nvGrpSpPr>
        <p:grpSpPr>
          <a:xfrm>
            <a:off x="696745" y="1030897"/>
            <a:ext cx="8123405" cy="3463513"/>
            <a:chOff x="696745" y="1030897"/>
            <a:chExt cx="8123405" cy="3463513"/>
          </a:xfrm>
        </p:grpSpPr>
        <p:sp>
          <p:nvSpPr>
            <p:cNvPr id="4" name="TextBox 3">
              <a:extLst>
                <a:ext uri="{FF2B5EF4-FFF2-40B4-BE49-F238E27FC236}">
                  <a16:creationId xmlns:a16="http://schemas.microsoft.com/office/drawing/2014/main" id="{E8342832-EF47-42C7-A2C0-D0C3BB1101FF}"/>
                </a:ext>
              </a:extLst>
            </p:cNvPr>
            <p:cNvSpPr txBox="1"/>
            <p:nvPr/>
          </p:nvSpPr>
          <p:spPr>
            <a:xfrm>
              <a:off x="1119175" y="1035763"/>
              <a:ext cx="3031911" cy="27699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panose="020B0603020202020204" pitchFamily="34" charset="0"/>
                </a:rPr>
                <a:t>Project Objective</a:t>
              </a:r>
            </a:p>
          </p:txBody>
        </p:sp>
        <p:pic>
          <p:nvPicPr>
            <p:cNvPr id="1026" name="Picture 2" descr="objective Icon 3428374">
              <a:extLst>
                <a:ext uri="{FF2B5EF4-FFF2-40B4-BE49-F238E27FC236}">
                  <a16:creationId xmlns:a16="http://schemas.microsoft.com/office/drawing/2014/main" id="{A4BD5595-EA2B-48C7-B742-0FC9410CE3ED}"/>
                </a:ext>
              </a:extLst>
            </p:cNvPr>
            <p:cNvPicPr>
              <a:picLocks noChangeAspect="1" noChangeArrowheads="1"/>
            </p:cNvPicPr>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96745" y="1035763"/>
              <a:ext cx="360000" cy="360000"/>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a:extLst>
                <a:ext uri="{FF2B5EF4-FFF2-40B4-BE49-F238E27FC236}">
                  <a16:creationId xmlns:a16="http://schemas.microsoft.com/office/drawing/2014/main" id="{064AD464-FE8A-4F7A-9C5E-94D71356110D}"/>
                </a:ext>
              </a:extLst>
            </p:cNvPr>
            <p:cNvSpPr txBox="1"/>
            <p:nvPr/>
          </p:nvSpPr>
          <p:spPr>
            <a:xfrm>
              <a:off x="1119175" y="1886280"/>
              <a:ext cx="3031911" cy="27699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panose="020B0603020202020204" pitchFamily="34" charset="0"/>
                </a:rPr>
                <a:t>Project Model</a:t>
              </a:r>
            </a:p>
          </p:txBody>
        </p:sp>
        <p:pic>
          <p:nvPicPr>
            <p:cNvPr id="1028" name="Picture 4" descr="model Icon 1724316">
              <a:extLst>
                <a:ext uri="{FF2B5EF4-FFF2-40B4-BE49-F238E27FC236}">
                  <a16:creationId xmlns:a16="http://schemas.microsoft.com/office/drawing/2014/main" id="{8D78C8CE-F621-424D-9F5C-0017C2E9F057}"/>
                </a:ext>
              </a:extLst>
            </p:cNvPr>
            <p:cNvPicPr>
              <a:picLocks noChangeAspect="1" noChangeArrowheads="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96745" y="1886280"/>
              <a:ext cx="360000" cy="360000"/>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5C7DCE75-42E2-480C-A281-09C8647B4706}"/>
                </a:ext>
              </a:extLst>
            </p:cNvPr>
            <p:cNvSpPr txBox="1"/>
            <p:nvPr/>
          </p:nvSpPr>
          <p:spPr>
            <a:xfrm>
              <a:off x="1119175" y="2736797"/>
              <a:ext cx="3031911" cy="27699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panose="020B0603020202020204" pitchFamily="34" charset="0"/>
                </a:rPr>
                <a:t>Sify’s Uniqueness</a:t>
              </a:r>
              <a:endParaRPr kumimoji="0" lang="en-IN" sz="1050" b="0" i="0" u="none" strike="noStrike" kern="1200" cap="none" spc="0" normalizeH="0" baseline="0" noProof="0" dirty="0">
                <a:ln>
                  <a:noFill/>
                </a:ln>
                <a:solidFill>
                  <a:schemeClr val="bg1">
                    <a:lumMod val="75000"/>
                  </a:schemeClr>
                </a:solidFill>
                <a:effectLst/>
                <a:uLnTx/>
                <a:uFillTx/>
                <a:latin typeface="Trebuchet MS" panose="020B0603020202020204" pitchFamily="34" charset="0"/>
              </a:endParaRPr>
            </a:p>
          </p:txBody>
        </p:sp>
        <p:pic>
          <p:nvPicPr>
            <p:cNvPr id="8" name="Picture 7" descr="A picture containing shape&#10;&#10;Description automatically generated">
              <a:extLst>
                <a:ext uri="{FF2B5EF4-FFF2-40B4-BE49-F238E27FC236}">
                  <a16:creationId xmlns:a16="http://schemas.microsoft.com/office/drawing/2014/main" id="{8B322F9E-64ED-4BBA-8DBC-8C9D7EDDF6DF}"/>
                </a:ext>
              </a:extLst>
            </p:cNvPr>
            <p:cNvPicPr>
              <a:picLocks noChangeAspect="1"/>
            </p:cNvPicPr>
            <p:nvPr/>
          </p:nvPicPr>
          <p:blipFill>
            <a:blip r:embed="rId4">
              <a:duotone>
                <a:schemeClr val="accent3">
                  <a:shade val="45000"/>
                  <a:satMod val="135000"/>
                </a:schemeClr>
                <a:prstClr val="white"/>
              </a:duotone>
            </a:blip>
            <a:stretch>
              <a:fillRect/>
            </a:stretch>
          </p:blipFill>
          <p:spPr>
            <a:xfrm>
              <a:off x="696745" y="2736797"/>
              <a:ext cx="360000" cy="360000"/>
            </a:xfrm>
            <a:prstGeom prst="rect">
              <a:avLst/>
            </a:prstGeom>
          </p:spPr>
        </p:pic>
        <p:pic>
          <p:nvPicPr>
            <p:cNvPr id="27" name="Picture 26" descr="A picture containing shape&#10;&#10;Description automatically generated">
              <a:extLst>
                <a:ext uri="{FF2B5EF4-FFF2-40B4-BE49-F238E27FC236}">
                  <a16:creationId xmlns:a16="http://schemas.microsoft.com/office/drawing/2014/main" id="{7FDE27B0-6801-425A-90FE-CCA04DA3283D}"/>
                </a:ext>
              </a:extLst>
            </p:cNvPr>
            <p:cNvPicPr>
              <a:picLocks noChangeAspect="1"/>
            </p:cNvPicPr>
            <p:nvPr/>
          </p:nvPicPr>
          <p:blipFill>
            <a:blip r:embed="rId5">
              <a:duotone>
                <a:schemeClr val="accent3">
                  <a:shade val="45000"/>
                  <a:satMod val="135000"/>
                </a:schemeClr>
                <a:prstClr val="white"/>
              </a:duotone>
            </a:blip>
            <a:stretch>
              <a:fillRect/>
            </a:stretch>
          </p:blipFill>
          <p:spPr>
            <a:xfrm>
              <a:off x="4557515" y="1030897"/>
              <a:ext cx="360000" cy="360000"/>
            </a:xfrm>
            <a:prstGeom prst="rect">
              <a:avLst/>
            </a:prstGeom>
          </p:spPr>
        </p:pic>
        <p:sp>
          <p:nvSpPr>
            <p:cNvPr id="5" name="TextBox 4">
              <a:extLst>
                <a:ext uri="{FF2B5EF4-FFF2-40B4-BE49-F238E27FC236}">
                  <a16:creationId xmlns:a16="http://schemas.microsoft.com/office/drawing/2014/main" id="{3C8F985B-C958-8D88-C408-C3BD691C3F4C}"/>
                </a:ext>
              </a:extLst>
            </p:cNvPr>
            <p:cNvSpPr txBox="1"/>
            <p:nvPr/>
          </p:nvSpPr>
          <p:spPr>
            <a:xfrm>
              <a:off x="1119175" y="1313709"/>
              <a:ext cx="3031911" cy="41549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Implement integrated future ready digital infrastructure on hyper-scale Cloud.</a:t>
              </a:r>
              <a:endParaRPr kumimoji="0" lang="en-IN" sz="1050" b="0" i="0" u="none" strike="noStrike" kern="1200" cap="none" spc="0" normalizeH="0" baseline="0" noProof="0" dirty="0">
                <a:ln>
                  <a:noFill/>
                </a:ln>
                <a:solidFill>
                  <a:schemeClr val="bg1">
                    <a:lumMod val="75000"/>
                  </a:schemeClr>
                </a:solidFill>
                <a:effectLst/>
                <a:uLnTx/>
                <a:uFillTx/>
                <a:latin typeface="Trebuchet MS" panose="020B0603020202020204" pitchFamily="34" charset="0"/>
              </a:endParaRPr>
            </a:p>
          </p:txBody>
        </p:sp>
        <p:sp>
          <p:nvSpPr>
            <p:cNvPr id="6" name="TextBox 5">
              <a:extLst>
                <a:ext uri="{FF2B5EF4-FFF2-40B4-BE49-F238E27FC236}">
                  <a16:creationId xmlns:a16="http://schemas.microsoft.com/office/drawing/2014/main" id="{C12E09AB-7B4B-81C2-1E4E-A568E43CA211}"/>
                </a:ext>
              </a:extLst>
            </p:cNvPr>
            <p:cNvSpPr txBox="1"/>
            <p:nvPr/>
          </p:nvSpPr>
          <p:spPr>
            <a:xfrm>
              <a:off x="1119175" y="2166529"/>
              <a:ext cx="3031911" cy="41549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Full services model (vis-à-vis existing capex + services model).</a:t>
              </a:r>
              <a:endParaRPr kumimoji="0" lang="en-US" sz="1050" b="0" i="0" u="none" strike="noStrike" kern="1200" cap="none" spc="0" normalizeH="0" baseline="0" noProof="0" dirty="0">
                <a:ln>
                  <a:noFill/>
                </a:ln>
                <a:solidFill>
                  <a:schemeClr val="bg1">
                    <a:lumMod val="75000"/>
                  </a:schemeClr>
                </a:solidFill>
                <a:effectLst/>
                <a:uLnTx/>
                <a:uFillTx/>
                <a:latin typeface="Trebuchet MS" panose="020B0603020202020204" pitchFamily="34" charset="0"/>
              </a:endParaRPr>
            </a:p>
          </p:txBody>
        </p:sp>
        <p:sp>
          <p:nvSpPr>
            <p:cNvPr id="7" name="TextBox 6">
              <a:extLst>
                <a:ext uri="{FF2B5EF4-FFF2-40B4-BE49-F238E27FC236}">
                  <a16:creationId xmlns:a16="http://schemas.microsoft.com/office/drawing/2014/main" id="{C0D29228-43B6-88DA-9CB3-3988B8306AC3}"/>
                </a:ext>
              </a:extLst>
            </p:cNvPr>
            <p:cNvSpPr txBox="1"/>
            <p:nvPr/>
          </p:nvSpPr>
          <p:spPr>
            <a:xfrm>
              <a:off x="1119175" y="3013796"/>
              <a:ext cx="3031911" cy="90024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Integrated value proposition built on: Sify SAP Services, Hyperscale (AWS) partnership, DC and Cloud Interconnect (Sify’s own service), Security services and Unique Migration services.</a:t>
              </a:r>
            </a:p>
          </p:txBody>
        </p:sp>
        <p:sp>
          <p:nvSpPr>
            <p:cNvPr id="9" name="TextBox 8">
              <a:extLst>
                <a:ext uri="{FF2B5EF4-FFF2-40B4-BE49-F238E27FC236}">
                  <a16:creationId xmlns:a16="http://schemas.microsoft.com/office/drawing/2014/main" id="{4F3BD4B2-7CAF-D8C2-508A-0F6EEC8EB6CE}"/>
                </a:ext>
              </a:extLst>
            </p:cNvPr>
            <p:cNvSpPr txBox="1"/>
            <p:nvPr/>
          </p:nvSpPr>
          <p:spPr>
            <a:xfrm>
              <a:off x="5045290" y="1035763"/>
              <a:ext cx="3774860" cy="27699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panose="020B0603020202020204" pitchFamily="34" charset="0"/>
                </a:rPr>
                <a:t>Integrated Value and Outcome</a:t>
              </a:r>
            </a:p>
          </p:txBody>
        </p:sp>
        <p:sp>
          <p:nvSpPr>
            <p:cNvPr id="10" name="TextBox 9">
              <a:extLst>
                <a:ext uri="{FF2B5EF4-FFF2-40B4-BE49-F238E27FC236}">
                  <a16:creationId xmlns:a16="http://schemas.microsoft.com/office/drawing/2014/main" id="{555E724A-5E85-B766-E966-E7888FC7FEB1}"/>
                </a:ext>
              </a:extLst>
            </p:cNvPr>
            <p:cNvSpPr txBox="1"/>
            <p:nvPr/>
          </p:nvSpPr>
          <p:spPr>
            <a:xfrm>
              <a:off x="5045290" y="1728260"/>
              <a:ext cx="3774860" cy="1785104"/>
            </a:xfrm>
            <a:prstGeom prst="rect">
              <a:avLst/>
            </a:prstGeom>
            <a:noFill/>
          </p:spPr>
          <p:txBody>
            <a:bodyPr wrap="square" rtlCol="0">
              <a:spAutoFit/>
            </a:bodyPr>
            <a:lstStyle/>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Perform selective carve-out </a:t>
              </a: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of SAP data from Source System </a:t>
              </a: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based on specific Profit Centers, Cost Centers, Plants from source SoH system</a:t>
              </a:r>
            </a:p>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New SoH landscape on AWS with the </a:t>
              </a: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Carve-out data</a:t>
              </a:r>
            </a:p>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Migration of other existing instances from on-Prem to AWS with </a:t>
              </a: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near-zero downtime</a:t>
              </a:r>
            </a:p>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Sify executed the project through assessment, near-zero downtime migration &amp; implementation services within a record timeline and finally integration of various SAP systems </a:t>
              </a:r>
            </a:p>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Management of the Hosted and AWS Cloud footprint</a:t>
              </a:r>
              <a:endParaRPr kumimoji="0" lang="en-IN"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endParaRPr>
            </a:p>
          </p:txBody>
        </p:sp>
        <p:sp>
          <p:nvSpPr>
            <p:cNvPr id="11" name="TextBox 10">
              <a:extLst>
                <a:ext uri="{FF2B5EF4-FFF2-40B4-BE49-F238E27FC236}">
                  <a16:creationId xmlns:a16="http://schemas.microsoft.com/office/drawing/2014/main" id="{8DAF510A-2A32-B42B-64F2-CAF5FA3286FC}"/>
                </a:ext>
              </a:extLst>
            </p:cNvPr>
            <p:cNvSpPr txBox="1"/>
            <p:nvPr/>
          </p:nvSpPr>
          <p:spPr>
            <a:xfrm>
              <a:off x="5045290" y="3570133"/>
              <a:ext cx="3774860" cy="27699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panose="020B0603020202020204" pitchFamily="34" charset="0"/>
                </a:rPr>
                <a:t>Value for Client</a:t>
              </a:r>
            </a:p>
          </p:txBody>
        </p:sp>
        <p:sp>
          <p:nvSpPr>
            <p:cNvPr id="12" name="TextBox 11">
              <a:extLst>
                <a:ext uri="{FF2B5EF4-FFF2-40B4-BE49-F238E27FC236}">
                  <a16:creationId xmlns:a16="http://schemas.microsoft.com/office/drawing/2014/main" id="{43199B15-CCC2-F35D-E06F-EB48325499E5}"/>
                </a:ext>
              </a:extLst>
            </p:cNvPr>
            <p:cNvSpPr txBox="1"/>
            <p:nvPr/>
          </p:nvSpPr>
          <p:spPr>
            <a:xfrm>
              <a:off x="5045290" y="3848079"/>
              <a:ext cx="3774860" cy="646331"/>
            </a:xfrm>
            <a:prstGeom prst="rect">
              <a:avLst/>
            </a:prstGeom>
            <a:noFill/>
          </p:spPr>
          <p:txBody>
            <a:bodyPr wrap="square" rtlCol="0">
              <a:spAutoFit/>
            </a:bodyPr>
            <a:lstStyle/>
            <a:p>
              <a:pPr marR="0" lvl="0" algn="l" defTabSz="685800" rtl="0" eaLnBrk="1" fontAlgn="auto" latinLnBrk="0" hangingPunct="1">
                <a:lnSpc>
                  <a:spcPct val="100000"/>
                </a:lnSpc>
                <a:spcBef>
                  <a:spcPts val="0"/>
                </a:spcBef>
                <a:spcAft>
                  <a:spcPts val="600"/>
                </a:spcAft>
                <a:buClrTx/>
                <a:buSzTx/>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Error-Free carving out of only specific data based on profit center with minimal business impact, nimble &amp; agile digital ready infrastructure, end to end ownership by one partner, no conflict of interest with application partners.</a:t>
              </a:r>
              <a:endParaRPr kumimoji="0" lang="en-IN"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endParaRPr>
            </a:p>
          </p:txBody>
        </p:sp>
        <p:sp>
          <p:nvSpPr>
            <p:cNvPr id="13" name="TextBox 12">
              <a:extLst>
                <a:ext uri="{FF2B5EF4-FFF2-40B4-BE49-F238E27FC236}">
                  <a16:creationId xmlns:a16="http://schemas.microsoft.com/office/drawing/2014/main" id="{AF81585E-23EF-3452-B217-FEFF80A38C55}"/>
                </a:ext>
              </a:extLst>
            </p:cNvPr>
            <p:cNvSpPr txBox="1"/>
            <p:nvPr/>
          </p:nvSpPr>
          <p:spPr>
            <a:xfrm>
              <a:off x="5045290" y="1312762"/>
              <a:ext cx="3576196" cy="415498"/>
            </a:xfrm>
            <a:prstGeom prst="rect">
              <a:avLst/>
            </a:prstGeom>
            <a:noFill/>
          </p:spPr>
          <p:txBody>
            <a:bodyPr wrap="square" rtlCol="0">
              <a:spAutoFit/>
            </a:bodyPr>
            <a:lstStyle/>
            <a:p>
              <a:pPr marR="0" lvl="0" algn="l" defTabSz="685800" rtl="0" eaLnBrk="1" fontAlgn="auto" latinLnBrk="0" hangingPunct="1">
                <a:lnSpc>
                  <a:spcPct val="100000"/>
                </a:lnSpc>
                <a:spcBef>
                  <a:spcPts val="0"/>
                </a:spcBef>
                <a:spcAft>
                  <a:spcPts val="0"/>
                </a:spcAft>
                <a:buClrTx/>
                <a:buSzTx/>
                <a:tabLst/>
                <a:defRPr/>
              </a:pPr>
              <a:r>
                <a:rPr kumimoji="0" lang="en-US" sz="1050" b="0" i="0" u="none" strike="noStrike" kern="1200" cap="none" spc="0" normalizeH="0" baseline="0" noProof="0" dirty="0">
                  <a:ln>
                    <a:noFill/>
                  </a:ln>
                  <a:solidFill>
                    <a:schemeClr val="bg1"/>
                  </a:solidFill>
                  <a:effectLst/>
                  <a:uLnTx/>
                  <a:uFillTx/>
                  <a:latin typeface="Trebuchet MS" panose="020B0603020202020204" pitchFamily="34" charset="0"/>
                </a:rPr>
                <a:t>Sify’ s value proposition built on cloud@core products and services:</a:t>
              </a:r>
            </a:p>
          </p:txBody>
        </p:sp>
      </p:grpSp>
      <p:grpSp>
        <p:nvGrpSpPr>
          <p:cNvPr id="14" name="Group 13">
            <a:extLst>
              <a:ext uri="{FF2B5EF4-FFF2-40B4-BE49-F238E27FC236}">
                <a16:creationId xmlns:a16="http://schemas.microsoft.com/office/drawing/2014/main" id="{8AC89BA3-D552-122B-8445-21F3DF842B6D}"/>
              </a:ext>
            </a:extLst>
          </p:cNvPr>
          <p:cNvGrpSpPr/>
          <p:nvPr/>
        </p:nvGrpSpPr>
        <p:grpSpPr>
          <a:xfrm>
            <a:off x="445045" y="4887673"/>
            <a:ext cx="1223400" cy="253916"/>
            <a:chOff x="1066800" y="4063365"/>
            <a:chExt cx="1223400" cy="253916"/>
          </a:xfrm>
        </p:grpSpPr>
        <p:pic>
          <p:nvPicPr>
            <p:cNvPr id="15" name="Picture 14">
              <a:extLst>
                <a:ext uri="{FF2B5EF4-FFF2-40B4-BE49-F238E27FC236}">
                  <a16:creationId xmlns:a16="http://schemas.microsoft.com/office/drawing/2014/main" id="{BB498EF2-5CF7-A974-9762-A0740005508C}"/>
                </a:ext>
              </a:extLst>
            </p:cNvPr>
            <p:cNvPicPr>
              <a:picLocks noChangeAspect="1"/>
            </p:cNvPicPr>
            <p:nvPr userDrawn="1"/>
          </p:nvPicPr>
          <p:blipFill>
            <a:blip r:embed="rId6"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6" name="TextBox 15">
              <a:extLst>
                <a:ext uri="{FF2B5EF4-FFF2-40B4-BE49-F238E27FC236}">
                  <a16:creationId xmlns:a16="http://schemas.microsoft.com/office/drawing/2014/main" id="{E717A61D-B2EA-B0F5-046D-D1F9FAB9C7D8}"/>
                </a:ext>
              </a:extLst>
            </p:cNvPr>
            <p:cNvSpPr txBox="1"/>
            <p:nvPr/>
          </p:nvSpPr>
          <p:spPr>
            <a:xfrm>
              <a:off x="1269120" y="4063365"/>
              <a:ext cx="1021080" cy="253916"/>
            </a:xfrm>
            <a:prstGeom prst="rect">
              <a:avLst/>
            </a:prstGeom>
            <a:noFill/>
          </p:spPr>
          <p:txBody>
            <a:bodyPr wrap="square" rtlCol="0">
              <a:spAutoFit/>
            </a:bodyPr>
            <a:lstStyle/>
            <a:p>
              <a:pPr defTabSz="914264"/>
              <a:r>
                <a:rPr lang="en-US" sz="1050" dirty="0">
                  <a:solidFill>
                    <a:prstClr val="white"/>
                  </a:solidFill>
                  <a:latin typeface="Trebuchet MS"/>
                </a:rPr>
                <a:t>cloud@core</a:t>
              </a:r>
              <a:r>
                <a:rPr lang="en-US" sz="800" baseline="30000" dirty="0">
                  <a:solidFill>
                    <a:prstClr val="white"/>
                  </a:solidFill>
                  <a:latin typeface="Trebuchet MS"/>
                </a:rPr>
                <a:t>TM</a:t>
              </a:r>
              <a:endParaRPr lang="en-US" sz="1050" baseline="30000" dirty="0">
                <a:solidFill>
                  <a:prstClr val="white"/>
                </a:solidFill>
                <a:latin typeface="Trebuchet MS"/>
              </a:endParaRPr>
            </a:p>
          </p:txBody>
        </p:sp>
      </p:grpSp>
    </p:spTree>
    <p:extLst>
      <p:ext uri="{BB962C8B-B14F-4D97-AF65-F5344CB8AC3E}">
        <p14:creationId xmlns:p14="http://schemas.microsoft.com/office/powerpoint/2010/main" val="152020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A70D5E-003C-213C-9514-AFC7FE2A7F4E}"/>
              </a:ext>
            </a:extLst>
          </p:cNvPr>
          <p:cNvSpPr/>
          <p:nvPr/>
        </p:nvSpPr>
        <p:spPr>
          <a:xfrm>
            <a:off x="0" y="0"/>
            <a:ext cx="9144000" cy="5143500"/>
          </a:xfrm>
          <a:prstGeom prst="rect">
            <a:avLst/>
          </a:prstGeom>
          <a:solidFill>
            <a:srgbClr val="0A182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latin typeface="Trebuchet MS" panose="020B0603020202020204" pitchFamily="34" charset="0"/>
            </a:endParaRPr>
          </a:p>
        </p:txBody>
      </p:sp>
      <p:sp>
        <p:nvSpPr>
          <p:cNvPr id="24" name="TextBox 23">
            <a:extLst>
              <a:ext uri="{FF2B5EF4-FFF2-40B4-BE49-F238E27FC236}">
                <a16:creationId xmlns:a16="http://schemas.microsoft.com/office/drawing/2014/main" id="{056FCCC3-E03C-4843-8C68-900623101E46}"/>
              </a:ext>
            </a:extLst>
          </p:cNvPr>
          <p:cNvSpPr txBox="1"/>
          <p:nvPr/>
        </p:nvSpPr>
        <p:spPr>
          <a:xfrm rot="16200000">
            <a:off x="-2389482" y="2389482"/>
            <a:ext cx="5148298" cy="369332"/>
          </a:xfrm>
          <a:prstGeom prst="rect">
            <a:avLst/>
          </a:prstGeom>
          <a:solidFill>
            <a:srgbClr val="000000">
              <a:alpha val="69804"/>
            </a:srgbClr>
          </a:solidFill>
          <a:ln w="317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R="0" lvl="0" indent="0" algn="ctr" defTabSz="914264" fontAlgn="auto">
              <a:lnSpc>
                <a:spcPct val="100000"/>
              </a:lnSpc>
              <a:spcBef>
                <a:spcPts val="0"/>
              </a:spcBef>
              <a:spcAft>
                <a:spcPts val="0"/>
              </a:spcAft>
              <a:buClrTx/>
              <a:buSzTx/>
              <a:buFontTx/>
              <a:buNone/>
              <a:tabLst/>
              <a:defRPr kumimoji="0" sz="1800" b="0" i="0" u="none" strike="noStrike" cap="none" spc="0" normalizeH="0" baseline="0">
                <a:ln>
                  <a:noFill/>
                </a:ln>
                <a:solidFill>
                  <a:prstClr val="white"/>
                </a:solidFill>
                <a:effectLst/>
                <a:uLnTx/>
                <a:uFillTx/>
                <a:latin typeface="Trebuchet M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olidFill>
                  <a:schemeClr val="bg1"/>
                </a:solidFill>
                <a:latin typeface="Trebuchet MS" panose="020B0603020202020204" pitchFamily="34" charset="0"/>
              </a:rPr>
              <a:t>DIGITAL LED </a:t>
            </a:r>
          </a:p>
        </p:txBody>
      </p:sp>
      <p:sp>
        <p:nvSpPr>
          <p:cNvPr id="25" name="TextBox 24">
            <a:extLst>
              <a:ext uri="{FF2B5EF4-FFF2-40B4-BE49-F238E27FC236}">
                <a16:creationId xmlns:a16="http://schemas.microsoft.com/office/drawing/2014/main" id="{560A9AD5-9BC5-8A40-85AD-E5FEDA0CCC12}"/>
              </a:ext>
            </a:extLst>
          </p:cNvPr>
          <p:cNvSpPr txBox="1"/>
          <p:nvPr/>
        </p:nvSpPr>
        <p:spPr>
          <a:xfrm>
            <a:off x="369333" y="-1"/>
            <a:ext cx="2112609" cy="252000"/>
          </a:xfrm>
          <a:prstGeom prst="rect">
            <a:avLst/>
          </a:prstGeom>
          <a:solidFill>
            <a:schemeClr val="accent1">
              <a:lumMod val="50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R="0" lvl="0" indent="0" algn="ctr" defTabSz="914264" fontAlgn="auto">
              <a:lnSpc>
                <a:spcPct val="100000"/>
              </a:lnSpc>
              <a:spcBef>
                <a:spcPts val="0"/>
              </a:spcBef>
              <a:spcAft>
                <a:spcPts val="0"/>
              </a:spcAft>
              <a:buClrTx/>
              <a:buSzTx/>
              <a:buFontTx/>
              <a:buNone/>
              <a:tabLst/>
              <a:defRPr kumimoji="0" sz="1800" b="0" i="0" u="none" strike="noStrike" cap="none" spc="0" normalizeH="0" baseline="0">
                <a:ln>
                  <a:noFill/>
                </a:ln>
                <a:solidFill>
                  <a:prstClr val="white"/>
                </a:solidFill>
                <a:effectLst/>
                <a:uLnTx/>
                <a:uFillTx/>
                <a:latin typeface="TheSansOffice" panose="020B050304030206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en-US" sz="1050" dirty="0">
                <a:latin typeface="Trebuchet MS" panose="020B0603020202020204" pitchFamily="34" charset="0"/>
              </a:rPr>
              <a:t>FINANCIAL STOCK EXCHANGE</a:t>
            </a:r>
          </a:p>
        </p:txBody>
      </p:sp>
      <p:sp>
        <p:nvSpPr>
          <p:cNvPr id="2" name="Title 1">
            <a:extLst>
              <a:ext uri="{FF2B5EF4-FFF2-40B4-BE49-F238E27FC236}">
                <a16:creationId xmlns:a16="http://schemas.microsoft.com/office/drawing/2014/main" id="{9F4EC94F-5A6B-498D-8E79-132656F97785}"/>
              </a:ext>
            </a:extLst>
          </p:cNvPr>
          <p:cNvSpPr>
            <a:spLocks noGrp="1"/>
          </p:cNvSpPr>
          <p:nvPr>
            <p:ph type="title" idx="4294967295"/>
          </p:nvPr>
        </p:nvSpPr>
        <p:spPr>
          <a:xfrm>
            <a:off x="587829" y="366713"/>
            <a:ext cx="8232321" cy="369887"/>
          </a:xfrm>
        </p:spPr>
        <p:txBody>
          <a:bodyPr>
            <a:noAutofit/>
          </a:bodyPr>
          <a:lstStyle/>
          <a:p>
            <a:pPr lvl="0"/>
            <a:r>
              <a:rPr lang="en-US" sz="1800" b="1" dirty="0">
                <a:solidFill>
                  <a:srgbClr val="BED730"/>
                </a:solidFill>
                <a:latin typeface="Trebuchet MS" panose="020B0603020202020204" pitchFamily="34" charset="0"/>
              </a:rPr>
              <a:t>DIGITAL ENHANCEMENT OF 2ND LARGEST STOCK EXCHANGE GLOBALLY </a:t>
            </a:r>
          </a:p>
        </p:txBody>
      </p:sp>
      <p:grpSp>
        <p:nvGrpSpPr>
          <p:cNvPr id="26" name="Group 25">
            <a:extLst>
              <a:ext uri="{FF2B5EF4-FFF2-40B4-BE49-F238E27FC236}">
                <a16:creationId xmlns:a16="http://schemas.microsoft.com/office/drawing/2014/main" id="{A9199443-0A9F-4855-E4A3-533C9F3A5EAB}"/>
              </a:ext>
            </a:extLst>
          </p:cNvPr>
          <p:cNvGrpSpPr/>
          <p:nvPr/>
        </p:nvGrpSpPr>
        <p:grpSpPr>
          <a:xfrm>
            <a:off x="682899" y="1030897"/>
            <a:ext cx="8137251" cy="3742815"/>
            <a:chOff x="682899" y="1030897"/>
            <a:chExt cx="8137251" cy="3742815"/>
          </a:xfrm>
        </p:grpSpPr>
        <p:sp>
          <p:nvSpPr>
            <p:cNvPr id="4" name="TextBox 3">
              <a:extLst>
                <a:ext uri="{FF2B5EF4-FFF2-40B4-BE49-F238E27FC236}">
                  <a16:creationId xmlns:a16="http://schemas.microsoft.com/office/drawing/2014/main" id="{E8342832-EF47-42C7-A2C0-D0C3BB1101FF}"/>
                </a:ext>
              </a:extLst>
            </p:cNvPr>
            <p:cNvSpPr txBox="1"/>
            <p:nvPr/>
          </p:nvSpPr>
          <p:spPr>
            <a:xfrm>
              <a:off x="1119175" y="1035763"/>
              <a:ext cx="3031911" cy="27699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panose="020B0603020202020204" pitchFamily="34" charset="0"/>
                </a:rPr>
                <a:t>Project Objective</a:t>
              </a:r>
            </a:p>
          </p:txBody>
        </p:sp>
        <p:pic>
          <p:nvPicPr>
            <p:cNvPr id="1026" name="Picture 2" descr="objective Icon 3428374">
              <a:extLst>
                <a:ext uri="{FF2B5EF4-FFF2-40B4-BE49-F238E27FC236}">
                  <a16:creationId xmlns:a16="http://schemas.microsoft.com/office/drawing/2014/main" id="{A4BD5595-EA2B-48C7-B742-0FC9410CE3ED}"/>
                </a:ext>
              </a:extLst>
            </p:cNvPr>
            <p:cNvPicPr>
              <a:picLocks noChangeAspect="1" noChangeArrowheads="1"/>
            </p:cNvPicPr>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96745" y="1035763"/>
              <a:ext cx="360000" cy="360000"/>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a:extLst>
                <a:ext uri="{FF2B5EF4-FFF2-40B4-BE49-F238E27FC236}">
                  <a16:creationId xmlns:a16="http://schemas.microsoft.com/office/drawing/2014/main" id="{064AD464-FE8A-4F7A-9C5E-94D71356110D}"/>
                </a:ext>
              </a:extLst>
            </p:cNvPr>
            <p:cNvSpPr txBox="1"/>
            <p:nvPr/>
          </p:nvSpPr>
          <p:spPr>
            <a:xfrm>
              <a:off x="1119175" y="1827068"/>
              <a:ext cx="3031911" cy="27699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panose="020B0603020202020204" pitchFamily="34" charset="0"/>
                </a:rPr>
                <a:t>Project Model</a:t>
              </a:r>
            </a:p>
          </p:txBody>
        </p:sp>
        <p:pic>
          <p:nvPicPr>
            <p:cNvPr id="1028" name="Picture 4" descr="model Icon 1724316">
              <a:extLst>
                <a:ext uri="{FF2B5EF4-FFF2-40B4-BE49-F238E27FC236}">
                  <a16:creationId xmlns:a16="http://schemas.microsoft.com/office/drawing/2014/main" id="{8D78C8CE-F621-424D-9F5C-0017C2E9F057}"/>
                </a:ext>
              </a:extLst>
            </p:cNvPr>
            <p:cNvPicPr>
              <a:picLocks noChangeAspect="1" noChangeArrowheads="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96745" y="1827068"/>
              <a:ext cx="360000" cy="360000"/>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5C7DCE75-42E2-480C-A281-09C8647B4706}"/>
                </a:ext>
              </a:extLst>
            </p:cNvPr>
            <p:cNvSpPr txBox="1"/>
            <p:nvPr/>
          </p:nvSpPr>
          <p:spPr>
            <a:xfrm>
              <a:off x="1119175" y="2623926"/>
              <a:ext cx="3031911" cy="27699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panose="020B0603020202020204" pitchFamily="34" charset="0"/>
                </a:rPr>
                <a:t>Sify’s Uniqueness</a:t>
              </a:r>
              <a:endParaRPr kumimoji="0" lang="en-IN" sz="1050" b="0" i="0" u="none" strike="noStrike" kern="1200" cap="none" spc="0" normalizeH="0" baseline="0" noProof="0" dirty="0">
                <a:ln>
                  <a:noFill/>
                </a:ln>
                <a:solidFill>
                  <a:schemeClr val="bg1">
                    <a:lumMod val="75000"/>
                  </a:schemeClr>
                </a:solidFill>
                <a:effectLst/>
                <a:uLnTx/>
                <a:uFillTx/>
                <a:latin typeface="Trebuchet MS" panose="020B0603020202020204" pitchFamily="34" charset="0"/>
              </a:endParaRPr>
            </a:p>
          </p:txBody>
        </p:sp>
        <p:pic>
          <p:nvPicPr>
            <p:cNvPr id="8" name="Picture 7" descr="A picture containing shape&#10;&#10;Description automatically generated">
              <a:extLst>
                <a:ext uri="{FF2B5EF4-FFF2-40B4-BE49-F238E27FC236}">
                  <a16:creationId xmlns:a16="http://schemas.microsoft.com/office/drawing/2014/main" id="{8B322F9E-64ED-4BBA-8DBC-8C9D7EDDF6DF}"/>
                </a:ext>
              </a:extLst>
            </p:cNvPr>
            <p:cNvPicPr>
              <a:picLocks noChangeAspect="1"/>
            </p:cNvPicPr>
            <p:nvPr/>
          </p:nvPicPr>
          <p:blipFill>
            <a:blip r:embed="rId4">
              <a:duotone>
                <a:schemeClr val="accent3">
                  <a:shade val="45000"/>
                  <a:satMod val="135000"/>
                </a:schemeClr>
                <a:prstClr val="white"/>
              </a:duotone>
            </a:blip>
            <a:stretch>
              <a:fillRect/>
            </a:stretch>
          </p:blipFill>
          <p:spPr>
            <a:xfrm>
              <a:off x="696745" y="2623926"/>
              <a:ext cx="360000" cy="360000"/>
            </a:xfrm>
            <a:prstGeom prst="rect">
              <a:avLst/>
            </a:prstGeom>
          </p:spPr>
        </p:pic>
        <p:pic>
          <p:nvPicPr>
            <p:cNvPr id="27" name="Picture 26" descr="A picture containing shape&#10;&#10;Description automatically generated">
              <a:extLst>
                <a:ext uri="{FF2B5EF4-FFF2-40B4-BE49-F238E27FC236}">
                  <a16:creationId xmlns:a16="http://schemas.microsoft.com/office/drawing/2014/main" id="{7FDE27B0-6801-425A-90FE-CCA04DA3283D}"/>
                </a:ext>
              </a:extLst>
            </p:cNvPr>
            <p:cNvPicPr>
              <a:picLocks noChangeAspect="1"/>
            </p:cNvPicPr>
            <p:nvPr/>
          </p:nvPicPr>
          <p:blipFill>
            <a:blip r:embed="rId5">
              <a:duotone>
                <a:schemeClr val="accent3">
                  <a:shade val="45000"/>
                  <a:satMod val="135000"/>
                </a:schemeClr>
                <a:prstClr val="white"/>
              </a:duotone>
            </a:blip>
            <a:stretch>
              <a:fillRect/>
            </a:stretch>
          </p:blipFill>
          <p:spPr>
            <a:xfrm>
              <a:off x="4557515" y="1030897"/>
              <a:ext cx="360000" cy="360000"/>
            </a:xfrm>
            <a:prstGeom prst="rect">
              <a:avLst/>
            </a:prstGeom>
          </p:spPr>
        </p:pic>
        <p:sp>
          <p:nvSpPr>
            <p:cNvPr id="5" name="TextBox 4">
              <a:extLst>
                <a:ext uri="{FF2B5EF4-FFF2-40B4-BE49-F238E27FC236}">
                  <a16:creationId xmlns:a16="http://schemas.microsoft.com/office/drawing/2014/main" id="{3C8F985B-C958-8D88-C408-C3BD691C3F4C}"/>
                </a:ext>
              </a:extLst>
            </p:cNvPr>
            <p:cNvSpPr txBox="1"/>
            <p:nvPr/>
          </p:nvSpPr>
          <p:spPr>
            <a:xfrm>
              <a:off x="1119175" y="1313709"/>
              <a:ext cx="3273438" cy="50783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AWS Elastic Container Service (ECS) to be replicated and made highly available adhering to the RPO and RTO requirements as part of the DR Solution. </a:t>
              </a:r>
              <a:endParaRPr kumimoji="0" lang="en-IN"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endParaRPr>
            </a:p>
          </p:txBody>
        </p:sp>
        <p:sp>
          <p:nvSpPr>
            <p:cNvPr id="6" name="TextBox 5">
              <a:extLst>
                <a:ext uri="{FF2B5EF4-FFF2-40B4-BE49-F238E27FC236}">
                  <a16:creationId xmlns:a16="http://schemas.microsoft.com/office/drawing/2014/main" id="{C12E09AB-7B4B-81C2-1E4E-A568E43CA211}"/>
                </a:ext>
              </a:extLst>
            </p:cNvPr>
            <p:cNvSpPr txBox="1"/>
            <p:nvPr/>
          </p:nvSpPr>
          <p:spPr>
            <a:xfrm>
              <a:off x="1119175" y="2107317"/>
              <a:ext cx="3273438" cy="50783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Client had high security guidelines which limits them to host their source code in other cloud service provider including AWS. </a:t>
              </a:r>
            </a:p>
          </p:txBody>
        </p:sp>
        <p:sp>
          <p:nvSpPr>
            <p:cNvPr id="7" name="TextBox 6">
              <a:extLst>
                <a:ext uri="{FF2B5EF4-FFF2-40B4-BE49-F238E27FC236}">
                  <a16:creationId xmlns:a16="http://schemas.microsoft.com/office/drawing/2014/main" id="{C0D29228-43B6-88DA-9CB3-3988B8306AC3}"/>
                </a:ext>
              </a:extLst>
            </p:cNvPr>
            <p:cNvSpPr txBox="1"/>
            <p:nvPr/>
          </p:nvSpPr>
          <p:spPr>
            <a:xfrm>
              <a:off x="1119175" y="2900925"/>
              <a:ext cx="3273438" cy="92333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Identify technical approach that allows for replication of Microservices and maintain application/database consistency as per dynamic demand.</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chemeClr val="bg1"/>
                  </a:solidFill>
                  <a:effectLst/>
                  <a:uLnTx/>
                  <a:uFillTx/>
                  <a:latin typeface="Trebuchet MS" panose="020B0603020202020204" pitchFamily="34" charset="0"/>
                </a:rPr>
                <a:t>DR Drill: </a:t>
              </a: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Failover of Microservice and related components from AWS DC to Sify DR as Live DR drill process every quarter with RPO of 45 Mins and RTO of 2 Hrs.</a:t>
              </a:r>
            </a:p>
          </p:txBody>
        </p:sp>
        <p:sp>
          <p:nvSpPr>
            <p:cNvPr id="9" name="TextBox 8">
              <a:extLst>
                <a:ext uri="{FF2B5EF4-FFF2-40B4-BE49-F238E27FC236}">
                  <a16:creationId xmlns:a16="http://schemas.microsoft.com/office/drawing/2014/main" id="{4F3BD4B2-7CAF-D8C2-508A-0F6EEC8EB6CE}"/>
                </a:ext>
              </a:extLst>
            </p:cNvPr>
            <p:cNvSpPr txBox="1"/>
            <p:nvPr/>
          </p:nvSpPr>
          <p:spPr>
            <a:xfrm>
              <a:off x="5045290" y="1035763"/>
              <a:ext cx="3774860" cy="27699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panose="020B0603020202020204" pitchFamily="34" charset="0"/>
                </a:rPr>
                <a:t>Integrated Value and Outcome</a:t>
              </a:r>
            </a:p>
          </p:txBody>
        </p:sp>
        <p:sp>
          <p:nvSpPr>
            <p:cNvPr id="10" name="TextBox 9">
              <a:extLst>
                <a:ext uri="{FF2B5EF4-FFF2-40B4-BE49-F238E27FC236}">
                  <a16:creationId xmlns:a16="http://schemas.microsoft.com/office/drawing/2014/main" id="{555E724A-5E85-B766-E966-E7888FC7FEB1}"/>
                </a:ext>
              </a:extLst>
            </p:cNvPr>
            <p:cNvSpPr txBox="1"/>
            <p:nvPr/>
          </p:nvSpPr>
          <p:spPr>
            <a:xfrm>
              <a:off x="5045290" y="1313709"/>
              <a:ext cx="3774860" cy="1785104"/>
            </a:xfrm>
            <a:prstGeom prst="rect">
              <a:avLst/>
            </a:prstGeom>
            <a:noFill/>
          </p:spPr>
          <p:txBody>
            <a:bodyPr wrap="square" rtlCol="0">
              <a:spAutoFit/>
            </a:bodyPr>
            <a:lstStyle/>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Automate application container image creation and deployment of application on RedHat OpenShift Platform</a:t>
              </a:r>
            </a:p>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Enable </a:t>
              </a: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Autoscaling</a:t>
              </a: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 of application pods dynamically on-demand based on application performance requirements</a:t>
              </a:r>
            </a:p>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Build RedHat OpenShift Platform to provide </a:t>
              </a: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Kubernetes as a Service</a:t>
              </a:r>
            </a:p>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Build a DR process for failover of Microservices from AWS DC to Sify </a:t>
              </a: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OpenShift DR Platform </a:t>
              </a: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to enable live DR drill </a:t>
              </a:r>
            </a:p>
            <a:p>
              <a:pPr marL="171450" marR="0" lvl="0" indent="-171450" algn="l" defTabSz="6858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Automate the process of failover using custom scripts that integrate with OpenShift and DevOps platform</a:t>
              </a:r>
              <a:endParaRPr kumimoji="0" lang="en-IN"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endParaRPr>
            </a:p>
          </p:txBody>
        </p:sp>
        <p:sp>
          <p:nvSpPr>
            <p:cNvPr id="11" name="TextBox 10">
              <a:extLst>
                <a:ext uri="{FF2B5EF4-FFF2-40B4-BE49-F238E27FC236}">
                  <a16:creationId xmlns:a16="http://schemas.microsoft.com/office/drawing/2014/main" id="{8DAF510A-2A32-B42B-64F2-CAF5FA3286FC}"/>
                </a:ext>
              </a:extLst>
            </p:cNvPr>
            <p:cNvSpPr txBox="1"/>
            <p:nvPr/>
          </p:nvSpPr>
          <p:spPr>
            <a:xfrm>
              <a:off x="5045290" y="3183460"/>
              <a:ext cx="3774860" cy="27699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panose="020B0603020202020204" pitchFamily="34" charset="0"/>
                </a:rPr>
                <a:t>Value for Client</a:t>
              </a:r>
            </a:p>
          </p:txBody>
        </p:sp>
        <p:sp>
          <p:nvSpPr>
            <p:cNvPr id="12" name="TextBox 11">
              <a:extLst>
                <a:ext uri="{FF2B5EF4-FFF2-40B4-BE49-F238E27FC236}">
                  <a16:creationId xmlns:a16="http://schemas.microsoft.com/office/drawing/2014/main" id="{43199B15-CCC2-F35D-E06F-EB48325499E5}"/>
                </a:ext>
              </a:extLst>
            </p:cNvPr>
            <p:cNvSpPr txBox="1"/>
            <p:nvPr/>
          </p:nvSpPr>
          <p:spPr>
            <a:xfrm>
              <a:off x="5045290" y="3461406"/>
              <a:ext cx="3774860" cy="646331"/>
            </a:xfrm>
            <a:prstGeom prst="rect">
              <a:avLst/>
            </a:prstGeom>
            <a:noFill/>
          </p:spPr>
          <p:txBody>
            <a:bodyPr wrap="square" rtlCol="0">
              <a:spAutoFit/>
            </a:bodyPr>
            <a:lstStyle/>
            <a:p>
              <a:pPr marR="0" lvl="0" algn="l" defTabSz="685800" rtl="0" eaLnBrk="1" fontAlgn="auto" latinLnBrk="0" hangingPunct="1">
                <a:lnSpc>
                  <a:spcPct val="100000"/>
                </a:lnSpc>
                <a:spcBef>
                  <a:spcPts val="0"/>
                </a:spcBef>
                <a:spcAft>
                  <a:spcPts val="600"/>
                </a:spcAft>
                <a:buClrTx/>
                <a:buSzTx/>
                <a:tabLst/>
                <a:defRPr/>
              </a:pP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Resilient IT Infrastructure without compromising the security &amp; compliance guidelines. Unique </a:t>
              </a: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DevOps</a:t>
              </a: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 process that collaborate with existing DevOps to enable </a:t>
              </a:r>
              <a:r>
                <a:rPr kumimoji="0" lang="en-US" sz="900" b="0" i="0" u="none" strike="noStrike" kern="1200" cap="none" spc="0" normalizeH="0" baseline="0" noProof="0" dirty="0">
                  <a:ln>
                    <a:noFill/>
                  </a:ln>
                  <a:solidFill>
                    <a:srgbClr val="BED730"/>
                  </a:solidFill>
                  <a:effectLst/>
                  <a:uLnTx/>
                  <a:uFillTx/>
                  <a:latin typeface="Trebuchet MS" panose="020B0603020202020204" pitchFamily="34" charset="0"/>
                </a:rPr>
                <a:t>faster</a:t>
              </a: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 Software Development Life Cycle / Release Management.</a:t>
              </a:r>
              <a:endParaRPr kumimoji="0" lang="en-IN"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endParaRPr>
            </a:p>
          </p:txBody>
        </p:sp>
        <p:sp>
          <p:nvSpPr>
            <p:cNvPr id="14" name="TextBox 13">
              <a:extLst>
                <a:ext uri="{FF2B5EF4-FFF2-40B4-BE49-F238E27FC236}">
                  <a16:creationId xmlns:a16="http://schemas.microsoft.com/office/drawing/2014/main" id="{10A946EE-B4CC-D868-0FCE-3297E5A50A6E}"/>
                </a:ext>
              </a:extLst>
            </p:cNvPr>
            <p:cNvSpPr txBox="1"/>
            <p:nvPr/>
          </p:nvSpPr>
          <p:spPr>
            <a:xfrm>
              <a:off x="1119175" y="3847132"/>
              <a:ext cx="3031911" cy="27699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BED730"/>
                  </a:solidFill>
                  <a:effectLst/>
                  <a:uLnTx/>
                  <a:uFillTx/>
                  <a:latin typeface="Trebuchet MS" panose="020B0603020202020204" pitchFamily="34" charset="0"/>
                </a:rPr>
                <a:t>Tools</a:t>
              </a:r>
            </a:p>
          </p:txBody>
        </p:sp>
        <p:sp>
          <p:nvSpPr>
            <p:cNvPr id="16" name="TextBox 15">
              <a:extLst>
                <a:ext uri="{FF2B5EF4-FFF2-40B4-BE49-F238E27FC236}">
                  <a16:creationId xmlns:a16="http://schemas.microsoft.com/office/drawing/2014/main" id="{A1692390-6586-5752-0F14-1D0016201E3C}"/>
                </a:ext>
              </a:extLst>
            </p:cNvPr>
            <p:cNvSpPr txBox="1"/>
            <p:nvPr/>
          </p:nvSpPr>
          <p:spPr>
            <a:xfrm>
              <a:off x="1119175" y="4127381"/>
              <a:ext cx="3273438" cy="64633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chemeClr val="bg1"/>
                  </a:solidFill>
                  <a:effectLst/>
                  <a:uLnTx/>
                  <a:uFillTx/>
                  <a:latin typeface="Trebuchet MS" panose="020B0603020202020204" pitchFamily="34" charset="0"/>
                </a:rPr>
                <a:t>AWS: </a:t>
              </a: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ECS, RDS EDB, Code Commit, RedHat OpenShift 3.11, Harbor Private Registry, Jenkins, Bitbucket, Maven, Clair and Docker, </a:t>
              </a:r>
              <a:r>
                <a:rPr kumimoji="0" lang="en-US" sz="900" b="1" i="0" u="none" strike="noStrike" kern="1200" cap="none" spc="0" normalizeH="0" baseline="0" noProof="0" dirty="0">
                  <a:ln>
                    <a:noFill/>
                  </a:ln>
                  <a:solidFill>
                    <a:schemeClr val="bg1"/>
                  </a:solidFill>
                  <a:effectLst/>
                  <a:uLnTx/>
                  <a:uFillTx/>
                  <a:latin typeface="Trebuchet MS" panose="020B0603020202020204" pitchFamily="34" charset="0"/>
                </a:rPr>
                <a:t>Monitoring Tools: </a:t>
              </a:r>
              <a:r>
                <a:rPr kumimoji="0" lang="en-US" sz="900" b="0" i="0" u="none" strike="noStrike" kern="1200" cap="none" spc="0" normalizeH="0" baseline="0" noProof="0" dirty="0">
                  <a:ln>
                    <a:noFill/>
                  </a:ln>
                  <a:solidFill>
                    <a:schemeClr val="bg1">
                      <a:lumMod val="75000"/>
                    </a:schemeClr>
                  </a:solidFill>
                  <a:effectLst/>
                  <a:uLnTx/>
                  <a:uFillTx/>
                  <a:latin typeface="Trebuchet MS" panose="020B0603020202020204" pitchFamily="34" charset="0"/>
                </a:rPr>
                <a:t>Prometheus, Heapster, Grafana</a:t>
              </a:r>
            </a:p>
          </p:txBody>
        </p:sp>
        <p:pic>
          <p:nvPicPr>
            <p:cNvPr id="19" name="Picture 18" descr="A close up of a device&#10;&#10;Description automatically generated">
              <a:extLst>
                <a:ext uri="{FF2B5EF4-FFF2-40B4-BE49-F238E27FC236}">
                  <a16:creationId xmlns:a16="http://schemas.microsoft.com/office/drawing/2014/main" id="{A2DDB4BD-D6CD-9E2A-CF88-3D771F8AC851}"/>
                </a:ext>
              </a:extLst>
            </p:cNvPr>
            <p:cNvPicPr>
              <a:picLocks noChangeAspect="1"/>
            </p:cNvPicPr>
            <p:nvPr/>
          </p:nvPicPr>
          <p:blipFill>
            <a:blip r:embed="rId6"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82899" y="3847132"/>
              <a:ext cx="387692" cy="360000"/>
            </a:xfrm>
            <a:prstGeom prst="rect">
              <a:avLst/>
            </a:prstGeom>
          </p:spPr>
        </p:pic>
      </p:grpSp>
      <p:grpSp>
        <p:nvGrpSpPr>
          <p:cNvPr id="20" name="Group 19">
            <a:extLst>
              <a:ext uri="{FF2B5EF4-FFF2-40B4-BE49-F238E27FC236}">
                <a16:creationId xmlns:a16="http://schemas.microsoft.com/office/drawing/2014/main" id="{89BE1BA2-28D5-603C-F63A-21A03360DFA2}"/>
              </a:ext>
            </a:extLst>
          </p:cNvPr>
          <p:cNvGrpSpPr/>
          <p:nvPr/>
        </p:nvGrpSpPr>
        <p:grpSpPr>
          <a:xfrm>
            <a:off x="445045" y="4887673"/>
            <a:ext cx="1223400" cy="253916"/>
            <a:chOff x="1066800" y="4063365"/>
            <a:chExt cx="1223400" cy="253916"/>
          </a:xfrm>
        </p:grpSpPr>
        <p:pic>
          <p:nvPicPr>
            <p:cNvPr id="21" name="Picture 20">
              <a:extLst>
                <a:ext uri="{FF2B5EF4-FFF2-40B4-BE49-F238E27FC236}">
                  <a16:creationId xmlns:a16="http://schemas.microsoft.com/office/drawing/2014/main" id="{93EB7830-D211-491C-A588-51638EDF0EB6}"/>
                </a:ext>
              </a:extLst>
            </p:cNvPr>
            <p:cNvPicPr>
              <a:picLocks noChangeAspect="1"/>
            </p:cNvPicPr>
            <p:nvPr userDrawn="1"/>
          </p:nvPicPr>
          <p:blipFill>
            <a:blip r:embed="rId7"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23" name="TextBox 22">
              <a:extLst>
                <a:ext uri="{FF2B5EF4-FFF2-40B4-BE49-F238E27FC236}">
                  <a16:creationId xmlns:a16="http://schemas.microsoft.com/office/drawing/2014/main" id="{460AB643-111F-B1C5-239B-026D93A69961}"/>
                </a:ext>
              </a:extLst>
            </p:cNvPr>
            <p:cNvSpPr txBox="1"/>
            <p:nvPr/>
          </p:nvSpPr>
          <p:spPr>
            <a:xfrm>
              <a:off x="1269120" y="4063365"/>
              <a:ext cx="1021080" cy="253916"/>
            </a:xfrm>
            <a:prstGeom prst="rect">
              <a:avLst/>
            </a:prstGeom>
            <a:noFill/>
          </p:spPr>
          <p:txBody>
            <a:bodyPr wrap="square" rtlCol="0">
              <a:spAutoFit/>
            </a:bodyPr>
            <a:lstStyle/>
            <a:p>
              <a:pPr defTabSz="914264"/>
              <a:r>
                <a:rPr lang="en-US" sz="1050" dirty="0">
                  <a:solidFill>
                    <a:prstClr val="white"/>
                  </a:solidFill>
                  <a:latin typeface="Trebuchet MS"/>
                </a:rPr>
                <a:t>cloud@core</a:t>
              </a:r>
              <a:r>
                <a:rPr lang="en-US" sz="800" baseline="30000" dirty="0">
                  <a:solidFill>
                    <a:prstClr val="white"/>
                  </a:solidFill>
                  <a:latin typeface="Trebuchet MS"/>
                </a:rPr>
                <a:t>TM</a:t>
              </a:r>
              <a:endParaRPr lang="en-US" sz="1050" baseline="30000" dirty="0">
                <a:solidFill>
                  <a:prstClr val="white"/>
                </a:solidFill>
                <a:latin typeface="Trebuchet MS"/>
              </a:endParaRPr>
            </a:p>
          </p:txBody>
        </p:sp>
      </p:grpSp>
    </p:spTree>
    <p:extLst>
      <p:ext uri="{BB962C8B-B14F-4D97-AF65-F5344CB8AC3E}">
        <p14:creationId xmlns:p14="http://schemas.microsoft.com/office/powerpoint/2010/main" val="1182956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rapezoid 8">
            <a:extLst>
              <a:ext uri="{FF2B5EF4-FFF2-40B4-BE49-F238E27FC236}">
                <a16:creationId xmlns:a16="http://schemas.microsoft.com/office/drawing/2014/main" id="{C7D7FF60-B642-2E5D-1CB1-AA0BFDD8EEAF}"/>
              </a:ext>
            </a:extLst>
          </p:cNvPr>
          <p:cNvSpPr/>
          <p:nvPr/>
        </p:nvSpPr>
        <p:spPr>
          <a:xfrm rot="18926412">
            <a:off x="1979353" y="2654747"/>
            <a:ext cx="562216" cy="671245"/>
          </a:xfrm>
          <a:prstGeom prst="trapezoid">
            <a:avLst/>
          </a:prstGeom>
          <a:solidFill>
            <a:schemeClr val="tx2">
              <a:lumMod val="50000"/>
            </a:schemeClr>
          </a:solidFill>
          <a:ln w="317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10" name="Trapezoid 9">
            <a:extLst>
              <a:ext uri="{FF2B5EF4-FFF2-40B4-BE49-F238E27FC236}">
                <a16:creationId xmlns:a16="http://schemas.microsoft.com/office/drawing/2014/main" id="{2709F6CE-7DBF-26C8-C52F-DC72012C94CF}"/>
              </a:ext>
            </a:extLst>
          </p:cNvPr>
          <p:cNvSpPr/>
          <p:nvPr/>
        </p:nvSpPr>
        <p:spPr>
          <a:xfrm rot="18926412">
            <a:off x="5005531" y="2654747"/>
            <a:ext cx="562216" cy="671245"/>
          </a:xfrm>
          <a:prstGeom prst="trapezoid">
            <a:avLst/>
          </a:prstGeom>
          <a:solidFill>
            <a:schemeClr val="tx2">
              <a:lumMod val="50000"/>
            </a:schemeClr>
          </a:solidFill>
          <a:ln w="317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11" name="Trapezoid 10">
            <a:extLst>
              <a:ext uri="{FF2B5EF4-FFF2-40B4-BE49-F238E27FC236}">
                <a16:creationId xmlns:a16="http://schemas.microsoft.com/office/drawing/2014/main" id="{2F79151A-CC28-3E70-FADB-4EEBCA7569A0}"/>
              </a:ext>
            </a:extLst>
          </p:cNvPr>
          <p:cNvSpPr/>
          <p:nvPr/>
        </p:nvSpPr>
        <p:spPr>
          <a:xfrm rot="13526412">
            <a:off x="3512660" y="2654747"/>
            <a:ext cx="562216" cy="671245"/>
          </a:xfrm>
          <a:prstGeom prst="trapezoid">
            <a:avLst/>
          </a:prstGeom>
          <a:solidFill>
            <a:schemeClr val="tx2">
              <a:lumMod val="50000"/>
            </a:schemeClr>
          </a:solidFill>
          <a:ln w="317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12" name="Trapezoid 11">
            <a:extLst>
              <a:ext uri="{FF2B5EF4-FFF2-40B4-BE49-F238E27FC236}">
                <a16:creationId xmlns:a16="http://schemas.microsoft.com/office/drawing/2014/main" id="{0EFD1860-A4B8-4E15-0858-8BB3951A03A3}"/>
              </a:ext>
            </a:extLst>
          </p:cNvPr>
          <p:cNvSpPr/>
          <p:nvPr/>
        </p:nvSpPr>
        <p:spPr>
          <a:xfrm rot="13526412">
            <a:off x="6524165" y="2654747"/>
            <a:ext cx="562216" cy="671245"/>
          </a:xfrm>
          <a:prstGeom prst="trapezoid">
            <a:avLst/>
          </a:prstGeom>
          <a:solidFill>
            <a:schemeClr val="tx2">
              <a:lumMod val="50000"/>
            </a:schemeClr>
          </a:solidFill>
          <a:ln w="317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22" name="Rectangle: Rounded Corners 21">
            <a:extLst>
              <a:ext uri="{FF2B5EF4-FFF2-40B4-BE49-F238E27FC236}">
                <a16:creationId xmlns:a16="http://schemas.microsoft.com/office/drawing/2014/main" id="{A8DDCC14-6485-621F-1CDB-8CB5CFFCB40F}"/>
              </a:ext>
            </a:extLst>
          </p:cNvPr>
          <p:cNvSpPr/>
          <p:nvPr/>
        </p:nvSpPr>
        <p:spPr>
          <a:xfrm rot="2700000">
            <a:off x="834220" y="1564424"/>
            <a:ext cx="1440000" cy="1440000"/>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24" name="Rectangle: Rounded Corners 23">
            <a:extLst>
              <a:ext uri="{FF2B5EF4-FFF2-40B4-BE49-F238E27FC236}">
                <a16:creationId xmlns:a16="http://schemas.microsoft.com/office/drawing/2014/main" id="{9ACDC3F3-00BA-8F46-227E-F935F5AAD205}"/>
              </a:ext>
            </a:extLst>
          </p:cNvPr>
          <p:cNvSpPr/>
          <p:nvPr/>
        </p:nvSpPr>
        <p:spPr>
          <a:xfrm rot="2700000">
            <a:off x="3817028" y="1590519"/>
            <a:ext cx="1440000" cy="1440000"/>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26" name="Rectangle: Rounded Corners 25">
            <a:extLst>
              <a:ext uri="{FF2B5EF4-FFF2-40B4-BE49-F238E27FC236}">
                <a16:creationId xmlns:a16="http://schemas.microsoft.com/office/drawing/2014/main" id="{8D718462-36C9-2363-CD2A-0B6BB48B4944}"/>
              </a:ext>
            </a:extLst>
          </p:cNvPr>
          <p:cNvSpPr/>
          <p:nvPr/>
        </p:nvSpPr>
        <p:spPr>
          <a:xfrm rot="2700000">
            <a:off x="6834808" y="1602536"/>
            <a:ext cx="1440000" cy="1440000"/>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28" name="Rectangle: Rounded Corners 27">
            <a:extLst>
              <a:ext uri="{FF2B5EF4-FFF2-40B4-BE49-F238E27FC236}">
                <a16:creationId xmlns:a16="http://schemas.microsoft.com/office/drawing/2014/main" id="{76791C1A-17BB-D323-E10B-00036ECE2F08}"/>
              </a:ext>
            </a:extLst>
          </p:cNvPr>
          <p:cNvSpPr/>
          <p:nvPr/>
        </p:nvSpPr>
        <p:spPr>
          <a:xfrm rot="2700000">
            <a:off x="2308472" y="3113858"/>
            <a:ext cx="1440000" cy="1440000"/>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29" name="Rectangle: Rounded Corners 28">
            <a:extLst>
              <a:ext uri="{FF2B5EF4-FFF2-40B4-BE49-F238E27FC236}">
                <a16:creationId xmlns:a16="http://schemas.microsoft.com/office/drawing/2014/main" id="{B8A63F72-1E3F-3773-F814-7400DF50E743}"/>
              </a:ext>
            </a:extLst>
          </p:cNvPr>
          <p:cNvSpPr/>
          <p:nvPr/>
        </p:nvSpPr>
        <p:spPr>
          <a:xfrm rot="2700000">
            <a:off x="5326252" y="3113858"/>
            <a:ext cx="1440000" cy="1440000"/>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3" name="Rectangle: Rounded Corners 2">
            <a:extLst>
              <a:ext uri="{FF2B5EF4-FFF2-40B4-BE49-F238E27FC236}">
                <a16:creationId xmlns:a16="http://schemas.microsoft.com/office/drawing/2014/main" id="{C1E0CAD9-32C7-796F-AAC6-BB6BE6F69EA6}"/>
              </a:ext>
            </a:extLst>
          </p:cNvPr>
          <p:cNvSpPr/>
          <p:nvPr/>
        </p:nvSpPr>
        <p:spPr>
          <a:xfrm rot="2700000">
            <a:off x="834220" y="1472349"/>
            <a:ext cx="1440000" cy="1440000"/>
          </a:xfrm>
          <a:prstGeom prst="roundRect">
            <a:avLst>
              <a:gd name="adj" fmla="val 20180"/>
            </a:avLst>
          </a:prstGeom>
          <a:solidFill>
            <a:srgbClr val="BED730"/>
          </a:solid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4" name="Rectangle: Rounded Corners 3">
            <a:extLst>
              <a:ext uri="{FF2B5EF4-FFF2-40B4-BE49-F238E27FC236}">
                <a16:creationId xmlns:a16="http://schemas.microsoft.com/office/drawing/2014/main" id="{6490BAC6-7502-7C22-6A93-43F1B81266C0}"/>
              </a:ext>
            </a:extLst>
          </p:cNvPr>
          <p:cNvSpPr/>
          <p:nvPr/>
        </p:nvSpPr>
        <p:spPr>
          <a:xfrm rot="2700000">
            <a:off x="3817028" y="1498444"/>
            <a:ext cx="1440000" cy="1440000"/>
          </a:xfrm>
          <a:prstGeom prst="roundRect">
            <a:avLst>
              <a:gd name="adj" fmla="val 20180"/>
            </a:avLst>
          </a:prstGeom>
          <a:solidFill>
            <a:srgbClr val="556677"/>
          </a:solid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5" name="Rectangle: Rounded Corners 4">
            <a:extLst>
              <a:ext uri="{FF2B5EF4-FFF2-40B4-BE49-F238E27FC236}">
                <a16:creationId xmlns:a16="http://schemas.microsoft.com/office/drawing/2014/main" id="{7D42091A-DD45-9D68-CC1A-6A9D2F5399DF}"/>
              </a:ext>
            </a:extLst>
          </p:cNvPr>
          <p:cNvSpPr/>
          <p:nvPr/>
        </p:nvSpPr>
        <p:spPr>
          <a:xfrm rot="2700000">
            <a:off x="6834808" y="1510461"/>
            <a:ext cx="1440000" cy="1440000"/>
          </a:xfrm>
          <a:prstGeom prst="roundRect">
            <a:avLst>
              <a:gd name="adj" fmla="val 20180"/>
            </a:avLst>
          </a:prstGeom>
          <a:solidFill>
            <a:srgbClr val="BED730"/>
          </a:solid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6" name="Rectangle: Rounded Corners 5">
            <a:extLst>
              <a:ext uri="{FF2B5EF4-FFF2-40B4-BE49-F238E27FC236}">
                <a16:creationId xmlns:a16="http://schemas.microsoft.com/office/drawing/2014/main" id="{150AAC65-365C-5976-ED8B-5E8C4B0FC416}"/>
              </a:ext>
            </a:extLst>
          </p:cNvPr>
          <p:cNvSpPr/>
          <p:nvPr/>
        </p:nvSpPr>
        <p:spPr>
          <a:xfrm rot="2700000">
            <a:off x="2308472" y="3021783"/>
            <a:ext cx="1440000" cy="1440000"/>
          </a:xfrm>
          <a:prstGeom prst="roundRect">
            <a:avLst>
              <a:gd name="adj" fmla="val 20180"/>
            </a:avLst>
          </a:prstGeom>
          <a:solidFill>
            <a:srgbClr val="556677"/>
          </a:solid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8" name="Rectangle: Rounded Corners 7">
            <a:extLst>
              <a:ext uri="{FF2B5EF4-FFF2-40B4-BE49-F238E27FC236}">
                <a16:creationId xmlns:a16="http://schemas.microsoft.com/office/drawing/2014/main" id="{19ADE47B-ED7F-7898-440E-7AC7DF594577}"/>
              </a:ext>
            </a:extLst>
          </p:cNvPr>
          <p:cNvSpPr/>
          <p:nvPr/>
        </p:nvSpPr>
        <p:spPr>
          <a:xfrm rot="2700000">
            <a:off x="5326252" y="3021783"/>
            <a:ext cx="1440000" cy="1440000"/>
          </a:xfrm>
          <a:prstGeom prst="roundRect">
            <a:avLst>
              <a:gd name="adj" fmla="val 20180"/>
            </a:avLst>
          </a:prstGeom>
          <a:solidFill>
            <a:srgbClr val="556677"/>
          </a:solid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2" name="Title 1">
            <a:extLst>
              <a:ext uri="{FF2B5EF4-FFF2-40B4-BE49-F238E27FC236}">
                <a16:creationId xmlns:a16="http://schemas.microsoft.com/office/drawing/2014/main" id="{D9090883-E8E0-BBFF-6335-D71BFA39753E}"/>
              </a:ext>
            </a:extLst>
          </p:cNvPr>
          <p:cNvSpPr>
            <a:spLocks noGrp="1"/>
          </p:cNvSpPr>
          <p:nvPr>
            <p:ph type="title" idx="4294967295"/>
          </p:nvPr>
        </p:nvSpPr>
        <p:spPr>
          <a:xfrm>
            <a:off x="323850" y="211138"/>
            <a:ext cx="6877050" cy="415925"/>
          </a:xfrm>
        </p:spPr>
        <p:txBody>
          <a:bodyPr>
            <a:noAutofit/>
          </a:bodyPr>
          <a:lstStyle/>
          <a:p>
            <a:r>
              <a:rPr lang="en-US" sz="2000" b="1" dirty="0">
                <a:solidFill>
                  <a:schemeClr val="bg1"/>
                </a:solidFill>
                <a:latin typeface="Trebuchet MS" panose="020B0603020202020204" pitchFamily="34" charset="0"/>
              </a:rPr>
              <a:t>Walking the path with our Clients</a:t>
            </a:r>
          </a:p>
        </p:txBody>
      </p:sp>
      <p:sp>
        <p:nvSpPr>
          <p:cNvPr id="7" name="TextBox 6">
            <a:extLst>
              <a:ext uri="{FF2B5EF4-FFF2-40B4-BE49-F238E27FC236}">
                <a16:creationId xmlns:a16="http://schemas.microsoft.com/office/drawing/2014/main" id="{943775CB-654F-8D21-2370-6173306FD0B2}"/>
              </a:ext>
            </a:extLst>
          </p:cNvPr>
          <p:cNvSpPr txBox="1"/>
          <p:nvPr/>
        </p:nvSpPr>
        <p:spPr>
          <a:xfrm>
            <a:off x="790957" y="2133725"/>
            <a:ext cx="1526527" cy="461665"/>
          </a:xfrm>
          <a:prstGeom prst="rect">
            <a:avLst/>
          </a:prstGeom>
          <a:noFill/>
        </p:spPr>
        <p:txBody>
          <a:bodyPr wrap="square" rtlCol="0">
            <a:spAutoFit/>
          </a:bodyPr>
          <a:lstStyle/>
          <a:p>
            <a:pPr algn="ctr"/>
            <a:r>
              <a:rPr lang="en-US" sz="1200" b="1" dirty="0">
                <a:latin typeface="Trebuchet MS" panose="020B0603020202020204" pitchFamily="34" charset="0"/>
              </a:rPr>
              <a:t>Business-aligned cost models​</a:t>
            </a:r>
          </a:p>
        </p:txBody>
      </p:sp>
      <p:sp>
        <p:nvSpPr>
          <p:cNvPr id="21" name="TextBox 20">
            <a:extLst>
              <a:ext uri="{FF2B5EF4-FFF2-40B4-BE49-F238E27FC236}">
                <a16:creationId xmlns:a16="http://schemas.microsoft.com/office/drawing/2014/main" id="{01916388-7738-AF92-CCA7-77A7287933F9}"/>
              </a:ext>
            </a:extLst>
          </p:cNvPr>
          <p:cNvSpPr txBox="1"/>
          <p:nvPr/>
        </p:nvSpPr>
        <p:spPr>
          <a:xfrm>
            <a:off x="2311733" y="3707775"/>
            <a:ext cx="1433478" cy="646331"/>
          </a:xfrm>
          <a:prstGeom prst="rect">
            <a:avLst/>
          </a:prstGeom>
          <a:noFill/>
        </p:spPr>
        <p:txBody>
          <a:bodyPr wrap="square" rtlCol="0">
            <a:spAutoFit/>
          </a:bodyPr>
          <a:lstStyle/>
          <a:p>
            <a:pPr algn="ctr"/>
            <a:r>
              <a:rPr lang="en-US" sz="1200" b="1" dirty="0">
                <a:solidFill>
                  <a:schemeClr val="bg1"/>
                </a:solidFill>
                <a:latin typeface="Trebuchet MS" panose="020B0603020202020204" pitchFamily="34" charset="0"/>
              </a:rPr>
              <a:t>Rearchitect the enterprise network</a:t>
            </a:r>
          </a:p>
        </p:txBody>
      </p:sp>
      <p:sp>
        <p:nvSpPr>
          <p:cNvPr id="23" name="TextBox 22">
            <a:extLst>
              <a:ext uri="{FF2B5EF4-FFF2-40B4-BE49-F238E27FC236}">
                <a16:creationId xmlns:a16="http://schemas.microsoft.com/office/drawing/2014/main" id="{BA4CF4DA-5119-5E1C-FA79-BD8EE9DB10EB}"/>
              </a:ext>
            </a:extLst>
          </p:cNvPr>
          <p:cNvSpPr txBox="1"/>
          <p:nvPr/>
        </p:nvSpPr>
        <p:spPr>
          <a:xfrm>
            <a:off x="3815098" y="2133725"/>
            <a:ext cx="1443860" cy="461665"/>
          </a:xfrm>
          <a:prstGeom prst="rect">
            <a:avLst/>
          </a:prstGeom>
          <a:noFill/>
        </p:spPr>
        <p:txBody>
          <a:bodyPr wrap="square" rtlCol="0">
            <a:spAutoFit/>
          </a:bodyPr>
          <a:lstStyle/>
          <a:p>
            <a:pPr algn="ctr"/>
            <a:r>
              <a:rPr lang="en-US" sz="1200" b="1" dirty="0">
                <a:solidFill>
                  <a:schemeClr val="bg1"/>
                </a:solidFill>
                <a:latin typeface="Trebuchet MS" panose="020B0603020202020204" pitchFamily="34" charset="0"/>
              </a:rPr>
              <a:t>​Setting up DR/BCP platforms​</a:t>
            </a:r>
          </a:p>
        </p:txBody>
      </p:sp>
      <p:sp>
        <p:nvSpPr>
          <p:cNvPr id="25" name="TextBox 24">
            <a:extLst>
              <a:ext uri="{FF2B5EF4-FFF2-40B4-BE49-F238E27FC236}">
                <a16:creationId xmlns:a16="http://schemas.microsoft.com/office/drawing/2014/main" id="{F29329DD-8263-74A9-BDD0-83CADC7578B4}"/>
              </a:ext>
            </a:extLst>
          </p:cNvPr>
          <p:cNvSpPr txBox="1"/>
          <p:nvPr/>
        </p:nvSpPr>
        <p:spPr>
          <a:xfrm>
            <a:off x="5218254" y="3707775"/>
            <a:ext cx="1655996" cy="461665"/>
          </a:xfrm>
          <a:prstGeom prst="rect">
            <a:avLst/>
          </a:prstGeom>
          <a:noFill/>
        </p:spPr>
        <p:txBody>
          <a:bodyPr wrap="square" rtlCol="0">
            <a:spAutoFit/>
          </a:bodyPr>
          <a:lstStyle/>
          <a:p>
            <a:pPr algn="ctr"/>
            <a:r>
              <a:rPr lang="en-US" sz="1200" b="1" dirty="0">
                <a:solidFill>
                  <a:schemeClr val="bg1"/>
                </a:solidFill>
                <a:latin typeface="Trebuchet MS" panose="020B0603020202020204" pitchFamily="34" charset="0"/>
              </a:rPr>
              <a:t>Migration to</a:t>
            </a:r>
          </a:p>
          <a:p>
            <a:pPr algn="ctr"/>
            <a:r>
              <a:rPr lang="en-US" sz="1200" b="1" dirty="0">
                <a:solidFill>
                  <a:schemeClr val="bg1"/>
                </a:solidFill>
                <a:latin typeface="Trebuchet MS" panose="020B0603020202020204" pitchFamily="34" charset="0"/>
              </a:rPr>
              <a:t>cloud</a:t>
            </a:r>
          </a:p>
        </p:txBody>
      </p:sp>
      <p:sp>
        <p:nvSpPr>
          <p:cNvPr id="27" name="TextBox 26">
            <a:extLst>
              <a:ext uri="{FF2B5EF4-FFF2-40B4-BE49-F238E27FC236}">
                <a16:creationId xmlns:a16="http://schemas.microsoft.com/office/drawing/2014/main" id="{81D80A26-4FE2-E4E6-7251-F35A5882D478}"/>
              </a:ext>
            </a:extLst>
          </p:cNvPr>
          <p:cNvSpPr txBox="1"/>
          <p:nvPr/>
        </p:nvSpPr>
        <p:spPr>
          <a:xfrm>
            <a:off x="6808576" y="2133725"/>
            <a:ext cx="1492464" cy="461665"/>
          </a:xfrm>
          <a:prstGeom prst="rect">
            <a:avLst/>
          </a:prstGeom>
          <a:noFill/>
        </p:spPr>
        <p:txBody>
          <a:bodyPr wrap="square" rtlCol="0">
            <a:spAutoFit/>
          </a:bodyPr>
          <a:lstStyle/>
          <a:p>
            <a:pPr algn="ctr"/>
            <a:r>
              <a:rPr lang="en-US" sz="1200" b="1" dirty="0">
                <a:latin typeface="Trebuchet MS" panose="020B0603020202020204" pitchFamily="34" charset="0"/>
              </a:rPr>
              <a:t>Operation / Work from Any​where</a:t>
            </a:r>
          </a:p>
        </p:txBody>
      </p:sp>
      <p:pic>
        <p:nvPicPr>
          <p:cNvPr id="14" name="Picture 13" descr="Shape&#10;&#10;Description automatically generated with low confidence">
            <a:extLst>
              <a:ext uri="{FF2B5EF4-FFF2-40B4-BE49-F238E27FC236}">
                <a16:creationId xmlns:a16="http://schemas.microsoft.com/office/drawing/2014/main" id="{B04D9400-FAC3-7085-272A-B94510DEE16E}"/>
              </a:ext>
            </a:extLst>
          </p:cNvPr>
          <p:cNvPicPr>
            <a:picLocks noChangeAspect="1"/>
          </p:cNvPicPr>
          <p:nvPr/>
        </p:nvPicPr>
        <p:blipFill>
          <a:blip r:embed="rId3"/>
          <a:stretch>
            <a:fillRect/>
          </a:stretch>
        </p:blipFill>
        <p:spPr>
          <a:xfrm>
            <a:off x="1284220" y="1593720"/>
            <a:ext cx="540000" cy="540000"/>
          </a:xfrm>
          <a:prstGeom prst="rect">
            <a:avLst/>
          </a:prstGeom>
        </p:spPr>
      </p:pic>
      <p:pic>
        <p:nvPicPr>
          <p:cNvPr id="15" name="Picture 14">
            <a:extLst>
              <a:ext uri="{FF2B5EF4-FFF2-40B4-BE49-F238E27FC236}">
                <a16:creationId xmlns:a16="http://schemas.microsoft.com/office/drawing/2014/main" id="{D7243675-29AB-AE83-70C5-1887F3748C8C}"/>
              </a:ext>
            </a:extLst>
          </p:cNvPr>
          <p:cNvPicPr>
            <a:picLocks noChangeAspect="1"/>
          </p:cNvPicPr>
          <p:nvPr/>
        </p:nvPicPr>
        <p:blipFill>
          <a:blip r:embed="rId4">
            <a:lum bright="70000" contrast="-70000"/>
          </a:blip>
          <a:srcRect/>
          <a:stretch/>
        </p:blipFill>
        <p:spPr>
          <a:xfrm>
            <a:off x="4267028" y="1593720"/>
            <a:ext cx="540000" cy="540000"/>
          </a:xfrm>
          <a:prstGeom prst="rect">
            <a:avLst/>
          </a:prstGeom>
        </p:spPr>
      </p:pic>
      <p:pic>
        <p:nvPicPr>
          <p:cNvPr id="16" name="Picture 15">
            <a:extLst>
              <a:ext uri="{FF2B5EF4-FFF2-40B4-BE49-F238E27FC236}">
                <a16:creationId xmlns:a16="http://schemas.microsoft.com/office/drawing/2014/main" id="{1752E6F0-D96E-EAD7-4092-A5E4BFCD5084}"/>
              </a:ext>
            </a:extLst>
          </p:cNvPr>
          <p:cNvPicPr>
            <a:picLocks noChangeAspect="1"/>
          </p:cNvPicPr>
          <p:nvPr/>
        </p:nvPicPr>
        <p:blipFill>
          <a:blip r:embed="rId5"/>
          <a:srcRect/>
          <a:stretch/>
        </p:blipFill>
        <p:spPr>
          <a:xfrm>
            <a:off x="7284808" y="1593720"/>
            <a:ext cx="540000" cy="540000"/>
          </a:xfrm>
          <a:prstGeom prst="rect">
            <a:avLst/>
          </a:prstGeom>
        </p:spPr>
      </p:pic>
      <p:pic>
        <p:nvPicPr>
          <p:cNvPr id="17" name="Picture 16">
            <a:extLst>
              <a:ext uri="{FF2B5EF4-FFF2-40B4-BE49-F238E27FC236}">
                <a16:creationId xmlns:a16="http://schemas.microsoft.com/office/drawing/2014/main" id="{B3750CEF-7270-795B-5FE0-CA4F6BC204EF}"/>
              </a:ext>
            </a:extLst>
          </p:cNvPr>
          <p:cNvPicPr>
            <a:picLocks noChangeAspect="1"/>
          </p:cNvPicPr>
          <p:nvPr/>
        </p:nvPicPr>
        <p:blipFill>
          <a:blip r:embed="rId6">
            <a:lum bright="70000" contrast="-70000"/>
          </a:blip>
          <a:srcRect/>
          <a:stretch/>
        </p:blipFill>
        <p:spPr>
          <a:xfrm>
            <a:off x="2758472" y="3134473"/>
            <a:ext cx="540000" cy="540000"/>
          </a:xfrm>
          <a:prstGeom prst="rect">
            <a:avLst/>
          </a:prstGeom>
        </p:spPr>
      </p:pic>
      <p:pic>
        <p:nvPicPr>
          <p:cNvPr id="18" name="Picture 17">
            <a:extLst>
              <a:ext uri="{FF2B5EF4-FFF2-40B4-BE49-F238E27FC236}">
                <a16:creationId xmlns:a16="http://schemas.microsoft.com/office/drawing/2014/main" id="{D695C526-5488-2730-17CD-A333A51CFAA4}"/>
              </a:ext>
            </a:extLst>
          </p:cNvPr>
          <p:cNvPicPr>
            <a:picLocks noChangeAspect="1"/>
          </p:cNvPicPr>
          <p:nvPr/>
        </p:nvPicPr>
        <p:blipFill>
          <a:blip r:embed="rId7">
            <a:lum bright="70000" contrast="-70000"/>
          </a:blip>
          <a:srcRect/>
          <a:stretch/>
        </p:blipFill>
        <p:spPr>
          <a:xfrm>
            <a:off x="5776252" y="3134473"/>
            <a:ext cx="540000" cy="540000"/>
          </a:xfrm>
          <a:prstGeom prst="rect">
            <a:avLst/>
          </a:prstGeom>
        </p:spPr>
      </p:pic>
      <p:grpSp>
        <p:nvGrpSpPr>
          <p:cNvPr id="13" name="Group 12">
            <a:extLst>
              <a:ext uri="{FF2B5EF4-FFF2-40B4-BE49-F238E27FC236}">
                <a16:creationId xmlns:a16="http://schemas.microsoft.com/office/drawing/2014/main" id="{38A55F70-B524-FF4D-AA0E-F8F78F4344E5}"/>
              </a:ext>
            </a:extLst>
          </p:cNvPr>
          <p:cNvGrpSpPr/>
          <p:nvPr/>
        </p:nvGrpSpPr>
        <p:grpSpPr>
          <a:xfrm>
            <a:off x="64380" y="4887673"/>
            <a:ext cx="1223400" cy="253916"/>
            <a:chOff x="1066800" y="4063365"/>
            <a:chExt cx="1223400" cy="253916"/>
          </a:xfrm>
        </p:grpSpPr>
        <p:pic>
          <p:nvPicPr>
            <p:cNvPr id="19" name="Picture 18">
              <a:extLst>
                <a:ext uri="{FF2B5EF4-FFF2-40B4-BE49-F238E27FC236}">
                  <a16:creationId xmlns:a16="http://schemas.microsoft.com/office/drawing/2014/main" id="{3292BAE7-82A8-DFA6-78AF-3AAA3B1470AF}"/>
                </a:ext>
              </a:extLst>
            </p:cNvPr>
            <p:cNvPicPr>
              <a:picLocks noChangeAspect="1"/>
            </p:cNvPicPr>
            <p:nvPr userDrawn="1"/>
          </p:nvPicPr>
          <p:blipFill>
            <a:blip r:embed="rId8"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20" name="TextBox 19">
              <a:extLst>
                <a:ext uri="{FF2B5EF4-FFF2-40B4-BE49-F238E27FC236}">
                  <a16:creationId xmlns:a16="http://schemas.microsoft.com/office/drawing/2014/main" id="{B790A4B9-443B-BBCB-1700-E10203D388F9}"/>
                </a:ext>
              </a:extLst>
            </p:cNvPr>
            <p:cNvSpPr txBox="1"/>
            <p:nvPr/>
          </p:nvSpPr>
          <p:spPr>
            <a:xfrm>
              <a:off x="1269120" y="4063365"/>
              <a:ext cx="1021080" cy="253916"/>
            </a:xfrm>
            <a:prstGeom prst="rect">
              <a:avLst/>
            </a:prstGeom>
            <a:noFill/>
          </p:spPr>
          <p:txBody>
            <a:bodyPr wrap="square" rtlCol="0">
              <a:spAutoFit/>
            </a:bodyPr>
            <a:lstStyle/>
            <a:p>
              <a:pPr defTabSz="914264"/>
              <a:r>
                <a:rPr lang="en-US" sz="1050" dirty="0">
                  <a:solidFill>
                    <a:prstClr val="white"/>
                  </a:solidFill>
                  <a:latin typeface="Trebuchet MS"/>
                </a:rPr>
                <a:t>cloud@core</a:t>
              </a:r>
              <a:r>
                <a:rPr lang="en-US" sz="800" baseline="30000" dirty="0">
                  <a:solidFill>
                    <a:prstClr val="white"/>
                  </a:solidFill>
                  <a:latin typeface="Trebuchet MS"/>
                </a:rPr>
                <a:t>TM</a:t>
              </a:r>
              <a:endParaRPr lang="en-US" sz="1050" baseline="30000" dirty="0">
                <a:solidFill>
                  <a:prstClr val="white"/>
                </a:solidFill>
                <a:latin typeface="Trebuchet MS"/>
              </a:endParaRPr>
            </a:p>
          </p:txBody>
        </p:sp>
      </p:grpSp>
    </p:spTree>
    <p:extLst>
      <p:ext uri="{BB962C8B-B14F-4D97-AF65-F5344CB8AC3E}">
        <p14:creationId xmlns:p14="http://schemas.microsoft.com/office/powerpoint/2010/main" val="740082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writing on a piece of paper&#10;&#10;Description automatically generated with medium confidence">
            <a:extLst>
              <a:ext uri="{FF2B5EF4-FFF2-40B4-BE49-F238E27FC236}">
                <a16:creationId xmlns:a16="http://schemas.microsoft.com/office/drawing/2014/main" id="{67598C5D-8AAE-AB1A-9F8C-748D69FD1181}"/>
              </a:ext>
            </a:extLst>
          </p:cNvPr>
          <p:cNvPicPr>
            <a:picLocks noChangeAspect="1"/>
          </p:cNvPicPr>
          <p:nvPr/>
        </p:nvPicPr>
        <p:blipFill rotWithShape="1">
          <a:blip r:embed="rId3"/>
          <a:srcRect t="12457" b="12543"/>
          <a:stretch/>
        </p:blipFill>
        <p:spPr>
          <a:xfrm>
            <a:off x="4572000" y="1"/>
            <a:ext cx="4572000" cy="5143500"/>
          </a:xfrm>
          <a:prstGeom prst="rect">
            <a:avLst/>
          </a:prstGeom>
        </p:spPr>
      </p:pic>
      <p:pic>
        <p:nvPicPr>
          <p:cNvPr id="4" name="Picture 3" descr="A person standing in front of a group of people sitting at a table&#10;&#10;Description automatically generated with medium confidence">
            <a:extLst>
              <a:ext uri="{FF2B5EF4-FFF2-40B4-BE49-F238E27FC236}">
                <a16:creationId xmlns:a16="http://schemas.microsoft.com/office/drawing/2014/main" id="{334E507D-0DA8-A4EA-D1B1-16F907DBE5C9}"/>
              </a:ext>
            </a:extLst>
          </p:cNvPr>
          <p:cNvPicPr>
            <a:picLocks noChangeAspect="1"/>
          </p:cNvPicPr>
          <p:nvPr/>
        </p:nvPicPr>
        <p:blipFill rotWithShape="1">
          <a:blip r:embed="rId4"/>
          <a:srcRect l="7625" t="23597" b="7121"/>
          <a:stretch/>
        </p:blipFill>
        <p:spPr>
          <a:xfrm>
            <a:off x="0" y="1"/>
            <a:ext cx="4572000" cy="5143500"/>
          </a:xfrm>
          <a:prstGeom prst="rect">
            <a:avLst/>
          </a:prstGeom>
        </p:spPr>
      </p:pic>
      <p:cxnSp>
        <p:nvCxnSpPr>
          <p:cNvPr id="5" name="Straight Connector 4">
            <a:extLst>
              <a:ext uri="{FF2B5EF4-FFF2-40B4-BE49-F238E27FC236}">
                <a16:creationId xmlns:a16="http://schemas.microsoft.com/office/drawing/2014/main" id="{4D46A04F-6E57-EB34-1192-355FB8953E09}"/>
              </a:ext>
            </a:extLst>
          </p:cNvPr>
          <p:cNvCxnSpPr>
            <a:stCxn id="9" idx="0"/>
            <a:endCxn id="9" idx="2"/>
          </p:cNvCxnSpPr>
          <p:nvPr/>
        </p:nvCxnSpPr>
        <p:spPr>
          <a:xfrm>
            <a:off x="4572000" y="0"/>
            <a:ext cx="0" cy="514350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51733287-F80B-1FE5-11A0-9D880BEBB6D3}"/>
              </a:ext>
            </a:extLst>
          </p:cNvPr>
          <p:cNvSpPr/>
          <p:nvPr/>
        </p:nvSpPr>
        <p:spPr>
          <a:xfrm>
            <a:off x="0" y="0"/>
            <a:ext cx="9144000" cy="5143500"/>
          </a:xfrm>
          <a:prstGeom prst="rect">
            <a:avLst/>
          </a:prstGeom>
          <a:solidFill>
            <a:srgbClr val="0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2" name="Title 1">
            <a:extLst>
              <a:ext uri="{FF2B5EF4-FFF2-40B4-BE49-F238E27FC236}">
                <a16:creationId xmlns:a16="http://schemas.microsoft.com/office/drawing/2014/main" id="{2AE23487-20FF-9EC5-E5A7-F75F410BA3A2}"/>
              </a:ext>
            </a:extLst>
          </p:cNvPr>
          <p:cNvSpPr>
            <a:spLocks noGrp="1"/>
          </p:cNvSpPr>
          <p:nvPr>
            <p:ph type="title" idx="4294967295"/>
          </p:nvPr>
        </p:nvSpPr>
        <p:spPr>
          <a:xfrm>
            <a:off x="323850" y="211138"/>
            <a:ext cx="7848600" cy="415925"/>
          </a:xfrm>
        </p:spPr>
        <p:txBody>
          <a:bodyPr>
            <a:normAutofit/>
          </a:bodyPr>
          <a:lstStyle/>
          <a:p>
            <a:r>
              <a:rPr lang="en-US" sz="2000" b="1" dirty="0">
                <a:solidFill>
                  <a:schemeClr val="bg1"/>
                </a:solidFill>
                <a:latin typeface="Trebuchet MS" panose="020B0603020202020204" pitchFamily="34" charset="0"/>
              </a:rPr>
              <a:t>Cloud Mindset: Before &amp; After Pandemic</a:t>
            </a:r>
          </a:p>
        </p:txBody>
      </p:sp>
      <p:grpSp>
        <p:nvGrpSpPr>
          <p:cNvPr id="6" name="Group 5">
            <a:extLst>
              <a:ext uri="{FF2B5EF4-FFF2-40B4-BE49-F238E27FC236}">
                <a16:creationId xmlns:a16="http://schemas.microsoft.com/office/drawing/2014/main" id="{29767EA1-DECF-1D64-093F-EC8B002A5712}"/>
              </a:ext>
            </a:extLst>
          </p:cNvPr>
          <p:cNvGrpSpPr/>
          <p:nvPr/>
        </p:nvGrpSpPr>
        <p:grpSpPr>
          <a:xfrm>
            <a:off x="323849" y="987425"/>
            <a:ext cx="4441017" cy="3744913"/>
            <a:chOff x="323849" y="987425"/>
            <a:chExt cx="4441017" cy="3744913"/>
          </a:xfrm>
        </p:grpSpPr>
        <p:sp>
          <p:nvSpPr>
            <p:cNvPr id="10" name="Arrow: Pentagon 9">
              <a:extLst>
                <a:ext uri="{FF2B5EF4-FFF2-40B4-BE49-F238E27FC236}">
                  <a16:creationId xmlns:a16="http://schemas.microsoft.com/office/drawing/2014/main" id="{0F61BF2C-6E15-39E4-7014-E1FD9B325826}"/>
                </a:ext>
              </a:extLst>
            </p:cNvPr>
            <p:cNvSpPr/>
            <p:nvPr/>
          </p:nvSpPr>
          <p:spPr>
            <a:xfrm>
              <a:off x="323849" y="987425"/>
              <a:ext cx="4441017" cy="3744913"/>
            </a:xfrm>
            <a:prstGeom prst="homePlate">
              <a:avLst>
                <a:gd name="adj" fmla="val 15058"/>
              </a:avLst>
            </a:prstGeom>
            <a:solidFill>
              <a:schemeClr val="tx1">
                <a:alpha val="50196"/>
              </a:schemeClr>
            </a:solidFill>
            <a:ln w="6350">
              <a:solidFill>
                <a:srgbClr val="FFFFF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2" name="Rectangle: Rounded Corners 51">
              <a:extLst>
                <a:ext uri="{FF2B5EF4-FFF2-40B4-BE49-F238E27FC236}">
                  <a16:creationId xmlns:a16="http://schemas.microsoft.com/office/drawing/2014/main" id="{05C0D42C-A781-34C0-D636-5A4D3ADAF34A}"/>
                </a:ext>
              </a:extLst>
            </p:cNvPr>
            <p:cNvSpPr/>
            <p:nvPr/>
          </p:nvSpPr>
          <p:spPr>
            <a:xfrm>
              <a:off x="523085" y="1733218"/>
              <a:ext cx="1800000" cy="1080000"/>
            </a:xfrm>
            <a:prstGeom prst="roundRect">
              <a:avLst/>
            </a:prstGeom>
            <a:solidFill>
              <a:srgbClr val="BED730"/>
            </a:solidFill>
            <a:ln w="9525">
              <a:solidFill>
                <a:schemeClr val="tx1">
                  <a:lumMod val="85000"/>
                  <a:lumOff val="1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3" name="Rectangle: Rounded Corners 52">
              <a:extLst>
                <a:ext uri="{FF2B5EF4-FFF2-40B4-BE49-F238E27FC236}">
                  <a16:creationId xmlns:a16="http://schemas.microsoft.com/office/drawing/2014/main" id="{D9554085-6169-77AF-9908-EC6069505820}"/>
                </a:ext>
              </a:extLst>
            </p:cNvPr>
            <p:cNvSpPr/>
            <p:nvPr/>
          </p:nvSpPr>
          <p:spPr>
            <a:xfrm>
              <a:off x="2434713" y="1733218"/>
              <a:ext cx="1800000" cy="1080000"/>
            </a:xfrm>
            <a:prstGeom prst="roundRect">
              <a:avLst/>
            </a:prstGeom>
            <a:solidFill>
              <a:srgbClr val="BED730"/>
            </a:solidFill>
            <a:ln w="9525">
              <a:solidFill>
                <a:schemeClr val="tx1">
                  <a:lumMod val="85000"/>
                  <a:lumOff val="1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4" name="Rectangle: Rounded Corners 53">
              <a:extLst>
                <a:ext uri="{FF2B5EF4-FFF2-40B4-BE49-F238E27FC236}">
                  <a16:creationId xmlns:a16="http://schemas.microsoft.com/office/drawing/2014/main" id="{D5002B80-784B-E52E-C855-550B8A03E40C}"/>
                </a:ext>
              </a:extLst>
            </p:cNvPr>
            <p:cNvSpPr/>
            <p:nvPr/>
          </p:nvSpPr>
          <p:spPr>
            <a:xfrm>
              <a:off x="523085" y="2926885"/>
              <a:ext cx="1800000" cy="1080000"/>
            </a:xfrm>
            <a:prstGeom prst="roundRect">
              <a:avLst/>
            </a:prstGeom>
            <a:solidFill>
              <a:srgbClr val="556677"/>
            </a:solidFill>
            <a:ln w="9525">
              <a:solidFill>
                <a:schemeClr val="tx1">
                  <a:lumMod val="85000"/>
                  <a:lumOff val="1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5" name="Rectangle: Rounded Corners 54">
              <a:extLst>
                <a:ext uri="{FF2B5EF4-FFF2-40B4-BE49-F238E27FC236}">
                  <a16:creationId xmlns:a16="http://schemas.microsoft.com/office/drawing/2014/main" id="{3EFCEAD4-70CC-0D90-2702-670D5732FAF1}"/>
                </a:ext>
              </a:extLst>
            </p:cNvPr>
            <p:cNvSpPr/>
            <p:nvPr/>
          </p:nvSpPr>
          <p:spPr>
            <a:xfrm>
              <a:off x="2434713" y="2926885"/>
              <a:ext cx="1800000" cy="1080000"/>
            </a:xfrm>
            <a:prstGeom prst="roundRect">
              <a:avLst/>
            </a:prstGeom>
            <a:solidFill>
              <a:srgbClr val="556677"/>
            </a:solidFill>
            <a:ln w="9525">
              <a:solidFill>
                <a:schemeClr val="tx1">
                  <a:lumMod val="85000"/>
                  <a:lumOff val="1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20" name="Picture 19" descr="Shape&#10;&#10;Description automatically generated with low confidence">
              <a:extLst>
                <a:ext uri="{FF2B5EF4-FFF2-40B4-BE49-F238E27FC236}">
                  <a16:creationId xmlns:a16="http://schemas.microsoft.com/office/drawing/2014/main" id="{A252E276-5F76-A250-5612-6FD99B521232}"/>
                </a:ext>
              </a:extLst>
            </p:cNvPr>
            <p:cNvPicPr>
              <a:picLocks noChangeAspect="1"/>
            </p:cNvPicPr>
            <p:nvPr/>
          </p:nvPicPr>
          <p:blipFill>
            <a:blip r:embed="rId5"/>
            <a:stretch>
              <a:fillRect/>
            </a:stretch>
          </p:blipFill>
          <p:spPr>
            <a:xfrm>
              <a:off x="1063085" y="1789870"/>
              <a:ext cx="720000" cy="720000"/>
            </a:xfrm>
            <a:prstGeom prst="rect">
              <a:avLst/>
            </a:prstGeom>
          </p:spPr>
        </p:pic>
        <p:pic>
          <p:nvPicPr>
            <p:cNvPr id="24" name="Picture 23" descr="Shape&#10;&#10;Description automatically generated with low confidence">
              <a:extLst>
                <a:ext uri="{FF2B5EF4-FFF2-40B4-BE49-F238E27FC236}">
                  <a16:creationId xmlns:a16="http://schemas.microsoft.com/office/drawing/2014/main" id="{8CFCEDEE-A72E-08F5-06EB-BA90E7C43910}"/>
                </a:ext>
              </a:extLst>
            </p:cNvPr>
            <p:cNvPicPr>
              <a:picLocks noChangeAspect="1"/>
            </p:cNvPicPr>
            <p:nvPr/>
          </p:nvPicPr>
          <p:blipFill>
            <a:blip r:embed="rId6"/>
            <a:stretch>
              <a:fillRect/>
            </a:stretch>
          </p:blipFill>
          <p:spPr>
            <a:xfrm>
              <a:off x="2974713" y="1789870"/>
              <a:ext cx="720000" cy="720000"/>
            </a:xfrm>
            <a:prstGeom prst="rect">
              <a:avLst/>
            </a:prstGeom>
          </p:spPr>
        </p:pic>
        <p:pic>
          <p:nvPicPr>
            <p:cNvPr id="32" name="Picture 31" descr="Shape&#10;&#10;Description automatically generated with low confidence">
              <a:extLst>
                <a:ext uri="{FF2B5EF4-FFF2-40B4-BE49-F238E27FC236}">
                  <a16:creationId xmlns:a16="http://schemas.microsoft.com/office/drawing/2014/main" id="{77F15859-4A2E-A953-26DA-8AAD1EE42820}"/>
                </a:ext>
              </a:extLst>
            </p:cNvPr>
            <p:cNvPicPr>
              <a:picLocks noChangeAspect="1"/>
            </p:cNvPicPr>
            <p:nvPr/>
          </p:nvPicPr>
          <p:blipFill>
            <a:blip r:embed="rId7">
              <a:lum bright="70000" contrast="-70000"/>
            </a:blip>
            <a:stretch>
              <a:fillRect/>
            </a:stretch>
          </p:blipFill>
          <p:spPr>
            <a:xfrm>
              <a:off x="1063085" y="2968653"/>
              <a:ext cx="720000" cy="720000"/>
            </a:xfrm>
            <a:prstGeom prst="rect">
              <a:avLst/>
            </a:prstGeom>
          </p:spPr>
        </p:pic>
        <p:pic>
          <p:nvPicPr>
            <p:cNvPr id="34" name="Picture 33">
              <a:extLst>
                <a:ext uri="{FF2B5EF4-FFF2-40B4-BE49-F238E27FC236}">
                  <a16:creationId xmlns:a16="http://schemas.microsoft.com/office/drawing/2014/main" id="{6065971E-874E-751D-C05A-EFA3E2DF27B5}"/>
                </a:ext>
              </a:extLst>
            </p:cNvPr>
            <p:cNvPicPr>
              <a:picLocks noChangeAspect="1"/>
            </p:cNvPicPr>
            <p:nvPr/>
          </p:nvPicPr>
          <p:blipFill>
            <a:blip r:embed="rId8">
              <a:lum bright="70000" contrast="-70000"/>
            </a:blip>
            <a:srcRect/>
            <a:stretch/>
          </p:blipFill>
          <p:spPr>
            <a:xfrm>
              <a:off x="2974713" y="2968653"/>
              <a:ext cx="720000" cy="720000"/>
            </a:xfrm>
            <a:prstGeom prst="rect">
              <a:avLst/>
            </a:prstGeom>
          </p:spPr>
        </p:pic>
        <p:sp>
          <p:nvSpPr>
            <p:cNvPr id="56" name="TextBox 55">
              <a:extLst>
                <a:ext uri="{FF2B5EF4-FFF2-40B4-BE49-F238E27FC236}">
                  <a16:creationId xmlns:a16="http://schemas.microsoft.com/office/drawing/2014/main" id="{90B35CBA-DAB2-31ED-AF3A-8912F7DB472F}"/>
                </a:ext>
              </a:extLst>
            </p:cNvPr>
            <p:cNvSpPr txBox="1"/>
            <p:nvPr/>
          </p:nvSpPr>
          <p:spPr>
            <a:xfrm>
              <a:off x="715952" y="2438193"/>
              <a:ext cx="1414267" cy="307777"/>
            </a:xfrm>
            <a:prstGeom prst="rect">
              <a:avLst/>
            </a:prstGeom>
            <a:noFill/>
          </p:spPr>
          <p:txBody>
            <a:bodyPr wrap="square" rtlCol="0">
              <a:spAutoFit/>
            </a:bodyPr>
            <a:lstStyle/>
            <a:p>
              <a:pPr algn="ctr"/>
              <a:r>
                <a:rPr lang="en-US" sz="1400" b="1" dirty="0">
                  <a:latin typeface="Trebuchet MS" panose="020B0603020202020204" pitchFamily="34" charset="0"/>
                </a:rPr>
                <a:t>Cloud Ready</a:t>
              </a:r>
            </a:p>
          </p:txBody>
        </p:sp>
        <p:sp>
          <p:nvSpPr>
            <p:cNvPr id="57" name="TextBox 56">
              <a:extLst>
                <a:ext uri="{FF2B5EF4-FFF2-40B4-BE49-F238E27FC236}">
                  <a16:creationId xmlns:a16="http://schemas.microsoft.com/office/drawing/2014/main" id="{C650B280-E70E-7C56-046B-AB943A084C74}"/>
                </a:ext>
              </a:extLst>
            </p:cNvPr>
            <p:cNvSpPr txBox="1"/>
            <p:nvPr/>
          </p:nvSpPr>
          <p:spPr>
            <a:xfrm>
              <a:off x="2627580" y="2438193"/>
              <a:ext cx="1414267" cy="307777"/>
            </a:xfrm>
            <a:prstGeom prst="rect">
              <a:avLst/>
            </a:prstGeom>
            <a:noFill/>
          </p:spPr>
          <p:txBody>
            <a:bodyPr wrap="square" rtlCol="0">
              <a:spAutoFit/>
            </a:bodyPr>
            <a:lstStyle/>
            <a:p>
              <a:pPr algn="ctr"/>
              <a:r>
                <a:rPr lang="en-US" sz="1400" b="1" dirty="0">
                  <a:latin typeface="Trebuchet MS" panose="020B0603020202020204" pitchFamily="34" charset="0"/>
                </a:rPr>
                <a:t>Cloud Friendly</a:t>
              </a:r>
            </a:p>
          </p:txBody>
        </p:sp>
        <p:sp>
          <p:nvSpPr>
            <p:cNvPr id="58" name="TextBox 57">
              <a:extLst>
                <a:ext uri="{FF2B5EF4-FFF2-40B4-BE49-F238E27FC236}">
                  <a16:creationId xmlns:a16="http://schemas.microsoft.com/office/drawing/2014/main" id="{C368342A-7A4C-9C65-C2A3-1CB286E9832D}"/>
                </a:ext>
              </a:extLst>
            </p:cNvPr>
            <p:cNvSpPr txBox="1"/>
            <p:nvPr/>
          </p:nvSpPr>
          <p:spPr>
            <a:xfrm>
              <a:off x="669345" y="3615573"/>
              <a:ext cx="1507481" cy="307777"/>
            </a:xfrm>
            <a:prstGeom prst="rect">
              <a:avLst/>
            </a:prstGeom>
            <a:noFill/>
          </p:spPr>
          <p:txBody>
            <a:bodyPr wrap="square" rtlCol="0">
              <a:spAutoFit/>
            </a:bodyPr>
            <a:lstStyle/>
            <a:p>
              <a:pPr algn="ctr"/>
              <a:r>
                <a:rPr lang="en-US" sz="1400" b="1" dirty="0">
                  <a:solidFill>
                    <a:schemeClr val="bg1"/>
                  </a:solidFill>
                  <a:latin typeface="Trebuchet MS" panose="020B0603020202020204" pitchFamily="34" charset="0"/>
                </a:rPr>
                <a:t>Cloud Skeptical</a:t>
              </a:r>
            </a:p>
          </p:txBody>
        </p:sp>
        <p:sp>
          <p:nvSpPr>
            <p:cNvPr id="59" name="TextBox 58">
              <a:extLst>
                <a:ext uri="{FF2B5EF4-FFF2-40B4-BE49-F238E27FC236}">
                  <a16:creationId xmlns:a16="http://schemas.microsoft.com/office/drawing/2014/main" id="{D9557EE8-6F74-2B1F-03F0-27193581C5C8}"/>
                </a:ext>
              </a:extLst>
            </p:cNvPr>
            <p:cNvSpPr txBox="1"/>
            <p:nvPr/>
          </p:nvSpPr>
          <p:spPr>
            <a:xfrm>
              <a:off x="2627580" y="3615573"/>
              <a:ext cx="1414267" cy="307777"/>
            </a:xfrm>
            <a:prstGeom prst="rect">
              <a:avLst/>
            </a:prstGeom>
            <a:noFill/>
          </p:spPr>
          <p:txBody>
            <a:bodyPr wrap="square" rtlCol="0">
              <a:spAutoFit/>
            </a:bodyPr>
            <a:lstStyle/>
            <a:p>
              <a:pPr algn="ctr"/>
              <a:r>
                <a:rPr lang="en-US" sz="1400" b="1" dirty="0">
                  <a:solidFill>
                    <a:schemeClr val="bg1"/>
                  </a:solidFill>
                  <a:latin typeface="Trebuchet MS" panose="020B0603020202020204" pitchFamily="34" charset="0"/>
                </a:rPr>
                <a:t>Cloud Hostile</a:t>
              </a:r>
            </a:p>
          </p:txBody>
        </p:sp>
      </p:grpSp>
      <p:grpSp>
        <p:nvGrpSpPr>
          <p:cNvPr id="7" name="Group 6">
            <a:extLst>
              <a:ext uri="{FF2B5EF4-FFF2-40B4-BE49-F238E27FC236}">
                <a16:creationId xmlns:a16="http://schemas.microsoft.com/office/drawing/2014/main" id="{D0D28072-30AC-CE1B-6A7B-0529053D58A5}"/>
              </a:ext>
            </a:extLst>
          </p:cNvPr>
          <p:cNvGrpSpPr/>
          <p:nvPr/>
        </p:nvGrpSpPr>
        <p:grpSpPr>
          <a:xfrm>
            <a:off x="4956583" y="1733218"/>
            <a:ext cx="3711628" cy="2273667"/>
            <a:chOff x="4956583" y="1733218"/>
            <a:chExt cx="3711628" cy="2273667"/>
          </a:xfrm>
        </p:grpSpPr>
        <p:sp>
          <p:nvSpPr>
            <p:cNvPr id="60" name="Rectangle: Rounded Corners 59">
              <a:extLst>
                <a:ext uri="{FF2B5EF4-FFF2-40B4-BE49-F238E27FC236}">
                  <a16:creationId xmlns:a16="http://schemas.microsoft.com/office/drawing/2014/main" id="{03950B5E-53DA-C511-583E-C425124CF0C4}"/>
                </a:ext>
              </a:extLst>
            </p:cNvPr>
            <p:cNvSpPr/>
            <p:nvPr/>
          </p:nvSpPr>
          <p:spPr>
            <a:xfrm>
              <a:off x="4956583" y="1733218"/>
              <a:ext cx="1800000" cy="1080000"/>
            </a:xfrm>
            <a:prstGeom prst="roundRect">
              <a:avLst/>
            </a:prstGeom>
            <a:solidFill>
              <a:srgbClr val="BED730"/>
            </a:solidFill>
            <a:ln w="9525">
              <a:solidFill>
                <a:schemeClr val="tx1">
                  <a:lumMod val="85000"/>
                  <a:lumOff val="1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61" name="Rectangle: Rounded Corners 60">
              <a:extLst>
                <a:ext uri="{FF2B5EF4-FFF2-40B4-BE49-F238E27FC236}">
                  <a16:creationId xmlns:a16="http://schemas.microsoft.com/office/drawing/2014/main" id="{35E1549F-302A-D9F5-051D-B87C1F43EC24}"/>
                </a:ext>
              </a:extLst>
            </p:cNvPr>
            <p:cNvSpPr/>
            <p:nvPr/>
          </p:nvSpPr>
          <p:spPr>
            <a:xfrm>
              <a:off x="6868211" y="1733218"/>
              <a:ext cx="1800000" cy="1080000"/>
            </a:xfrm>
            <a:prstGeom prst="roundRect">
              <a:avLst/>
            </a:prstGeom>
            <a:solidFill>
              <a:srgbClr val="BED730"/>
            </a:solidFill>
            <a:ln w="9525">
              <a:solidFill>
                <a:schemeClr val="tx1">
                  <a:lumMod val="85000"/>
                  <a:lumOff val="1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62" name="Rectangle: Rounded Corners 61">
              <a:extLst>
                <a:ext uri="{FF2B5EF4-FFF2-40B4-BE49-F238E27FC236}">
                  <a16:creationId xmlns:a16="http://schemas.microsoft.com/office/drawing/2014/main" id="{956DF9B0-3531-9885-36B2-CAB09F3827E7}"/>
                </a:ext>
              </a:extLst>
            </p:cNvPr>
            <p:cNvSpPr/>
            <p:nvPr/>
          </p:nvSpPr>
          <p:spPr>
            <a:xfrm>
              <a:off x="4956583" y="2926885"/>
              <a:ext cx="1800000" cy="1080000"/>
            </a:xfrm>
            <a:prstGeom prst="roundRect">
              <a:avLst/>
            </a:prstGeom>
            <a:solidFill>
              <a:schemeClr val="tx1">
                <a:lumMod val="85000"/>
                <a:lumOff val="15000"/>
              </a:schemeClr>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63" name="Rectangle: Rounded Corners 62">
              <a:extLst>
                <a:ext uri="{FF2B5EF4-FFF2-40B4-BE49-F238E27FC236}">
                  <a16:creationId xmlns:a16="http://schemas.microsoft.com/office/drawing/2014/main" id="{A24FBE90-90F4-5254-8D86-C5DDA45B34E7}"/>
                </a:ext>
              </a:extLst>
            </p:cNvPr>
            <p:cNvSpPr/>
            <p:nvPr/>
          </p:nvSpPr>
          <p:spPr>
            <a:xfrm>
              <a:off x="6868211" y="2926885"/>
              <a:ext cx="1800000" cy="1080000"/>
            </a:xfrm>
            <a:prstGeom prst="roundRect">
              <a:avLst/>
            </a:prstGeom>
            <a:solidFill>
              <a:schemeClr val="tx1">
                <a:lumMod val="85000"/>
                <a:lumOff val="15000"/>
              </a:schemeClr>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64" name="Picture 63" descr="Shape&#10;&#10;Description automatically generated with low confidence">
              <a:extLst>
                <a:ext uri="{FF2B5EF4-FFF2-40B4-BE49-F238E27FC236}">
                  <a16:creationId xmlns:a16="http://schemas.microsoft.com/office/drawing/2014/main" id="{D18DA204-DF36-1676-DF16-C07ADD7A87C2}"/>
                </a:ext>
              </a:extLst>
            </p:cNvPr>
            <p:cNvPicPr>
              <a:picLocks noChangeAspect="1"/>
            </p:cNvPicPr>
            <p:nvPr/>
          </p:nvPicPr>
          <p:blipFill>
            <a:blip r:embed="rId5"/>
            <a:stretch>
              <a:fillRect/>
            </a:stretch>
          </p:blipFill>
          <p:spPr>
            <a:xfrm>
              <a:off x="5496583" y="1789870"/>
              <a:ext cx="720000" cy="720000"/>
            </a:xfrm>
            <a:prstGeom prst="rect">
              <a:avLst/>
            </a:prstGeom>
          </p:spPr>
        </p:pic>
        <p:pic>
          <p:nvPicPr>
            <p:cNvPr id="65" name="Picture 64" descr="Shape&#10;&#10;Description automatically generated with low confidence">
              <a:extLst>
                <a:ext uri="{FF2B5EF4-FFF2-40B4-BE49-F238E27FC236}">
                  <a16:creationId xmlns:a16="http://schemas.microsoft.com/office/drawing/2014/main" id="{EFE6E306-D7D3-EF0D-A27A-20124FC45238}"/>
                </a:ext>
              </a:extLst>
            </p:cNvPr>
            <p:cNvPicPr>
              <a:picLocks noChangeAspect="1"/>
            </p:cNvPicPr>
            <p:nvPr/>
          </p:nvPicPr>
          <p:blipFill>
            <a:blip r:embed="rId6"/>
            <a:stretch>
              <a:fillRect/>
            </a:stretch>
          </p:blipFill>
          <p:spPr>
            <a:xfrm>
              <a:off x="7408211" y="1789870"/>
              <a:ext cx="720000" cy="720000"/>
            </a:xfrm>
            <a:prstGeom prst="rect">
              <a:avLst/>
            </a:prstGeom>
          </p:spPr>
        </p:pic>
        <p:pic>
          <p:nvPicPr>
            <p:cNvPr id="66" name="Picture 65" descr="Shape&#10;&#10;Description automatically generated with low confidence">
              <a:extLst>
                <a:ext uri="{FF2B5EF4-FFF2-40B4-BE49-F238E27FC236}">
                  <a16:creationId xmlns:a16="http://schemas.microsoft.com/office/drawing/2014/main" id="{DFF0EF83-5F2D-9980-DDE3-A760D7E1C1DD}"/>
                </a:ext>
              </a:extLst>
            </p:cNvPr>
            <p:cNvPicPr>
              <a:picLocks noChangeAspect="1"/>
            </p:cNvPicPr>
            <p:nvPr/>
          </p:nvPicPr>
          <p:blipFill>
            <a:blip r:embed="rId7"/>
            <a:stretch>
              <a:fillRect/>
            </a:stretch>
          </p:blipFill>
          <p:spPr>
            <a:xfrm>
              <a:off x="5496583" y="2968653"/>
              <a:ext cx="720000" cy="720000"/>
            </a:xfrm>
            <a:prstGeom prst="rect">
              <a:avLst/>
            </a:prstGeom>
          </p:spPr>
        </p:pic>
        <p:pic>
          <p:nvPicPr>
            <p:cNvPr id="67" name="Picture 66">
              <a:extLst>
                <a:ext uri="{FF2B5EF4-FFF2-40B4-BE49-F238E27FC236}">
                  <a16:creationId xmlns:a16="http://schemas.microsoft.com/office/drawing/2014/main" id="{5E471388-2B49-7A91-FA9D-53A411CBB3EA}"/>
                </a:ext>
              </a:extLst>
            </p:cNvPr>
            <p:cNvPicPr>
              <a:picLocks noChangeAspect="1"/>
            </p:cNvPicPr>
            <p:nvPr/>
          </p:nvPicPr>
          <p:blipFill>
            <a:blip r:embed="rId8"/>
            <a:srcRect/>
            <a:stretch/>
          </p:blipFill>
          <p:spPr>
            <a:xfrm>
              <a:off x="7408211" y="2968653"/>
              <a:ext cx="720000" cy="720000"/>
            </a:xfrm>
            <a:prstGeom prst="rect">
              <a:avLst/>
            </a:prstGeom>
          </p:spPr>
        </p:pic>
        <p:sp>
          <p:nvSpPr>
            <p:cNvPr id="68" name="TextBox 67">
              <a:extLst>
                <a:ext uri="{FF2B5EF4-FFF2-40B4-BE49-F238E27FC236}">
                  <a16:creationId xmlns:a16="http://schemas.microsoft.com/office/drawing/2014/main" id="{63693200-D311-308A-7905-B6BE3D02310F}"/>
                </a:ext>
              </a:extLst>
            </p:cNvPr>
            <p:cNvSpPr txBox="1"/>
            <p:nvPr/>
          </p:nvSpPr>
          <p:spPr>
            <a:xfrm>
              <a:off x="5149450" y="2438193"/>
              <a:ext cx="1414267" cy="307777"/>
            </a:xfrm>
            <a:prstGeom prst="rect">
              <a:avLst/>
            </a:prstGeom>
            <a:noFill/>
          </p:spPr>
          <p:txBody>
            <a:bodyPr wrap="square" rtlCol="0">
              <a:spAutoFit/>
            </a:bodyPr>
            <a:lstStyle/>
            <a:p>
              <a:pPr algn="ctr"/>
              <a:r>
                <a:rPr lang="en-US" sz="1400" b="1" dirty="0">
                  <a:latin typeface="Trebuchet MS" panose="020B0603020202020204" pitchFamily="34" charset="0"/>
                </a:rPr>
                <a:t>Cloud Ready</a:t>
              </a:r>
            </a:p>
          </p:txBody>
        </p:sp>
        <p:sp>
          <p:nvSpPr>
            <p:cNvPr id="69" name="TextBox 68">
              <a:extLst>
                <a:ext uri="{FF2B5EF4-FFF2-40B4-BE49-F238E27FC236}">
                  <a16:creationId xmlns:a16="http://schemas.microsoft.com/office/drawing/2014/main" id="{E37AE725-79F7-F96E-ACD5-CC4E6CB0BD81}"/>
                </a:ext>
              </a:extLst>
            </p:cNvPr>
            <p:cNvSpPr txBox="1"/>
            <p:nvPr/>
          </p:nvSpPr>
          <p:spPr>
            <a:xfrm>
              <a:off x="7061078" y="2438193"/>
              <a:ext cx="1414267" cy="307777"/>
            </a:xfrm>
            <a:prstGeom prst="rect">
              <a:avLst/>
            </a:prstGeom>
            <a:noFill/>
          </p:spPr>
          <p:txBody>
            <a:bodyPr wrap="square" rtlCol="0">
              <a:spAutoFit/>
            </a:bodyPr>
            <a:lstStyle/>
            <a:p>
              <a:pPr algn="ctr"/>
              <a:r>
                <a:rPr lang="en-US" sz="1400" b="1" dirty="0">
                  <a:latin typeface="Trebuchet MS" panose="020B0603020202020204" pitchFamily="34" charset="0"/>
                </a:rPr>
                <a:t>Cloud Friendly</a:t>
              </a:r>
            </a:p>
          </p:txBody>
        </p:sp>
        <p:sp>
          <p:nvSpPr>
            <p:cNvPr id="70" name="TextBox 69">
              <a:extLst>
                <a:ext uri="{FF2B5EF4-FFF2-40B4-BE49-F238E27FC236}">
                  <a16:creationId xmlns:a16="http://schemas.microsoft.com/office/drawing/2014/main" id="{3F78C696-EF7C-E13D-21C9-BF95341E6E1C}"/>
                </a:ext>
              </a:extLst>
            </p:cNvPr>
            <p:cNvSpPr txBox="1"/>
            <p:nvPr/>
          </p:nvSpPr>
          <p:spPr>
            <a:xfrm>
              <a:off x="5102843" y="3615573"/>
              <a:ext cx="1507481" cy="307777"/>
            </a:xfrm>
            <a:prstGeom prst="rect">
              <a:avLst/>
            </a:prstGeom>
            <a:noFill/>
          </p:spPr>
          <p:txBody>
            <a:bodyPr wrap="square" rtlCol="0">
              <a:spAutoFit/>
            </a:bodyPr>
            <a:lstStyle/>
            <a:p>
              <a:pPr algn="ctr"/>
              <a:r>
                <a:rPr lang="en-US" sz="1400" b="1" dirty="0">
                  <a:latin typeface="Trebuchet MS" panose="020B0603020202020204" pitchFamily="34" charset="0"/>
                </a:rPr>
                <a:t>Cloud Skeptical</a:t>
              </a:r>
            </a:p>
          </p:txBody>
        </p:sp>
        <p:sp>
          <p:nvSpPr>
            <p:cNvPr id="71" name="TextBox 70">
              <a:extLst>
                <a:ext uri="{FF2B5EF4-FFF2-40B4-BE49-F238E27FC236}">
                  <a16:creationId xmlns:a16="http://schemas.microsoft.com/office/drawing/2014/main" id="{46F349CA-B7B4-789C-55C5-5E7ECA6A4D6B}"/>
                </a:ext>
              </a:extLst>
            </p:cNvPr>
            <p:cNvSpPr txBox="1"/>
            <p:nvPr/>
          </p:nvSpPr>
          <p:spPr>
            <a:xfrm>
              <a:off x="7061078" y="3615573"/>
              <a:ext cx="1414267" cy="307777"/>
            </a:xfrm>
            <a:prstGeom prst="rect">
              <a:avLst/>
            </a:prstGeom>
            <a:noFill/>
          </p:spPr>
          <p:txBody>
            <a:bodyPr wrap="square" rtlCol="0">
              <a:spAutoFit/>
            </a:bodyPr>
            <a:lstStyle/>
            <a:p>
              <a:pPr algn="ctr"/>
              <a:r>
                <a:rPr lang="en-US" sz="1400" b="1" dirty="0">
                  <a:latin typeface="Trebuchet MS" panose="020B0603020202020204" pitchFamily="34" charset="0"/>
                </a:rPr>
                <a:t>Cloud Hostile</a:t>
              </a:r>
            </a:p>
          </p:txBody>
        </p:sp>
      </p:grpSp>
      <p:grpSp>
        <p:nvGrpSpPr>
          <p:cNvPr id="8" name="Group 7">
            <a:extLst>
              <a:ext uri="{FF2B5EF4-FFF2-40B4-BE49-F238E27FC236}">
                <a16:creationId xmlns:a16="http://schemas.microsoft.com/office/drawing/2014/main" id="{57345ADA-43E7-7B7F-4FB0-BA88F0F5C5D1}"/>
              </a:ext>
            </a:extLst>
          </p:cNvPr>
          <p:cNvGrpSpPr/>
          <p:nvPr/>
        </p:nvGrpSpPr>
        <p:grpSpPr>
          <a:xfrm>
            <a:off x="64380" y="4887673"/>
            <a:ext cx="1223400" cy="253916"/>
            <a:chOff x="1066800" y="4063365"/>
            <a:chExt cx="1223400" cy="253916"/>
          </a:xfrm>
        </p:grpSpPr>
        <p:pic>
          <p:nvPicPr>
            <p:cNvPr id="11" name="Picture 10">
              <a:extLst>
                <a:ext uri="{FF2B5EF4-FFF2-40B4-BE49-F238E27FC236}">
                  <a16:creationId xmlns:a16="http://schemas.microsoft.com/office/drawing/2014/main" id="{53D34BF2-82CF-55EC-C533-E73EB9D06FC3}"/>
                </a:ext>
              </a:extLst>
            </p:cNvPr>
            <p:cNvPicPr>
              <a:picLocks noChangeAspect="1"/>
            </p:cNvPicPr>
            <p:nvPr userDrawn="1"/>
          </p:nvPicPr>
          <p:blipFill>
            <a:blip r:embed="rId9"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0246BD3C-97A7-C7C4-A692-AEC1F4013B3C}"/>
                </a:ext>
              </a:extLst>
            </p:cNvPr>
            <p:cNvSpPr txBox="1"/>
            <p:nvPr/>
          </p:nvSpPr>
          <p:spPr>
            <a:xfrm>
              <a:off x="1269120" y="4063365"/>
              <a:ext cx="1021080" cy="253916"/>
            </a:xfrm>
            <a:prstGeom prst="rect">
              <a:avLst/>
            </a:prstGeom>
            <a:noFill/>
          </p:spPr>
          <p:txBody>
            <a:bodyPr wrap="square" rtlCol="0">
              <a:spAutoFit/>
            </a:bodyPr>
            <a:lstStyle/>
            <a:p>
              <a:pPr defTabSz="914264"/>
              <a:r>
                <a:rPr lang="en-US" sz="1050" dirty="0">
                  <a:solidFill>
                    <a:prstClr val="white"/>
                  </a:solidFill>
                  <a:latin typeface="Trebuchet MS"/>
                </a:rPr>
                <a:t>cloud@core</a:t>
              </a:r>
              <a:r>
                <a:rPr lang="en-US" sz="800" baseline="30000" dirty="0">
                  <a:solidFill>
                    <a:prstClr val="white"/>
                  </a:solidFill>
                  <a:latin typeface="Trebuchet MS"/>
                </a:rPr>
                <a:t>TM</a:t>
              </a:r>
              <a:endParaRPr lang="en-US" sz="1050" baseline="30000" dirty="0">
                <a:solidFill>
                  <a:prstClr val="white"/>
                </a:solidFill>
                <a:latin typeface="Trebuchet MS"/>
              </a:endParaRPr>
            </a:p>
          </p:txBody>
        </p:sp>
      </p:grpSp>
    </p:spTree>
    <p:extLst>
      <p:ext uri="{BB962C8B-B14F-4D97-AF65-F5344CB8AC3E}">
        <p14:creationId xmlns:p14="http://schemas.microsoft.com/office/powerpoint/2010/main" val="1140294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07D50904-54DC-CCA8-7CCD-F19EEEE06FA6}"/>
              </a:ext>
            </a:extLst>
          </p:cNvPr>
          <p:cNvSpPr/>
          <p:nvPr/>
        </p:nvSpPr>
        <p:spPr>
          <a:xfrm>
            <a:off x="4737538" y="985345"/>
            <a:ext cx="4083269" cy="3760076"/>
          </a:xfrm>
          <a:custGeom>
            <a:avLst/>
            <a:gdLst>
              <a:gd name="connsiteX0" fmla="*/ 583324 w 4083269"/>
              <a:gd name="connsiteY0" fmla="*/ 3760076 h 3760076"/>
              <a:gd name="connsiteX1" fmla="*/ 0 w 4083269"/>
              <a:gd name="connsiteY1" fmla="*/ 1868214 h 3760076"/>
              <a:gd name="connsiteX2" fmla="*/ 591207 w 4083269"/>
              <a:gd name="connsiteY2" fmla="*/ 7883 h 3760076"/>
              <a:gd name="connsiteX3" fmla="*/ 4083269 w 4083269"/>
              <a:gd name="connsiteY3" fmla="*/ 0 h 3760076"/>
              <a:gd name="connsiteX4" fmla="*/ 4083269 w 4083269"/>
              <a:gd name="connsiteY4" fmla="*/ 3736427 h 3760076"/>
              <a:gd name="connsiteX5" fmla="*/ 583324 w 4083269"/>
              <a:gd name="connsiteY5" fmla="*/ 3760076 h 376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83269" h="3760076">
                <a:moveTo>
                  <a:pt x="583324" y="3760076"/>
                </a:moveTo>
                <a:lnTo>
                  <a:pt x="0" y="1868214"/>
                </a:lnTo>
                <a:lnTo>
                  <a:pt x="591207" y="7883"/>
                </a:lnTo>
                <a:lnTo>
                  <a:pt x="4083269" y="0"/>
                </a:lnTo>
                <a:lnTo>
                  <a:pt x="4083269" y="3736427"/>
                </a:lnTo>
                <a:lnTo>
                  <a:pt x="583324" y="3760076"/>
                </a:lnTo>
                <a:close/>
              </a:path>
            </a:pathLst>
          </a:custGeom>
          <a:blipFill dpi="0" rotWithShape="1">
            <a:blip r:embed="rId3">
              <a:extLst>
                <a:ext uri="{28A0092B-C50C-407E-A947-70E740481C1C}">
                  <a14:useLocalDpi xmlns:a14="http://schemas.microsoft.com/office/drawing/2010/main" val="0"/>
                </a:ext>
              </a:extLst>
            </a:blip>
            <a:srcRect/>
            <a:stretch>
              <a:fillRect/>
            </a:stretch>
          </a:blipFill>
          <a:ln w="31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1" name="Arrow: Pentagon 20">
            <a:extLst>
              <a:ext uri="{FF2B5EF4-FFF2-40B4-BE49-F238E27FC236}">
                <a16:creationId xmlns:a16="http://schemas.microsoft.com/office/drawing/2014/main" id="{6F8C994F-8019-AF37-92B9-30097E4B8873}"/>
              </a:ext>
            </a:extLst>
          </p:cNvPr>
          <p:cNvSpPr/>
          <p:nvPr/>
        </p:nvSpPr>
        <p:spPr>
          <a:xfrm>
            <a:off x="323850" y="987425"/>
            <a:ext cx="4068762" cy="3744913"/>
          </a:xfrm>
          <a:prstGeom prst="homePlate">
            <a:avLst>
              <a:gd name="adj" fmla="val 15058"/>
            </a:avLst>
          </a:prstGeom>
          <a:blipFill>
            <a:blip r:embed="rId4"/>
            <a:stretch>
              <a:fillRect/>
            </a:stretch>
          </a:blipFill>
          <a:ln w="31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 name="Title 1">
            <a:extLst>
              <a:ext uri="{FF2B5EF4-FFF2-40B4-BE49-F238E27FC236}">
                <a16:creationId xmlns:a16="http://schemas.microsoft.com/office/drawing/2014/main" id="{2AE23487-20FF-9EC5-E5A7-F75F410BA3A2}"/>
              </a:ext>
            </a:extLst>
          </p:cNvPr>
          <p:cNvSpPr>
            <a:spLocks noGrp="1"/>
          </p:cNvSpPr>
          <p:nvPr>
            <p:ph type="title" idx="4294967295"/>
          </p:nvPr>
        </p:nvSpPr>
        <p:spPr>
          <a:xfrm>
            <a:off x="323850" y="211138"/>
            <a:ext cx="7524750" cy="415925"/>
          </a:xfrm>
        </p:spPr>
        <p:txBody>
          <a:bodyPr>
            <a:normAutofit/>
          </a:bodyPr>
          <a:lstStyle/>
          <a:p>
            <a:r>
              <a:rPr lang="en-US" sz="2000" b="1" dirty="0">
                <a:solidFill>
                  <a:schemeClr val="bg1"/>
                </a:solidFill>
                <a:latin typeface="Trebuchet MS" panose="020B0603020202020204" pitchFamily="34" charset="0"/>
              </a:rPr>
              <a:t>Digital Adoption: Impact of Pandemic</a:t>
            </a:r>
          </a:p>
        </p:txBody>
      </p:sp>
      <p:sp>
        <p:nvSpPr>
          <p:cNvPr id="15" name="TextBox 14">
            <a:extLst>
              <a:ext uri="{FF2B5EF4-FFF2-40B4-BE49-F238E27FC236}">
                <a16:creationId xmlns:a16="http://schemas.microsoft.com/office/drawing/2014/main" id="{2ED97E34-3A3C-F1D8-7F60-46FE9D7DD722}"/>
              </a:ext>
            </a:extLst>
          </p:cNvPr>
          <p:cNvSpPr txBox="1"/>
          <p:nvPr/>
        </p:nvSpPr>
        <p:spPr>
          <a:xfrm>
            <a:off x="2356145" y="2621847"/>
            <a:ext cx="2036468" cy="476071"/>
          </a:xfrm>
          <a:prstGeom prst="roundRect">
            <a:avLst>
              <a:gd name="adj" fmla="val 50000"/>
            </a:avLst>
          </a:prstGeom>
          <a:solidFill>
            <a:srgbClr val="556677"/>
          </a:solidFill>
          <a:ln w="12700">
            <a:solidFill>
              <a:schemeClr val="bg1">
                <a:lumMod val="85000"/>
              </a:schemeClr>
            </a:solidFill>
            <a:prstDash val="sysDot"/>
          </a:ln>
        </p:spPr>
        <p:txBody>
          <a:bodyPr wrap="square" rtlCol="0" anchor="ctr">
            <a:spAutoFit/>
          </a:bodyPr>
          <a:lstStyle/>
          <a:p>
            <a:pPr algn="ctr"/>
            <a:r>
              <a:rPr lang="en-IN" sz="1600" b="1" dirty="0">
                <a:solidFill>
                  <a:schemeClr val="bg1"/>
                </a:solidFill>
                <a:latin typeface="Trebuchet MS" panose="020B0603020202020204" pitchFamily="34" charset="0"/>
              </a:rPr>
              <a:t>GOOD TO HAVE</a:t>
            </a:r>
          </a:p>
        </p:txBody>
      </p:sp>
      <p:sp>
        <p:nvSpPr>
          <p:cNvPr id="16" name="TextBox 15">
            <a:extLst>
              <a:ext uri="{FF2B5EF4-FFF2-40B4-BE49-F238E27FC236}">
                <a16:creationId xmlns:a16="http://schemas.microsoft.com/office/drawing/2014/main" id="{51445476-1459-1010-19C2-F80E5396C37E}"/>
              </a:ext>
            </a:extLst>
          </p:cNvPr>
          <p:cNvSpPr txBox="1"/>
          <p:nvPr/>
        </p:nvSpPr>
        <p:spPr>
          <a:xfrm>
            <a:off x="4751389" y="2621847"/>
            <a:ext cx="2036468" cy="476071"/>
          </a:xfrm>
          <a:prstGeom prst="roundRect">
            <a:avLst>
              <a:gd name="adj" fmla="val 50000"/>
            </a:avLst>
          </a:prstGeom>
          <a:solidFill>
            <a:srgbClr val="BED730"/>
          </a:solidFill>
          <a:ln w="12700">
            <a:solidFill>
              <a:schemeClr val="bg1">
                <a:lumMod val="85000"/>
              </a:schemeClr>
            </a:solidFill>
            <a:prstDash val="sysDot"/>
          </a:ln>
        </p:spPr>
        <p:txBody>
          <a:bodyPr wrap="square" rtlCol="0" anchor="ctr">
            <a:spAutoFit/>
          </a:bodyPr>
          <a:lstStyle/>
          <a:p>
            <a:pPr algn="ctr"/>
            <a:r>
              <a:rPr lang="en-IN" sz="1600" b="1" dirty="0">
                <a:latin typeface="Trebuchet MS" panose="020B0603020202020204" pitchFamily="34" charset="0"/>
              </a:rPr>
              <a:t>MUST DO</a:t>
            </a:r>
          </a:p>
        </p:txBody>
      </p:sp>
      <p:cxnSp>
        <p:nvCxnSpPr>
          <p:cNvPr id="12" name="Straight Connector 11">
            <a:extLst>
              <a:ext uri="{FF2B5EF4-FFF2-40B4-BE49-F238E27FC236}">
                <a16:creationId xmlns:a16="http://schemas.microsoft.com/office/drawing/2014/main" id="{DFC6DDC6-5166-3515-BF34-71D6737009DF}"/>
              </a:ext>
            </a:extLst>
          </p:cNvPr>
          <p:cNvCxnSpPr>
            <a:cxnSpLocks/>
          </p:cNvCxnSpPr>
          <p:nvPr/>
        </p:nvCxnSpPr>
        <p:spPr>
          <a:xfrm>
            <a:off x="4392613" y="2851287"/>
            <a:ext cx="358776" cy="0"/>
          </a:xfrm>
          <a:prstGeom prst="line">
            <a:avLst/>
          </a:prstGeom>
          <a:ln w="28575">
            <a:solidFill>
              <a:schemeClr val="bg1"/>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03DF0019-0B90-37F6-9753-208116E635A0}"/>
              </a:ext>
            </a:extLst>
          </p:cNvPr>
          <p:cNvGrpSpPr/>
          <p:nvPr/>
        </p:nvGrpSpPr>
        <p:grpSpPr>
          <a:xfrm>
            <a:off x="64380" y="4887673"/>
            <a:ext cx="1223400" cy="253916"/>
            <a:chOff x="1066800" y="4063365"/>
            <a:chExt cx="1223400" cy="253916"/>
          </a:xfrm>
        </p:grpSpPr>
        <p:pic>
          <p:nvPicPr>
            <p:cNvPr id="5" name="Picture 4">
              <a:extLst>
                <a:ext uri="{FF2B5EF4-FFF2-40B4-BE49-F238E27FC236}">
                  <a16:creationId xmlns:a16="http://schemas.microsoft.com/office/drawing/2014/main" id="{23F281CE-53B5-DF35-71DE-51F62BB33669}"/>
                </a:ext>
              </a:extLst>
            </p:cNvPr>
            <p:cNvPicPr>
              <a:picLocks noChangeAspect="1"/>
            </p:cNvPicPr>
            <p:nvPr userDrawn="1"/>
          </p:nvPicPr>
          <p:blipFill>
            <a:blip r:embed="rId5"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6" name="TextBox 5">
              <a:extLst>
                <a:ext uri="{FF2B5EF4-FFF2-40B4-BE49-F238E27FC236}">
                  <a16:creationId xmlns:a16="http://schemas.microsoft.com/office/drawing/2014/main" id="{926E0C42-4B3B-C943-F5CB-FA2BAA816BAE}"/>
                </a:ext>
              </a:extLst>
            </p:cNvPr>
            <p:cNvSpPr txBox="1"/>
            <p:nvPr/>
          </p:nvSpPr>
          <p:spPr>
            <a:xfrm>
              <a:off x="1269120" y="4063365"/>
              <a:ext cx="1021080" cy="253916"/>
            </a:xfrm>
            <a:prstGeom prst="rect">
              <a:avLst/>
            </a:prstGeom>
            <a:noFill/>
          </p:spPr>
          <p:txBody>
            <a:bodyPr wrap="square" rtlCol="0">
              <a:spAutoFit/>
            </a:bodyPr>
            <a:lstStyle/>
            <a:p>
              <a:pPr defTabSz="914264"/>
              <a:r>
                <a:rPr lang="en-US" sz="1050" dirty="0">
                  <a:solidFill>
                    <a:prstClr val="white"/>
                  </a:solidFill>
                  <a:latin typeface="Trebuchet MS"/>
                </a:rPr>
                <a:t>cloud@core</a:t>
              </a:r>
              <a:r>
                <a:rPr lang="en-US" sz="800" baseline="30000" dirty="0">
                  <a:solidFill>
                    <a:prstClr val="white"/>
                  </a:solidFill>
                  <a:latin typeface="Trebuchet MS"/>
                </a:rPr>
                <a:t>TM</a:t>
              </a:r>
              <a:endParaRPr lang="en-US" sz="1050" baseline="30000" dirty="0">
                <a:solidFill>
                  <a:prstClr val="white"/>
                </a:solidFill>
                <a:latin typeface="Trebuchet MS"/>
              </a:endParaRPr>
            </a:p>
          </p:txBody>
        </p:sp>
      </p:grpSp>
    </p:spTree>
    <p:extLst>
      <p:ext uri="{BB962C8B-B14F-4D97-AF65-F5344CB8AC3E}">
        <p14:creationId xmlns:p14="http://schemas.microsoft.com/office/powerpoint/2010/main" val="2294793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88AB1AA-B3ED-8FFB-9632-3C1CE2644D7E}"/>
              </a:ext>
            </a:extLst>
          </p:cNvPr>
          <p:cNvPicPr>
            <a:picLocks noChangeAspect="1"/>
          </p:cNvPicPr>
          <p:nvPr/>
        </p:nvPicPr>
        <p:blipFill>
          <a:blip r:embed="rId3"/>
          <a:srcRect l="5691" r="5691"/>
          <a:stretch/>
        </p:blipFill>
        <p:spPr>
          <a:xfrm flipH="1">
            <a:off x="0" y="-15766"/>
            <a:ext cx="4572000" cy="5159266"/>
          </a:xfrm>
          <a:prstGeom prst="rect">
            <a:avLst/>
          </a:prstGeom>
        </p:spPr>
      </p:pic>
      <p:pic>
        <p:nvPicPr>
          <p:cNvPr id="3" name="Picture 2">
            <a:extLst>
              <a:ext uri="{FF2B5EF4-FFF2-40B4-BE49-F238E27FC236}">
                <a16:creationId xmlns:a16="http://schemas.microsoft.com/office/drawing/2014/main" id="{F4750D9E-BD86-AC22-D7C8-A161AAF4F4E5}"/>
              </a:ext>
            </a:extLst>
          </p:cNvPr>
          <p:cNvPicPr>
            <a:picLocks noChangeAspect="1"/>
          </p:cNvPicPr>
          <p:nvPr/>
        </p:nvPicPr>
        <p:blipFill rotWithShape="1">
          <a:blip r:embed="rId4"/>
          <a:srcRect l="33443" t="-157" r="13461" b="11904"/>
          <a:stretch/>
        </p:blipFill>
        <p:spPr>
          <a:xfrm flipH="1">
            <a:off x="4572000" y="-15766"/>
            <a:ext cx="4572000" cy="5159266"/>
          </a:xfrm>
          <a:prstGeom prst="rect">
            <a:avLst/>
          </a:prstGeom>
        </p:spPr>
      </p:pic>
      <p:cxnSp>
        <p:nvCxnSpPr>
          <p:cNvPr id="5" name="Straight Connector 4">
            <a:extLst>
              <a:ext uri="{FF2B5EF4-FFF2-40B4-BE49-F238E27FC236}">
                <a16:creationId xmlns:a16="http://schemas.microsoft.com/office/drawing/2014/main" id="{1FF59F62-F885-AA0C-CFE9-A4B96597865D}"/>
              </a:ext>
            </a:extLst>
          </p:cNvPr>
          <p:cNvCxnSpPr>
            <a:stCxn id="6" idx="0"/>
            <a:endCxn id="6" idx="2"/>
          </p:cNvCxnSpPr>
          <p:nvPr/>
        </p:nvCxnSpPr>
        <p:spPr>
          <a:xfrm>
            <a:off x="4572000" y="0"/>
            <a:ext cx="0" cy="514350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C81D8689-DD10-7A81-E1E7-BA53CF14BF5B}"/>
              </a:ext>
            </a:extLst>
          </p:cNvPr>
          <p:cNvSpPr/>
          <p:nvPr/>
        </p:nvSpPr>
        <p:spPr>
          <a:xfrm>
            <a:off x="0" y="0"/>
            <a:ext cx="9144000" cy="51435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2" name="Title 1">
            <a:extLst>
              <a:ext uri="{FF2B5EF4-FFF2-40B4-BE49-F238E27FC236}">
                <a16:creationId xmlns:a16="http://schemas.microsoft.com/office/drawing/2014/main" id="{2AE23487-20FF-9EC5-E5A7-F75F410BA3A2}"/>
              </a:ext>
            </a:extLst>
          </p:cNvPr>
          <p:cNvSpPr>
            <a:spLocks noGrp="1"/>
          </p:cNvSpPr>
          <p:nvPr>
            <p:ph type="title" idx="4294967295"/>
          </p:nvPr>
        </p:nvSpPr>
        <p:spPr>
          <a:xfrm>
            <a:off x="323850" y="211138"/>
            <a:ext cx="7848600" cy="415925"/>
          </a:xfrm>
        </p:spPr>
        <p:txBody>
          <a:bodyPr>
            <a:normAutofit/>
          </a:bodyPr>
          <a:lstStyle/>
          <a:p>
            <a:r>
              <a:rPr lang="en-US" sz="2000" b="1" dirty="0">
                <a:solidFill>
                  <a:schemeClr val="bg1"/>
                </a:solidFill>
                <a:latin typeface="Trebuchet MS" panose="020B0603020202020204" pitchFamily="34" charset="0"/>
              </a:rPr>
              <a:t>CIO’s Role</a:t>
            </a:r>
          </a:p>
        </p:txBody>
      </p:sp>
      <p:sp>
        <p:nvSpPr>
          <p:cNvPr id="11" name="Rectangle: Rounded Corners 10">
            <a:extLst>
              <a:ext uri="{FF2B5EF4-FFF2-40B4-BE49-F238E27FC236}">
                <a16:creationId xmlns:a16="http://schemas.microsoft.com/office/drawing/2014/main" id="{AC10B267-497B-C19C-DD4F-CFA7134BB709}"/>
              </a:ext>
            </a:extLst>
          </p:cNvPr>
          <p:cNvSpPr/>
          <p:nvPr/>
        </p:nvSpPr>
        <p:spPr>
          <a:xfrm rot="2700000">
            <a:off x="2615632" y="1938460"/>
            <a:ext cx="1440000" cy="1440000"/>
          </a:xfrm>
          <a:prstGeom prst="roundRect">
            <a:avLst>
              <a:gd name="adj" fmla="val 17663"/>
            </a:avLst>
          </a:prstGeom>
          <a:solidFill>
            <a:srgbClr val="556677"/>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3" name="Rectangle: Rounded Corners 12">
            <a:extLst>
              <a:ext uri="{FF2B5EF4-FFF2-40B4-BE49-F238E27FC236}">
                <a16:creationId xmlns:a16="http://schemas.microsoft.com/office/drawing/2014/main" id="{A6668268-D0F6-9A17-8CEE-CDB350102234}"/>
              </a:ext>
            </a:extLst>
          </p:cNvPr>
          <p:cNvSpPr/>
          <p:nvPr/>
        </p:nvSpPr>
        <p:spPr>
          <a:xfrm rot="2700000">
            <a:off x="5063874" y="1938460"/>
            <a:ext cx="1440000" cy="1440000"/>
          </a:xfrm>
          <a:prstGeom prst="roundRect">
            <a:avLst>
              <a:gd name="adj" fmla="val 17663"/>
            </a:avLst>
          </a:prstGeom>
          <a:solidFill>
            <a:srgbClr val="556677"/>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0" name="Rectangle: Rounded Corners 9">
            <a:extLst>
              <a:ext uri="{FF2B5EF4-FFF2-40B4-BE49-F238E27FC236}">
                <a16:creationId xmlns:a16="http://schemas.microsoft.com/office/drawing/2014/main" id="{D3D0DE02-9F17-C589-2349-31A3FBE89336}"/>
              </a:ext>
            </a:extLst>
          </p:cNvPr>
          <p:cNvSpPr/>
          <p:nvPr/>
        </p:nvSpPr>
        <p:spPr>
          <a:xfrm rot="2700000">
            <a:off x="2615632" y="1851749"/>
            <a:ext cx="1440000" cy="1440000"/>
          </a:xfrm>
          <a:prstGeom prst="roundRect">
            <a:avLst>
              <a:gd name="adj" fmla="val 17663"/>
            </a:avLst>
          </a:prstGeom>
          <a:solidFill>
            <a:srgbClr val="556677"/>
          </a:solid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12" name="Rectangle: Rounded Corners 11">
            <a:extLst>
              <a:ext uri="{FF2B5EF4-FFF2-40B4-BE49-F238E27FC236}">
                <a16:creationId xmlns:a16="http://schemas.microsoft.com/office/drawing/2014/main" id="{4D068BD1-6BB4-81DB-00D4-5088602138CB}"/>
              </a:ext>
            </a:extLst>
          </p:cNvPr>
          <p:cNvSpPr/>
          <p:nvPr/>
        </p:nvSpPr>
        <p:spPr>
          <a:xfrm rot="2700000">
            <a:off x="5063874" y="1851749"/>
            <a:ext cx="1440000" cy="1440000"/>
          </a:xfrm>
          <a:prstGeom prst="roundRect">
            <a:avLst>
              <a:gd name="adj" fmla="val 17663"/>
            </a:avLst>
          </a:prstGeom>
          <a:solidFill>
            <a:srgbClr val="BED730"/>
          </a:solid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cxnSp>
        <p:nvCxnSpPr>
          <p:cNvPr id="24" name="Straight Arrow Connector 23">
            <a:extLst>
              <a:ext uri="{FF2B5EF4-FFF2-40B4-BE49-F238E27FC236}">
                <a16:creationId xmlns:a16="http://schemas.microsoft.com/office/drawing/2014/main" id="{50A90AA3-5E9D-3DAF-A6FB-B1ABCB012ABA}"/>
              </a:ext>
            </a:extLst>
          </p:cNvPr>
          <p:cNvCxnSpPr>
            <a:cxnSpLocks/>
          </p:cNvCxnSpPr>
          <p:nvPr/>
        </p:nvCxnSpPr>
        <p:spPr>
          <a:xfrm>
            <a:off x="4313393" y="2571750"/>
            <a:ext cx="540000" cy="0"/>
          </a:xfrm>
          <a:prstGeom prst="straightConnector1">
            <a:avLst/>
          </a:prstGeom>
          <a:ln w="12700">
            <a:solidFill>
              <a:schemeClr val="bg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EE2A7E3A-6032-660F-C8B7-9D254C64BE6C}"/>
              </a:ext>
            </a:extLst>
          </p:cNvPr>
          <p:cNvSpPr txBox="1"/>
          <p:nvPr/>
        </p:nvSpPr>
        <p:spPr>
          <a:xfrm>
            <a:off x="2470660" y="2545140"/>
            <a:ext cx="1729945" cy="307777"/>
          </a:xfrm>
          <a:prstGeom prst="rect">
            <a:avLst/>
          </a:prstGeom>
          <a:noFill/>
        </p:spPr>
        <p:txBody>
          <a:bodyPr wrap="square" rtlCol="0">
            <a:spAutoFit/>
          </a:bodyPr>
          <a:lstStyle/>
          <a:p>
            <a:pPr algn="ctr"/>
            <a:r>
              <a:rPr lang="en-US" sz="1400" b="1" dirty="0">
                <a:solidFill>
                  <a:schemeClr val="bg1"/>
                </a:solidFill>
                <a:latin typeface="Trebuchet MS" panose="020B0603020202020204" pitchFamily="34" charset="0"/>
              </a:rPr>
              <a:t>Operations-led</a:t>
            </a:r>
          </a:p>
        </p:txBody>
      </p:sp>
      <p:sp>
        <p:nvSpPr>
          <p:cNvPr id="28" name="TextBox 27">
            <a:extLst>
              <a:ext uri="{FF2B5EF4-FFF2-40B4-BE49-F238E27FC236}">
                <a16:creationId xmlns:a16="http://schemas.microsoft.com/office/drawing/2014/main" id="{87A1BA92-2386-7050-7E9C-7ABB413B51A2}"/>
              </a:ext>
            </a:extLst>
          </p:cNvPr>
          <p:cNvSpPr txBox="1"/>
          <p:nvPr/>
        </p:nvSpPr>
        <p:spPr>
          <a:xfrm>
            <a:off x="4918902" y="2545140"/>
            <a:ext cx="1729945" cy="307777"/>
          </a:xfrm>
          <a:prstGeom prst="rect">
            <a:avLst/>
          </a:prstGeom>
          <a:noFill/>
        </p:spPr>
        <p:txBody>
          <a:bodyPr wrap="square" rtlCol="0">
            <a:spAutoFit/>
          </a:bodyPr>
          <a:lstStyle/>
          <a:p>
            <a:pPr algn="ctr"/>
            <a:r>
              <a:rPr lang="en-US" sz="1400" b="1" dirty="0">
                <a:latin typeface="Trebuchet MS" panose="020B0603020202020204" pitchFamily="34" charset="0"/>
              </a:rPr>
              <a:t>Innovations-led</a:t>
            </a:r>
          </a:p>
        </p:txBody>
      </p:sp>
      <p:pic>
        <p:nvPicPr>
          <p:cNvPr id="31" name="Picture 30" descr="Shape&#10;&#10;Description automatically generated with low confidence">
            <a:extLst>
              <a:ext uri="{FF2B5EF4-FFF2-40B4-BE49-F238E27FC236}">
                <a16:creationId xmlns:a16="http://schemas.microsoft.com/office/drawing/2014/main" id="{B8385611-D255-0F74-5C4B-80695B52A47B}"/>
              </a:ext>
            </a:extLst>
          </p:cNvPr>
          <p:cNvPicPr>
            <a:picLocks noChangeAspect="1"/>
          </p:cNvPicPr>
          <p:nvPr/>
        </p:nvPicPr>
        <p:blipFill>
          <a:blip r:embed="rId5">
            <a:duotone>
              <a:prstClr val="black"/>
              <a:schemeClr val="tx2">
                <a:tint val="45000"/>
                <a:satMod val="400000"/>
              </a:schemeClr>
            </a:duotone>
          </a:blip>
          <a:stretch>
            <a:fillRect/>
          </a:stretch>
        </p:blipFill>
        <p:spPr>
          <a:xfrm>
            <a:off x="5513874" y="1995992"/>
            <a:ext cx="540000" cy="540000"/>
          </a:xfrm>
          <a:prstGeom prst="rect">
            <a:avLst/>
          </a:prstGeom>
        </p:spPr>
      </p:pic>
      <p:pic>
        <p:nvPicPr>
          <p:cNvPr id="33" name="Picture 32" descr="Shape&#10;&#10;Description automatically generated with low confidence">
            <a:extLst>
              <a:ext uri="{FF2B5EF4-FFF2-40B4-BE49-F238E27FC236}">
                <a16:creationId xmlns:a16="http://schemas.microsoft.com/office/drawing/2014/main" id="{4B78F577-982D-862C-3CFB-3608070A51B7}"/>
              </a:ext>
            </a:extLst>
          </p:cNvPr>
          <p:cNvPicPr>
            <a:picLocks noChangeAspect="1"/>
          </p:cNvPicPr>
          <p:nvPr/>
        </p:nvPicPr>
        <p:blipFill>
          <a:blip r:embed="rId6">
            <a:lum bright="70000" contrast="-70000"/>
          </a:blip>
          <a:stretch>
            <a:fillRect/>
          </a:stretch>
        </p:blipFill>
        <p:spPr>
          <a:xfrm>
            <a:off x="3101632" y="2031992"/>
            <a:ext cx="468000" cy="468000"/>
          </a:xfrm>
          <a:prstGeom prst="rect">
            <a:avLst/>
          </a:prstGeom>
        </p:spPr>
      </p:pic>
      <p:grpSp>
        <p:nvGrpSpPr>
          <p:cNvPr id="4" name="Group 3">
            <a:extLst>
              <a:ext uri="{FF2B5EF4-FFF2-40B4-BE49-F238E27FC236}">
                <a16:creationId xmlns:a16="http://schemas.microsoft.com/office/drawing/2014/main" id="{7C47471C-40C9-AC50-09CE-D177F1743023}"/>
              </a:ext>
            </a:extLst>
          </p:cNvPr>
          <p:cNvGrpSpPr/>
          <p:nvPr/>
        </p:nvGrpSpPr>
        <p:grpSpPr>
          <a:xfrm>
            <a:off x="64380" y="4887673"/>
            <a:ext cx="1223400" cy="253916"/>
            <a:chOff x="1066800" y="4063365"/>
            <a:chExt cx="1223400" cy="253916"/>
          </a:xfrm>
        </p:grpSpPr>
        <p:pic>
          <p:nvPicPr>
            <p:cNvPr id="7" name="Picture 6">
              <a:extLst>
                <a:ext uri="{FF2B5EF4-FFF2-40B4-BE49-F238E27FC236}">
                  <a16:creationId xmlns:a16="http://schemas.microsoft.com/office/drawing/2014/main" id="{2200F12F-F50B-151B-3C9B-4EA2AA3E7585}"/>
                </a:ext>
              </a:extLst>
            </p:cNvPr>
            <p:cNvPicPr>
              <a:picLocks noChangeAspect="1"/>
            </p:cNvPicPr>
            <p:nvPr userDrawn="1"/>
          </p:nvPicPr>
          <p:blipFill>
            <a:blip r:embed="rId7"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8" name="TextBox 7">
              <a:extLst>
                <a:ext uri="{FF2B5EF4-FFF2-40B4-BE49-F238E27FC236}">
                  <a16:creationId xmlns:a16="http://schemas.microsoft.com/office/drawing/2014/main" id="{9D6B4FF9-2A6F-3CA4-0D4D-AA353D9FADC2}"/>
                </a:ext>
              </a:extLst>
            </p:cNvPr>
            <p:cNvSpPr txBox="1"/>
            <p:nvPr/>
          </p:nvSpPr>
          <p:spPr>
            <a:xfrm>
              <a:off x="1269120" y="4063365"/>
              <a:ext cx="1021080" cy="253916"/>
            </a:xfrm>
            <a:prstGeom prst="rect">
              <a:avLst/>
            </a:prstGeom>
            <a:noFill/>
          </p:spPr>
          <p:txBody>
            <a:bodyPr wrap="square" rtlCol="0">
              <a:spAutoFit/>
            </a:bodyPr>
            <a:lstStyle/>
            <a:p>
              <a:pPr defTabSz="914264"/>
              <a:r>
                <a:rPr lang="en-US" sz="1050" dirty="0">
                  <a:solidFill>
                    <a:prstClr val="white"/>
                  </a:solidFill>
                  <a:latin typeface="Trebuchet MS"/>
                </a:rPr>
                <a:t>cloud@core</a:t>
              </a:r>
              <a:r>
                <a:rPr lang="en-US" sz="800" baseline="30000" dirty="0">
                  <a:solidFill>
                    <a:prstClr val="white"/>
                  </a:solidFill>
                  <a:latin typeface="Trebuchet MS"/>
                </a:rPr>
                <a:t>TM</a:t>
              </a:r>
              <a:endParaRPr lang="en-US" sz="1050" baseline="30000" dirty="0">
                <a:solidFill>
                  <a:prstClr val="white"/>
                </a:solidFill>
                <a:latin typeface="Trebuchet MS"/>
              </a:endParaRPr>
            </a:p>
          </p:txBody>
        </p:sp>
      </p:grpSp>
    </p:spTree>
    <p:extLst>
      <p:ext uri="{BB962C8B-B14F-4D97-AF65-F5344CB8AC3E}">
        <p14:creationId xmlns:p14="http://schemas.microsoft.com/office/powerpoint/2010/main" val="3029220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8D24C66-02C6-AD8C-CDD9-1730EAB26F94}"/>
              </a:ext>
            </a:extLst>
          </p:cNvPr>
          <p:cNvPicPr>
            <a:picLocks noChangeAspect="1"/>
          </p:cNvPicPr>
          <p:nvPr/>
        </p:nvPicPr>
        <p:blipFill>
          <a:blip r:embed="rId2"/>
          <a:srcRect/>
          <a:stretch/>
        </p:blipFill>
        <p:spPr>
          <a:xfrm>
            <a:off x="0" y="0"/>
            <a:ext cx="9144000" cy="5143500"/>
          </a:xfrm>
          <a:prstGeom prst="rect">
            <a:avLst/>
          </a:prstGeom>
        </p:spPr>
      </p:pic>
      <p:sp>
        <p:nvSpPr>
          <p:cNvPr id="7" name="Rectangle 6">
            <a:extLst>
              <a:ext uri="{FF2B5EF4-FFF2-40B4-BE49-F238E27FC236}">
                <a16:creationId xmlns:a16="http://schemas.microsoft.com/office/drawing/2014/main" id="{DA91F1B6-9079-4896-44F1-033DBCD36E92}"/>
              </a:ext>
            </a:extLst>
          </p:cNvPr>
          <p:cNvSpPr/>
          <p:nvPr/>
        </p:nvSpPr>
        <p:spPr>
          <a:xfrm>
            <a:off x="0" y="0"/>
            <a:ext cx="9144000" cy="51435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4" name="TextBox 3">
            <a:extLst>
              <a:ext uri="{FF2B5EF4-FFF2-40B4-BE49-F238E27FC236}">
                <a16:creationId xmlns:a16="http://schemas.microsoft.com/office/drawing/2014/main" id="{40B5F85E-30D8-F044-3778-1E847CC94CAE}"/>
              </a:ext>
            </a:extLst>
          </p:cNvPr>
          <p:cNvSpPr txBox="1"/>
          <p:nvPr/>
        </p:nvSpPr>
        <p:spPr>
          <a:xfrm>
            <a:off x="323850" y="3131988"/>
            <a:ext cx="8496300" cy="646331"/>
          </a:xfrm>
          <a:prstGeom prst="rect">
            <a:avLst/>
          </a:prstGeom>
          <a:noFill/>
        </p:spPr>
        <p:txBody>
          <a:bodyPr wrap="square" rtlCol="0">
            <a:spAutoFit/>
          </a:bodyPr>
          <a:lstStyle/>
          <a:p>
            <a:r>
              <a:rPr lang="en-US" sz="3600" dirty="0">
                <a:solidFill>
                  <a:schemeClr val="bg1"/>
                </a:solidFill>
                <a:latin typeface="Trebuchet MS" panose="020B0603020202020204" pitchFamily="34" charset="0"/>
              </a:rPr>
              <a:t>The changing enterprise </a:t>
            </a:r>
            <a:endParaRPr lang="en-IN" sz="3600" dirty="0">
              <a:solidFill>
                <a:schemeClr val="bg1"/>
              </a:solidFill>
              <a:latin typeface="Trebuchet MS" panose="020B0603020202020204" pitchFamily="34" charset="0"/>
            </a:endParaRPr>
          </a:p>
        </p:txBody>
      </p:sp>
    </p:spTree>
    <p:extLst>
      <p:ext uri="{BB962C8B-B14F-4D97-AF65-F5344CB8AC3E}">
        <p14:creationId xmlns:p14="http://schemas.microsoft.com/office/powerpoint/2010/main" val="1437977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a:extLst>
              <a:ext uri="{FF2B5EF4-FFF2-40B4-BE49-F238E27FC236}">
                <a16:creationId xmlns:a16="http://schemas.microsoft.com/office/drawing/2014/main" id="{00F2DE70-7856-4470-BABA-5E13E663A2B9}"/>
              </a:ext>
            </a:extLst>
          </p:cNvPr>
          <p:cNvSpPr/>
          <p:nvPr/>
        </p:nvSpPr>
        <p:spPr bwMode="auto">
          <a:xfrm>
            <a:off x="677859" y="987426"/>
            <a:ext cx="3281722" cy="3381005"/>
          </a:xfrm>
          <a:prstGeom prst="rect">
            <a:avLst/>
          </a:prstGeom>
          <a:solidFill>
            <a:schemeClr val="accent5"/>
          </a:solidFill>
          <a:ln w="9525" cap="flat" cmpd="sng" algn="ctr">
            <a:solidFill>
              <a:schemeClr val="accent1">
                <a:lumMod val="40000"/>
                <a:lumOff val="60000"/>
              </a:schemeClr>
            </a:solidFill>
            <a:prstDash val="sysDot"/>
          </a:ln>
          <a:effectLst/>
        </p:spPr>
        <p:txBody>
          <a:bodyPr rtlCol="0" anchor="ctr"/>
          <a:lstStyle/>
          <a:p>
            <a:pPr algn="ctr" defTabSz="685783">
              <a:defRPr/>
            </a:pPr>
            <a:endParaRPr lang="en-US" sz="1050" kern="0" dirty="0">
              <a:solidFill>
                <a:prstClr val="black"/>
              </a:solidFill>
              <a:latin typeface="Trebuchet MS"/>
            </a:endParaRPr>
          </a:p>
        </p:txBody>
      </p:sp>
      <p:sp>
        <p:nvSpPr>
          <p:cNvPr id="8" name="Right Triangle 8">
            <a:extLst>
              <a:ext uri="{FF2B5EF4-FFF2-40B4-BE49-F238E27FC236}">
                <a16:creationId xmlns:a16="http://schemas.microsoft.com/office/drawing/2014/main" id="{CC3056EC-F964-425A-A723-56CCE89BE420}"/>
              </a:ext>
            </a:extLst>
          </p:cNvPr>
          <p:cNvSpPr/>
          <p:nvPr/>
        </p:nvSpPr>
        <p:spPr bwMode="auto">
          <a:xfrm flipH="1">
            <a:off x="668187" y="2371181"/>
            <a:ext cx="3291394" cy="2003871"/>
          </a:xfrm>
          <a:prstGeom prst="rtTriangle">
            <a:avLst/>
          </a:prstGeom>
          <a:solidFill>
            <a:schemeClr val="accent3"/>
          </a:solidFill>
          <a:ln w="6350" cap="flat" cmpd="sng" algn="ctr">
            <a:solidFill>
              <a:schemeClr val="bg1"/>
            </a:solidFill>
            <a:prstDash val="sysDot"/>
          </a:ln>
          <a:effectLst/>
        </p:spPr>
        <p:txBody>
          <a:bodyPr rtlCol="0" anchor="ctr"/>
          <a:lstStyle/>
          <a:p>
            <a:pPr algn="ctr" defTabSz="685783">
              <a:defRPr/>
            </a:pPr>
            <a:endParaRPr lang="en-US" sz="1050" kern="0" dirty="0">
              <a:solidFill>
                <a:srgbClr val="FF2D15"/>
              </a:solidFill>
              <a:latin typeface="Trebuchet MS"/>
            </a:endParaRPr>
          </a:p>
        </p:txBody>
      </p:sp>
      <p:sp>
        <p:nvSpPr>
          <p:cNvPr id="10" name="Right Triangle 10">
            <a:extLst>
              <a:ext uri="{FF2B5EF4-FFF2-40B4-BE49-F238E27FC236}">
                <a16:creationId xmlns:a16="http://schemas.microsoft.com/office/drawing/2014/main" id="{1468F97E-2A48-49E0-8CA3-EF1898D5195D}"/>
              </a:ext>
            </a:extLst>
          </p:cNvPr>
          <p:cNvSpPr/>
          <p:nvPr/>
        </p:nvSpPr>
        <p:spPr bwMode="auto">
          <a:xfrm rot="5400000">
            <a:off x="-147136" y="1813790"/>
            <a:ext cx="3381005" cy="1728280"/>
          </a:xfrm>
          <a:prstGeom prst="rtTriangle">
            <a:avLst/>
          </a:prstGeom>
          <a:solidFill>
            <a:schemeClr val="accent1"/>
          </a:solidFill>
          <a:ln w="6350" cap="flat" cmpd="sng" algn="ctr">
            <a:solidFill>
              <a:schemeClr val="bg1"/>
            </a:solidFill>
            <a:prstDash val="sysDot"/>
          </a:ln>
          <a:effectLst/>
        </p:spPr>
        <p:txBody>
          <a:bodyPr rtlCol="0" anchor="ctr"/>
          <a:lstStyle/>
          <a:p>
            <a:pPr algn="ctr" defTabSz="685783">
              <a:defRPr/>
            </a:pPr>
            <a:endParaRPr lang="en-US" sz="1050" kern="0" dirty="0">
              <a:solidFill>
                <a:prstClr val="white"/>
              </a:solidFill>
              <a:latin typeface="Trebuchet MS"/>
            </a:endParaRPr>
          </a:p>
        </p:txBody>
      </p:sp>
      <p:sp>
        <p:nvSpPr>
          <p:cNvPr id="12" name="TextBox 12">
            <a:extLst>
              <a:ext uri="{FF2B5EF4-FFF2-40B4-BE49-F238E27FC236}">
                <a16:creationId xmlns:a16="http://schemas.microsoft.com/office/drawing/2014/main" id="{E17DDEF5-93E6-41FC-A178-A868DE65376D}"/>
              </a:ext>
            </a:extLst>
          </p:cNvPr>
          <p:cNvSpPr txBox="1"/>
          <p:nvPr/>
        </p:nvSpPr>
        <p:spPr bwMode="auto">
          <a:xfrm>
            <a:off x="2645689" y="3325524"/>
            <a:ext cx="1157780" cy="374461"/>
          </a:xfrm>
          <a:prstGeom prst="rect">
            <a:avLst/>
          </a:prstGeom>
          <a:noFill/>
        </p:spPr>
        <p:txBody>
          <a:bodyPr wrap="square" rtlCol="0">
            <a:spAutoFit/>
          </a:bodyPr>
          <a:lstStyle/>
          <a:p>
            <a:pPr algn="ctr" defTabSz="685783">
              <a:lnSpc>
                <a:spcPts val="1125"/>
              </a:lnSpc>
              <a:defRPr/>
            </a:pPr>
            <a:r>
              <a:rPr lang="en-US" sz="1050" b="1" kern="0" dirty="0">
                <a:solidFill>
                  <a:prstClr val="white"/>
                </a:solidFill>
                <a:latin typeface="Trebuchet MS"/>
              </a:rPr>
              <a:t>Transform IT Operations</a:t>
            </a:r>
          </a:p>
        </p:txBody>
      </p:sp>
      <p:sp>
        <p:nvSpPr>
          <p:cNvPr id="13" name="TextBox 15">
            <a:extLst>
              <a:ext uri="{FF2B5EF4-FFF2-40B4-BE49-F238E27FC236}">
                <a16:creationId xmlns:a16="http://schemas.microsoft.com/office/drawing/2014/main" id="{B7CE86ED-D97A-4E11-86ED-0245B661E5C3}"/>
              </a:ext>
            </a:extLst>
          </p:cNvPr>
          <p:cNvSpPr txBox="1"/>
          <p:nvPr/>
        </p:nvSpPr>
        <p:spPr bwMode="auto">
          <a:xfrm>
            <a:off x="709449" y="1411635"/>
            <a:ext cx="1096115" cy="233397"/>
          </a:xfrm>
          <a:prstGeom prst="rect">
            <a:avLst/>
          </a:prstGeom>
          <a:noFill/>
        </p:spPr>
        <p:txBody>
          <a:bodyPr wrap="square" rtlCol="0">
            <a:spAutoFit/>
          </a:bodyPr>
          <a:lstStyle/>
          <a:p>
            <a:pPr algn="ctr" defTabSz="685783">
              <a:lnSpc>
                <a:spcPts val="1125"/>
              </a:lnSpc>
              <a:defRPr/>
            </a:pPr>
            <a:r>
              <a:rPr lang="en-US" sz="1050" b="1" kern="0" dirty="0">
                <a:solidFill>
                  <a:srgbClr val="FFFFFF"/>
                </a:solidFill>
                <a:latin typeface="Trebuchet MS"/>
              </a:rPr>
              <a:t>Modernize IT</a:t>
            </a:r>
          </a:p>
        </p:txBody>
      </p:sp>
      <p:sp>
        <p:nvSpPr>
          <p:cNvPr id="14" name="TextBox 18">
            <a:extLst>
              <a:ext uri="{FF2B5EF4-FFF2-40B4-BE49-F238E27FC236}">
                <a16:creationId xmlns:a16="http://schemas.microsoft.com/office/drawing/2014/main" id="{932A8DCD-F1C3-42BA-8E5F-DC23425E6A34}"/>
              </a:ext>
            </a:extLst>
          </p:cNvPr>
          <p:cNvSpPr txBox="1"/>
          <p:nvPr/>
        </p:nvSpPr>
        <p:spPr bwMode="auto">
          <a:xfrm>
            <a:off x="2331811" y="1523784"/>
            <a:ext cx="1371800" cy="374461"/>
          </a:xfrm>
          <a:prstGeom prst="rect">
            <a:avLst/>
          </a:prstGeom>
          <a:noFill/>
        </p:spPr>
        <p:txBody>
          <a:bodyPr wrap="square" rtlCol="0">
            <a:spAutoFit/>
          </a:bodyPr>
          <a:lstStyle>
            <a:defPPr>
              <a:defRPr lang="en-US"/>
            </a:defPPr>
            <a:lvl1pPr>
              <a:defRPr sz="1400" b="1">
                <a:solidFill>
                  <a:srgbClr val="FF0000"/>
                </a:solidFill>
                <a:latin typeface="Calibri" panose="020F0502020204030204" pitchFamily="34" charset="0"/>
              </a:defRPr>
            </a:lvl1pPr>
          </a:lstStyle>
          <a:p>
            <a:pPr algn="ctr" defTabSz="685783">
              <a:lnSpc>
                <a:spcPts val="1125"/>
              </a:lnSpc>
              <a:defRPr/>
            </a:pPr>
            <a:r>
              <a:rPr lang="en-US" sz="1050" kern="0" dirty="0">
                <a:solidFill>
                  <a:prstClr val="white"/>
                </a:solidFill>
                <a:latin typeface="Trebuchet MS"/>
              </a:rPr>
              <a:t>Develop &amp; Scale the NEW</a:t>
            </a:r>
          </a:p>
        </p:txBody>
      </p:sp>
      <p:sp>
        <p:nvSpPr>
          <p:cNvPr id="15" name="Oval 14">
            <a:extLst>
              <a:ext uri="{FF2B5EF4-FFF2-40B4-BE49-F238E27FC236}">
                <a16:creationId xmlns:a16="http://schemas.microsoft.com/office/drawing/2014/main" id="{6443BA12-0C27-4157-AF13-B80C8242F4EF}"/>
              </a:ext>
            </a:extLst>
          </p:cNvPr>
          <p:cNvSpPr/>
          <p:nvPr/>
        </p:nvSpPr>
        <p:spPr>
          <a:xfrm>
            <a:off x="2573681" y="1937019"/>
            <a:ext cx="288000" cy="288000"/>
          </a:xfrm>
          <a:prstGeom prst="ellipse">
            <a:avLst/>
          </a:prstGeom>
          <a:solidFill>
            <a:srgbClr val="FFFFFF"/>
          </a:solidFill>
          <a:ln w="9525" cap="flat" cmpd="sng" algn="ctr">
            <a:solidFill>
              <a:schemeClr val="bg1">
                <a:lumMod val="75000"/>
              </a:schemeClr>
            </a:solidFill>
            <a:prstDash val="solid"/>
          </a:ln>
          <a:effectLst/>
        </p:spPr>
        <p:txBody>
          <a:bodyPr rtlCol="0" anchor="ctr"/>
          <a:lstStyle/>
          <a:p>
            <a:pPr algn="ctr" defTabSz="685783">
              <a:defRPr/>
            </a:pPr>
            <a:r>
              <a:rPr lang="en-US" sz="900" b="1" kern="0" dirty="0">
                <a:solidFill>
                  <a:prstClr val="black"/>
                </a:solidFill>
                <a:latin typeface="Trebuchet MS"/>
              </a:rPr>
              <a:t>3</a:t>
            </a:r>
          </a:p>
        </p:txBody>
      </p:sp>
      <p:cxnSp>
        <p:nvCxnSpPr>
          <p:cNvPr id="16" name="Straight Arrow Connector 15">
            <a:extLst>
              <a:ext uri="{FF2B5EF4-FFF2-40B4-BE49-F238E27FC236}">
                <a16:creationId xmlns:a16="http://schemas.microsoft.com/office/drawing/2014/main" id="{CBA2D9DE-AE2B-4863-9E7E-4418C31109B6}"/>
              </a:ext>
            </a:extLst>
          </p:cNvPr>
          <p:cNvCxnSpPr>
            <a:cxnSpLocks/>
          </p:cNvCxnSpPr>
          <p:nvPr/>
        </p:nvCxnSpPr>
        <p:spPr>
          <a:xfrm flipV="1">
            <a:off x="659109" y="3906918"/>
            <a:ext cx="2027162" cy="461513"/>
          </a:xfrm>
          <a:prstGeom prst="straightConnector1">
            <a:avLst/>
          </a:prstGeom>
          <a:noFill/>
          <a:ln w="12700" cap="flat" cmpd="sng" algn="ctr">
            <a:solidFill>
              <a:schemeClr val="bg1"/>
            </a:solidFill>
            <a:prstDash val="solid"/>
            <a:tailEnd type="triangle"/>
          </a:ln>
          <a:effectLst/>
        </p:spPr>
      </p:cxnSp>
      <p:sp>
        <p:nvSpPr>
          <p:cNvPr id="17" name="Oval 16">
            <a:extLst>
              <a:ext uri="{FF2B5EF4-FFF2-40B4-BE49-F238E27FC236}">
                <a16:creationId xmlns:a16="http://schemas.microsoft.com/office/drawing/2014/main" id="{5762890A-459A-47FF-A90C-03C68A9DB4EA}"/>
              </a:ext>
            </a:extLst>
          </p:cNvPr>
          <p:cNvSpPr/>
          <p:nvPr/>
        </p:nvSpPr>
        <p:spPr>
          <a:xfrm>
            <a:off x="2714171" y="3692934"/>
            <a:ext cx="288000" cy="288000"/>
          </a:xfrm>
          <a:prstGeom prst="ellipse">
            <a:avLst/>
          </a:prstGeom>
          <a:solidFill>
            <a:srgbClr val="FFFFFF"/>
          </a:solidFill>
          <a:ln w="9525" cap="flat" cmpd="sng" algn="ctr">
            <a:solidFill>
              <a:schemeClr val="accent2">
                <a:lumMod val="20000"/>
                <a:lumOff val="80000"/>
              </a:schemeClr>
            </a:solidFill>
            <a:prstDash val="solid"/>
          </a:ln>
          <a:effectLst/>
        </p:spPr>
        <p:txBody>
          <a:bodyPr rtlCol="0" anchor="ctr"/>
          <a:lstStyle/>
          <a:p>
            <a:pPr algn="ctr" defTabSz="685783">
              <a:defRPr/>
            </a:pPr>
            <a:r>
              <a:rPr lang="en-US" sz="900" b="1" kern="0" dirty="0">
                <a:solidFill>
                  <a:prstClr val="black"/>
                </a:solidFill>
                <a:latin typeface="Trebuchet MS"/>
              </a:rPr>
              <a:t>1</a:t>
            </a:r>
          </a:p>
        </p:txBody>
      </p:sp>
      <p:sp>
        <p:nvSpPr>
          <p:cNvPr id="18" name="Oval 17">
            <a:extLst>
              <a:ext uri="{FF2B5EF4-FFF2-40B4-BE49-F238E27FC236}">
                <a16:creationId xmlns:a16="http://schemas.microsoft.com/office/drawing/2014/main" id="{F82A70DB-FAEB-4E57-93D7-E066B7798BBB}"/>
              </a:ext>
            </a:extLst>
          </p:cNvPr>
          <p:cNvSpPr/>
          <p:nvPr/>
        </p:nvSpPr>
        <p:spPr>
          <a:xfrm>
            <a:off x="1079106" y="1722424"/>
            <a:ext cx="288000" cy="288000"/>
          </a:xfrm>
          <a:prstGeom prst="ellipse">
            <a:avLst/>
          </a:prstGeom>
          <a:solidFill>
            <a:srgbClr val="FFFFFF"/>
          </a:solidFill>
          <a:ln w="9525" cap="flat" cmpd="sng" algn="ctr">
            <a:solidFill>
              <a:schemeClr val="accent1">
                <a:lumMod val="60000"/>
                <a:lumOff val="40000"/>
              </a:schemeClr>
            </a:solidFill>
            <a:prstDash val="solid"/>
          </a:ln>
          <a:effectLst/>
        </p:spPr>
        <p:txBody>
          <a:bodyPr rtlCol="0" anchor="ctr"/>
          <a:lstStyle/>
          <a:p>
            <a:pPr algn="ctr" defTabSz="685783">
              <a:defRPr/>
            </a:pPr>
            <a:r>
              <a:rPr lang="en-US" sz="900" b="1" kern="0" dirty="0">
                <a:solidFill>
                  <a:prstClr val="black"/>
                </a:solidFill>
                <a:latin typeface="Trebuchet MS"/>
              </a:rPr>
              <a:t>2</a:t>
            </a:r>
          </a:p>
        </p:txBody>
      </p:sp>
      <p:cxnSp>
        <p:nvCxnSpPr>
          <p:cNvPr id="19" name="Straight Arrow Connector 18">
            <a:extLst>
              <a:ext uri="{FF2B5EF4-FFF2-40B4-BE49-F238E27FC236}">
                <a16:creationId xmlns:a16="http://schemas.microsoft.com/office/drawing/2014/main" id="{5FBC6204-71CA-42E6-85DF-6300B38AD99B}"/>
              </a:ext>
            </a:extLst>
          </p:cNvPr>
          <p:cNvCxnSpPr>
            <a:cxnSpLocks/>
            <a:stCxn id="8" idx="4"/>
          </p:cNvCxnSpPr>
          <p:nvPr/>
        </p:nvCxnSpPr>
        <p:spPr>
          <a:xfrm flipV="1">
            <a:off x="668187" y="2059742"/>
            <a:ext cx="508396" cy="2315310"/>
          </a:xfrm>
          <a:prstGeom prst="straightConnector1">
            <a:avLst/>
          </a:prstGeom>
          <a:noFill/>
          <a:ln w="12700" cap="flat" cmpd="sng" algn="ctr">
            <a:solidFill>
              <a:schemeClr val="bg1"/>
            </a:solidFill>
            <a:prstDash val="solid"/>
            <a:tailEnd type="triangle"/>
          </a:ln>
          <a:effectLst/>
        </p:spPr>
      </p:cxnSp>
      <p:cxnSp>
        <p:nvCxnSpPr>
          <p:cNvPr id="20" name="Straight Arrow Connector 19">
            <a:extLst>
              <a:ext uri="{FF2B5EF4-FFF2-40B4-BE49-F238E27FC236}">
                <a16:creationId xmlns:a16="http://schemas.microsoft.com/office/drawing/2014/main" id="{9A1A7CBB-89D2-4DE3-B4FA-C74BB7C7832A}"/>
              </a:ext>
            </a:extLst>
          </p:cNvPr>
          <p:cNvCxnSpPr>
            <a:cxnSpLocks/>
            <a:stCxn id="8" idx="4"/>
          </p:cNvCxnSpPr>
          <p:nvPr/>
        </p:nvCxnSpPr>
        <p:spPr>
          <a:xfrm flipV="1">
            <a:off x="668188" y="2210011"/>
            <a:ext cx="1931271" cy="2165042"/>
          </a:xfrm>
          <a:prstGeom prst="straightConnector1">
            <a:avLst/>
          </a:prstGeom>
          <a:noFill/>
          <a:ln w="12700" cap="flat" cmpd="sng" algn="ctr">
            <a:solidFill>
              <a:schemeClr val="bg1"/>
            </a:solidFill>
            <a:prstDash val="solid"/>
            <a:tailEnd type="triangle"/>
          </a:ln>
          <a:effectLst/>
        </p:spPr>
      </p:cxnSp>
      <p:sp>
        <p:nvSpPr>
          <p:cNvPr id="21" name="Isosceles Triangle 20">
            <a:extLst>
              <a:ext uri="{FF2B5EF4-FFF2-40B4-BE49-F238E27FC236}">
                <a16:creationId xmlns:a16="http://schemas.microsoft.com/office/drawing/2014/main" id="{6864EC14-77C5-47BE-BD61-97B4D69C6386}"/>
              </a:ext>
            </a:extLst>
          </p:cNvPr>
          <p:cNvSpPr/>
          <p:nvPr/>
        </p:nvSpPr>
        <p:spPr bwMode="gray">
          <a:xfrm rot="5400000">
            <a:off x="2394685" y="2674698"/>
            <a:ext cx="3682320" cy="307778"/>
          </a:xfrm>
          <a:prstGeom prst="triangle">
            <a:avLst/>
          </a:prstGeom>
          <a:solidFill>
            <a:schemeClr val="accent1">
              <a:lumMod val="60000"/>
              <a:lumOff val="40000"/>
            </a:schemeClr>
          </a:solidFill>
          <a:ln w="6350">
            <a:solidFill>
              <a:srgbClr val="778888">
                <a:lumMod val="20000"/>
                <a:lumOff val="80000"/>
              </a:srgbClr>
            </a:solidFill>
            <a:miter lim="800000"/>
            <a:headEnd/>
            <a:tailEnd/>
          </a:ln>
          <a:effectLst/>
        </p:spPr>
        <p:txBody>
          <a:bodyPr vert="horz" wrap="square" lIns="54000" tIns="54000" rIns="54000" bIns="54000" numCol="1" rtlCol="0" anchor="t" anchorCtr="0" compatLnSpc="1">
            <a:prstTxWarp prst="textNoShape">
              <a:avLst/>
            </a:prstTxWarp>
            <a:noAutofit/>
          </a:bodyPr>
          <a:lstStyle/>
          <a:p>
            <a:pPr defTabSz="685783" fontAlgn="base">
              <a:spcAft>
                <a:spcPts val="225"/>
              </a:spcAft>
              <a:defRPr/>
            </a:pPr>
            <a:endParaRPr lang="de-DE" sz="1200" kern="0" err="1">
              <a:solidFill>
                <a:sysClr val="windowText" lastClr="000000"/>
              </a:solidFill>
              <a:latin typeface="Trebuchet MS"/>
              <a:cs typeface="Arial" pitchFamily="34" charset="0"/>
            </a:endParaRPr>
          </a:p>
        </p:txBody>
      </p:sp>
      <p:sp>
        <p:nvSpPr>
          <p:cNvPr id="23" name="TextBox 9">
            <a:extLst>
              <a:ext uri="{FF2B5EF4-FFF2-40B4-BE49-F238E27FC236}">
                <a16:creationId xmlns:a16="http://schemas.microsoft.com/office/drawing/2014/main" id="{824F77AC-F2C9-47A8-B125-A7A76713FF86}"/>
              </a:ext>
            </a:extLst>
          </p:cNvPr>
          <p:cNvSpPr txBox="1"/>
          <p:nvPr/>
        </p:nvSpPr>
        <p:spPr bwMode="auto">
          <a:xfrm>
            <a:off x="5261934" y="1728798"/>
            <a:ext cx="3546176" cy="784830"/>
          </a:xfrm>
          <a:prstGeom prst="rect">
            <a:avLst/>
          </a:prstGeom>
          <a:noFill/>
        </p:spPr>
        <p:txBody>
          <a:bodyPr wrap="square" rtlCol="0">
            <a:spAutoFit/>
          </a:bodyPr>
          <a:lstStyle/>
          <a:p>
            <a:pPr marL="139301" indent="-139301" defTabSz="685783">
              <a:spcAft>
                <a:spcPts val="600"/>
              </a:spcAft>
              <a:buFont typeface="Arial" panose="020B0604020202020204" pitchFamily="34" charset="0"/>
              <a:buChar char="•"/>
              <a:defRPr/>
            </a:pPr>
            <a:r>
              <a:rPr lang="en-US" sz="1000" kern="0" dirty="0">
                <a:solidFill>
                  <a:prstClr val="white"/>
                </a:solidFill>
                <a:latin typeface="Trebuchet MS"/>
              </a:rPr>
              <a:t>Maximized </a:t>
            </a:r>
            <a:r>
              <a:rPr lang="en-US" sz="1000" b="1" kern="0" dirty="0">
                <a:solidFill>
                  <a:prstClr val="white"/>
                </a:solidFill>
                <a:latin typeface="Trebuchet MS"/>
              </a:rPr>
              <a:t>automation</a:t>
            </a:r>
            <a:r>
              <a:rPr lang="en-US" sz="1000" kern="0" dirty="0">
                <a:solidFill>
                  <a:prstClr val="white"/>
                </a:solidFill>
                <a:latin typeface="Trebuchet MS"/>
              </a:rPr>
              <a:t>, </a:t>
            </a:r>
            <a:r>
              <a:rPr lang="en-US" sz="1000" b="1" kern="0" dirty="0">
                <a:solidFill>
                  <a:prstClr val="white"/>
                </a:solidFill>
                <a:latin typeface="Trebuchet MS"/>
              </a:rPr>
              <a:t>standardization</a:t>
            </a:r>
            <a:r>
              <a:rPr lang="en-US" sz="1000" kern="0" dirty="0">
                <a:solidFill>
                  <a:prstClr val="white"/>
                </a:solidFill>
                <a:latin typeface="Trebuchet MS"/>
              </a:rPr>
              <a:t>, </a:t>
            </a:r>
            <a:r>
              <a:rPr lang="en-US" sz="1000" b="1" kern="0" dirty="0">
                <a:solidFill>
                  <a:prstClr val="white"/>
                </a:solidFill>
                <a:latin typeface="Trebuchet MS"/>
              </a:rPr>
              <a:t>harmonization </a:t>
            </a:r>
            <a:r>
              <a:rPr lang="en-US" sz="1000" kern="0" dirty="0">
                <a:solidFill>
                  <a:prstClr val="white"/>
                </a:solidFill>
                <a:latin typeface="Trebuchet MS"/>
              </a:rPr>
              <a:t>of support functions or standard value chain functions</a:t>
            </a:r>
          </a:p>
          <a:p>
            <a:pPr marL="139301" indent="-139301" defTabSz="685783">
              <a:spcAft>
                <a:spcPts val="600"/>
              </a:spcAft>
              <a:buFont typeface="Arial" panose="020B0604020202020204" pitchFamily="34" charset="0"/>
              <a:buChar char="•"/>
              <a:defRPr/>
            </a:pPr>
            <a:r>
              <a:rPr lang="en-US" sz="1000" b="1" kern="0" dirty="0">
                <a:solidFill>
                  <a:prstClr val="white"/>
                </a:solidFill>
                <a:latin typeface="Trebuchet MS"/>
              </a:rPr>
              <a:t>Insight driven predictive capabilities </a:t>
            </a:r>
          </a:p>
        </p:txBody>
      </p:sp>
      <p:sp>
        <p:nvSpPr>
          <p:cNvPr id="24" name="TextBox 9">
            <a:extLst>
              <a:ext uri="{FF2B5EF4-FFF2-40B4-BE49-F238E27FC236}">
                <a16:creationId xmlns:a16="http://schemas.microsoft.com/office/drawing/2014/main" id="{64EED160-1804-43AB-A370-13DBBF9A5C88}"/>
              </a:ext>
            </a:extLst>
          </p:cNvPr>
          <p:cNvSpPr txBox="1"/>
          <p:nvPr/>
        </p:nvSpPr>
        <p:spPr bwMode="auto">
          <a:xfrm>
            <a:off x="5261750" y="2820694"/>
            <a:ext cx="3560939" cy="707886"/>
          </a:xfrm>
          <a:prstGeom prst="rect">
            <a:avLst/>
          </a:prstGeom>
          <a:noFill/>
        </p:spPr>
        <p:txBody>
          <a:bodyPr wrap="square" rtlCol="0">
            <a:spAutoFit/>
          </a:bodyPr>
          <a:lstStyle/>
          <a:p>
            <a:pPr marL="139301" indent="-139301" defTabSz="685783">
              <a:spcAft>
                <a:spcPts val="600"/>
              </a:spcAft>
              <a:buFont typeface="Arial" panose="020B0604020202020204" pitchFamily="34" charset="0"/>
              <a:buChar char="•"/>
              <a:defRPr/>
            </a:pPr>
            <a:r>
              <a:rPr lang="en-US" sz="1000" b="1" kern="0" dirty="0">
                <a:solidFill>
                  <a:prstClr val="white"/>
                </a:solidFill>
                <a:latin typeface="Trebuchet MS"/>
              </a:rPr>
              <a:t>Application Portfolio assessment </a:t>
            </a:r>
            <a:r>
              <a:rPr lang="en-US" sz="1000" kern="0" dirty="0">
                <a:solidFill>
                  <a:prstClr val="white"/>
                </a:solidFill>
                <a:latin typeface="Trebuchet MS"/>
              </a:rPr>
              <a:t>(strategy)</a:t>
            </a:r>
          </a:p>
          <a:p>
            <a:pPr marL="139301" indent="-139301" defTabSz="685783">
              <a:spcAft>
                <a:spcPts val="600"/>
              </a:spcAft>
              <a:buFont typeface="Arial" panose="020B0604020202020204" pitchFamily="34" charset="0"/>
              <a:buChar char="•"/>
              <a:defRPr/>
            </a:pPr>
            <a:r>
              <a:rPr lang="en-US" sz="1000" b="1" kern="0" dirty="0">
                <a:solidFill>
                  <a:prstClr val="white"/>
                </a:solidFill>
                <a:latin typeface="Trebuchet MS"/>
              </a:rPr>
              <a:t>Modernization – </a:t>
            </a:r>
            <a:r>
              <a:rPr lang="en-US" sz="1000" kern="0" dirty="0">
                <a:solidFill>
                  <a:prstClr val="white"/>
                </a:solidFill>
                <a:latin typeface="Trebuchet MS"/>
              </a:rPr>
              <a:t>Consolidate, Retire/ De-commission</a:t>
            </a:r>
          </a:p>
          <a:p>
            <a:pPr marL="139301" indent="-139301" defTabSz="685783">
              <a:spcAft>
                <a:spcPts val="600"/>
              </a:spcAft>
              <a:buFont typeface="Arial" panose="020B0604020202020204" pitchFamily="34" charset="0"/>
              <a:buChar char="•"/>
              <a:defRPr/>
            </a:pPr>
            <a:r>
              <a:rPr lang="en-US" sz="1000" b="1" kern="0" dirty="0">
                <a:solidFill>
                  <a:prstClr val="white"/>
                </a:solidFill>
                <a:latin typeface="Trebuchet MS"/>
              </a:rPr>
              <a:t>Cloud Readiness</a:t>
            </a:r>
            <a:endParaRPr lang="en-US" sz="1000" kern="0" dirty="0">
              <a:solidFill>
                <a:prstClr val="white"/>
              </a:solidFill>
              <a:latin typeface="Trebuchet MS"/>
            </a:endParaRPr>
          </a:p>
        </p:txBody>
      </p:sp>
      <p:sp>
        <p:nvSpPr>
          <p:cNvPr id="25" name="TextBox 9">
            <a:extLst>
              <a:ext uri="{FF2B5EF4-FFF2-40B4-BE49-F238E27FC236}">
                <a16:creationId xmlns:a16="http://schemas.microsoft.com/office/drawing/2014/main" id="{04623154-E108-4B6F-9C8C-D94E7BCD7F88}"/>
              </a:ext>
            </a:extLst>
          </p:cNvPr>
          <p:cNvSpPr txBox="1"/>
          <p:nvPr/>
        </p:nvSpPr>
        <p:spPr bwMode="auto">
          <a:xfrm>
            <a:off x="5255820" y="3884914"/>
            <a:ext cx="3566561" cy="784830"/>
          </a:xfrm>
          <a:prstGeom prst="rect">
            <a:avLst/>
          </a:prstGeom>
          <a:noFill/>
        </p:spPr>
        <p:txBody>
          <a:bodyPr wrap="square" rtlCol="0">
            <a:spAutoFit/>
          </a:bodyPr>
          <a:lstStyle/>
          <a:p>
            <a:pPr marL="139301" indent="-139301" defTabSz="685783">
              <a:spcAft>
                <a:spcPts val="600"/>
              </a:spcAft>
              <a:buFont typeface="Arial" panose="020B0604020202020204" pitchFamily="34" charset="0"/>
              <a:buChar char="•"/>
              <a:defRPr/>
            </a:pPr>
            <a:r>
              <a:rPr lang="en-US" sz="1000" b="1" kern="0" dirty="0">
                <a:solidFill>
                  <a:prstClr val="white"/>
                </a:solidFill>
                <a:latin typeface="Trebuchet MS"/>
              </a:rPr>
              <a:t>Agile/ DevOps – </a:t>
            </a:r>
            <a:r>
              <a:rPr lang="en-US" sz="1000" kern="0" dirty="0">
                <a:solidFill>
                  <a:prstClr val="white"/>
                </a:solidFill>
                <a:latin typeface="Trebuchet MS"/>
              </a:rPr>
              <a:t>Liquid applications with rapid prototyping and quicker releases to market</a:t>
            </a:r>
          </a:p>
          <a:p>
            <a:pPr marL="139301" indent="-139301" defTabSz="685783">
              <a:spcAft>
                <a:spcPts val="600"/>
              </a:spcAft>
              <a:buFont typeface="Arial" panose="020B0604020202020204" pitchFamily="34" charset="0"/>
              <a:buChar char="•"/>
              <a:defRPr/>
            </a:pPr>
            <a:r>
              <a:rPr lang="en-US" sz="1000" b="1" kern="0" dirty="0">
                <a:solidFill>
                  <a:prstClr val="white"/>
                </a:solidFill>
                <a:latin typeface="Trebuchet MS"/>
              </a:rPr>
              <a:t>Cloud First – </a:t>
            </a:r>
            <a:r>
              <a:rPr lang="en-US" sz="1000" kern="0" dirty="0">
                <a:solidFill>
                  <a:prstClr val="white"/>
                </a:solidFill>
                <a:latin typeface="Trebuchet MS"/>
              </a:rPr>
              <a:t>Digital mode of operations, as a service and straight to the Cloud</a:t>
            </a:r>
          </a:p>
        </p:txBody>
      </p:sp>
      <p:sp>
        <p:nvSpPr>
          <p:cNvPr id="29" name="TextBox 12">
            <a:extLst>
              <a:ext uri="{FF2B5EF4-FFF2-40B4-BE49-F238E27FC236}">
                <a16:creationId xmlns:a16="http://schemas.microsoft.com/office/drawing/2014/main" id="{9986DACC-C852-4BFC-800A-2C9DFBEFC5D6}"/>
              </a:ext>
            </a:extLst>
          </p:cNvPr>
          <p:cNvSpPr txBox="1"/>
          <p:nvPr/>
        </p:nvSpPr>
        <p:spPr bwMode="auto">
          <a:xfrm>
            <a:off x="4935336" y="1499251"/>
            <a:ext cx="2675045" cy="233462"/>
          </a:xfrm>
          <a:prstGeom prst="rect">
            <a:avLst/>
          </a:prstGeom>
          <a:noFill/>
        </p:spPr>
        <p:txBody>
          <a:bodyPr wrap="square" rtlCol="0">
            <a:spAutoFit/>
          </a:bodyPr>
          <a:lstStyle/>
          <a:p>
            <a:pPr defTabSz="685783">
              <a:lnSpc>
                <a:spcPts val="1125"/>
              </a:lnSpc>
              <a:defRPr/>
            </a:pPr>
            <a:r>
              <a:rPr lang="en-US" sz="1200" b="1" kern="0" dirty="0">
                <a:solidFill>
                  <a:srgbClr val="BED730"/>
                </a:solidFill>
                <a:latin typeface="Trebuchet MS"/>
              </a:rPr>
              <a:t>Transform IT Operations</a:t>
            </a:r>
          </a:p>
        </p:txBody>
      </p:sp>
      <p:sp>
        <p:nvSpPr>
          <p:cNvPr id="30" name="TextBox 15">
            <a:extLst>
              <a:ext uri="{FF2B5EF4-FFF2-40B4-BE49-F238E27FC236}">
                <a16:creationId xmlns:a16="http://schemas.microsoft.com/office/drawing/2014/main" id="{342676C0-0822-41AB-A2B9-352CEB6C4BB1}"/>
              </a:ext>
            </a:extLst>
          </p:cNvPr>
          <p:cNvSpPr txBox="1"/>
          <p:nvPr/>
        </p:nvSpPr>
        <p:spPr bwMode="auto">
          <a:xfrm>
            <a:off x="4992882" y="2588197"/>
            <a:ext cx="3085927" cy="233462"/>
          </a:xfrm>
          <a:prstGeom prst="rect">
            <a:avLst/>
          </a:prstGeom>
          <a:noFill/>
        </p:spPr>
        <p:txBody>
          <a:bodyPr wrap="square" rtlCol="0">
            <a:spAutoFit/>
          </a:bodyPr>
          <a:lstStyle/>
          <a:p>
            <a:pPr defTabSz="685783">
              <a:lnSpc>
                <a:spcPts val="1125"/>
              </a:lnSpc>
              <a:defRPr/>
            </a:pPr>
            <a:r>
              <a:rPr lang="en-US" sz="1200" b="1" kern="0" dirty="0">
                <a:solidFill>
                  <a:srgbClr val="BED730"/>
                </a:solidFill>
                <a:latin typeface="Trebuchet MS"/>
              </a:rPr>
              <a:t>Modernize IT </a:t>
            </a:r>
          </a:p>
        </p:txBody>
      </p:sp>
      <p:sp>
        <p:nvSpPr>
          <p:cNvPr id="31" name="TextBox 18">
            <a:extLst>
              <a:ext uri="{FF2B5EF4-FFF2-40B4-BE49-F238E27FC236}">
                <a16:creationId xmlns:a16="http://schemas.microsoft.com/office/drawing/2014/main" id="{E7AFE960-AB35-455D-96BE-9B5A25B83064}"/>
              </a:ext>
            </a:extLst>
          </p:cNvPr>
          <p:cNvSpPr txBox="1"/>
          <p:nvPr/>
        </p:nvSpPr>
        <p:spPr bwMode="auto">
          <a:xfrm>
            <a:off x="4966662" y="3663770"/>
            <a:ext cx="2898715" cy="233462"/>
          </a:xfrm>
          <a:prstGeom prst="rect">
            <a:avLst/>
          </a:prstGeom>
          <a:noFill/>
        </p:spPr>
        <p:txBody>
          <a:bodyPr wrap="square" rtlCol="0">
            <a:spAutoFit/>
          </a:bodyPr>
          <a:lstStyle>
            <a:defPPr>
              <a:defRPr lang="en-US"/>
            </a:defPPr>
            <a:lvl1pPr>
              <a:defRPr sz="1400" b="1">
                <a:solidFill>
                  <a:srgbClr val="FF0000"/>
                </a:solidFill>
                <a:latin typeface="Calibri" panose="020F0502020204030204" pitchFamily="34" charset="0"/>
              </a:defRPr>
            </a:lvl1pPr>
          </a:lstStyle>
          <a:p>
            <a:pPr defTabSz="685783">
              <a:lnSpc>
                <a:spcPts val="1125"/>
              </a:lnSpc>
              <a:defRPr/>
            </a:pPr>
            <a:r>
              <a:rPr lang="en-US" sz="1200" kern="0" dirty="0">
                <a:solidFill>
                  <a:srgbClr val="BED730"/>
                </a:solidFill>
                <a:latin typeface="Trebuchet MS"/>
              </a:rPr>
              <a:t>Develop &amp; Scale the NEW</a:t>
            </a:r>
          </a:p>
        </p:txBody>
      </p:sp>
      <p:sp>
        <p:nvSpPr>
          <p:cNvPr id="2" name="Title 1">
            <a:extLst>
              <a:ext uri="{FF2B5EF4-FFF2-40B4-BE49-F238E27FC236}">
                <a16:creationId xmlns:a16="http://schemas.microsoft.com/office/drawing/2014/main" id="{B6BD4251-A4E7-44F6-94A1-F8CE2A620CE5}"/>
              </a:ext>
            </a:extLst>
          </p:cNvPr>
          <p:cNvSpPr>
            <a:spLocks noGrp="1"/>
          </p:cNvSpPr>
          <p:nvPr>
            <p:ph type="title" idx="4294967295"/>
          </p:nvPr>
        </p:nvSpPr>
        <p:spPr>
          <a:xfrm>
            <a:off x="323850" y="257175"/>
            <a:ext cx="7213600" cy="369888"/>
          </a:xfrm>
        </p:spPr>
        <p:txBody>
          <a:bodyPr>
            <a:noAutofit/>
          </a:bodyPr>
          <a:lstStyle/>
          <a:p>
            <a:r>
              <a:rPr lang="en-IN" sz="2000" b="1" dirty="0">
                <a:solidFill>
                  <a:schemeClr val="bg1"/>
                </a:solidFill>
                <a:latin typeface="Trebuchet MS" panose="020B0603020202020204" pitchFamily="34" charset="0"/>
              </a:rPr>
              <a:t>Digital-led Business &amp; IT transformation </a:t>
            </a:r>
          </a:p>
        </p:txBody>
      </p:sp>
      <p:sp>
        <p:nvSpPr>
          <p:cNvPr id="3" name="TextBox 2">
            <a:extLst>
              <a:ext uri="{FF2B5EF4-FFF2-40B4-BE49-F238E27FC236}">
                <a16:creationId xmlns:a16="http://schemas.microsoft.com/office/drawing/2014/main" id="{0CC9BAB4-012F-4BD0-8168-8701BB87A124}"/>
              </a:ext>
            </a:extLst>
          </p:cNvPr>
          <p:cNvSpPr txBox="1"/>
          <p:nvPr/>
        </p:nvSpPr>
        <p:spPr>
          <a:xfrm>
            <a:off x="4394844" y="987423"/>
            <a:ext cx="4427537" cy="307777"/>
          </a:xfrm>
          <a:prstGeom prst="rect">
            <a:avLst/>
          </a:prstGeom>
          <a:noFill/>
        </p:spPr>
        <p:txBody>
          <a:bodyPr wrap="square" rtlCol="0">
            <a:spAutoFit/>
          </a:bodyPr>
          <a:lstStyle/>
          <a:p>
            <a:pPr defTabSz="914264">
              <a:defRPr/>
            </a:pPr>
            <a:r>
              <a:rPr lang="en-US" sz="1400" b="1" kern="0" dirty="0">
                <a:solidFill>
                  <a:prstClr val="white"/>
                </a:solidFill>
                <a:latin typeface="Trebuchet MS"/>
              </a:rPr>
              <a:t>REQUIREMENTS FOR DIGITALIZATION</a:t>
            </a:r>
          </a:p>
        </p:txBody>
      </p:sp>
      <p:pic>
        <p:nvPicPr>
          <p:cNvPr id="33" name="Picture 32" descr="Shape&#10;&#10;Description automatically generated with low confidence">
            <a:extLst>
              <a:ext uri="{FF2B5EF4-FFF2-40B4-BE49-F238E27FC236}">
                <a16:creationId xmlns:a16="http://schemas.microsoft.com/office/drawing/2014/main" id="{BF900C36-F97D-4EB2-B8F0-7D866CEBB995}"/>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4582349" y="3603183"/>
            <a:ext cx="360000" cy="360000"/>
          </a:xfrm>
          <a:prstGeom prst="rect">
            <a:avLst/>
          </a:prstGeom>
        </p:spPr>
      </p:pic>
      <p:pic>
        <p:nvPicPr>
          <p:cNvPr id="35" name="Picture 34" descr="Shape&#10;&#10;Description automatically generated with low confidence">
            <a:extLst>
              <a:ext uri="{FF2B5EF4-FFF2-40B4-BE49-F238E27FC236}">
                <a16:creationId xmlns:a16="http://schemas.microsoft.com/office/drawing/2014/main" id="{7E552EAD-92FD-4489-A56E-944E1307735C}"/>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4582349" y="2541422"/>
            <a:ext cx="360000" cy="360000"/>
          </a:xfrm>
          <a:prstGeom prst="rect">
            <a:avLst/>
          </a:prstGeom>
        </p:spPr>
      </p:pic>
      <p:pic>
        <p:nvPicPr>
          <p:cNvPr id="37" name="Picture 36" descr="Shape&#10;&#10;Description automatically generated with low confidence">
            <a:extLst>
              <a:ext uri="{FF2B5EF4-FFF2-40B4-BE49-F238E27FC236}">
                <a16:creationId xmlns:a16="http://schemas.microsoft.com/office/drawing/2014/main" id="{E6C98538-9CB2-4A23-930A-6A429ADC07A9}"/>
              </a:ext>
            </a:extLst>
          </p:cNvPr>
          <p:cNvPicPr>
            <a:picLocks noChangeAspect="1"/>
          </p:cNvPicPr>
          <p:nvPr/>
        </p:nvPicPr>
        <p:blipFill>
          <a:blip r:embed="rId6">
            <a:extLst>
              <a:ext uri="{BEBA8EAE-BF5A-486C-A8C5-ECC9F3942E4B}">
                <a14:imgProps xmlns:a14="http://schemas.microsoft.com/office/drawing/2010/main">
                  <a14:imgLayer r:embed="rId7">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4582349" y="1435982"/>
            <a:ext cx="360000" cy="360000"/>
          </a:xfrm>
          <a:prstGeom prst="rect">
            <a:avLst/>
          </a:prstGeom>
        </p:spPr>
      </p:pic>
      <p:sp>
        <p:nvSpPr>
          <p:cNvPr id="39" name="TextBox 38">
            <a:extLst>
              <a:ext uri="{FF2B5EF4-FFF2-40B4-BE49-F238E27FC236}">
                <a16:creationId xmlns:a16="http://schemas.microsoft.com/office/drawing/2014/main" id="{04260606-5A34-4546-993C-162CA417C688}"/>
              </a:ext>
            </a:extLst>
          </p:cNvPr>
          <p:cNvSpPr txBox="1"/>
          <p:nvPr/>
        </p:nvSpPr>
        <p:spPr>
          <a:xfrm rot="16200000">
            <a:off x="-1394718" y="2705993"/>
            <a:ext cx="3744914" cy="307777"/>
          </a:xfrm>
          <a:prstGeom prst="rect">
            <a:avLst/>
          </a:prstGeom>
          <a:solidFill>
            <a:schemeClr val="bg2"/>
          </a:solidFill>
          <a:ln w="3175">
            <a:solidFill>
              <a:schemeClr val="bg2">
                <a:lumMod val="75000"/>
              </a:schemeClr>
            </a:solidFill>
          </a:ln>
        </p:spPr>
        <p:txBody>
          <a:bodyPr wrap="square" rtlCol="0">
            <a:spAutoFit/>
          </a:bodyPr>
          <a:lstStyle/>
          <a:p>
            <a:pPr algn="ctr" defTabSz="914264">
              <a:defRPr/>
            </a:pPr>
            <a:r>
              <a:rPr lang="en-US" sz="1400" b="1" kern="0" dirty="0">
                <a:solidFill>
                  <a:prstClr val="black"/>
                </a:solidFill>
                <a:latin typeface="Trebuchet MS"/>
              </a:rPr>
              <a:t>Digitalize Customer Experience</a:t>
            </a:r>
          </a:p>
        </p:txBody>
      </p:sp>
      <p:sp>
        <p:nvSpPr>
          <p:cNvPr id="42" name="TextBox 41">
            <a:extLst>
              <a:ext uri="{FF2B5EF4-FFF2-40B4-BE49-F238E27FC236}">
                <a16:creationId xmlns:a16="http://schemas.microsoft.com/office/drawing/2014/main" id="{63BBDA0E-1060-4835-99B3-679933A22EA4}"/>
              </a:ext>
            </a:extLst>
          </p:cNvPr>
          <p:cNvSpPr txBox="1"/>
          <p:nvPr/>
        </p:nvSpPr>
        <p:spPr>
          <a:xfrm>
            <a:off x="631628" y="4420581"/>
            <a:ext cx="3331073" cy="307777"/>
          </a:xfrm>
          <a:prstGeom prst="rect">
            <a:avLst/>
          </a:prstGeom>
          <a:solidFill>
            <a:schemeClr val="bg2"/>
          </a:solidFill>
          <a:ln w="3175">
            <a:solidFill>
              <a:schemeClr val="bg2">
                <a:lumMod val="75000"/>
              </a:schemeClr>
            </a:solidFill>
          </a:ln>
        </p:spPr>
        <p:txBody>
          <a:bodyPr wrap="square" rtlCol="0">
            <a:spAutoFit/>
          </a:bodyPr>
          <a:lstStyle/>
          <a:p>
            <a:pPr algn="ctr" defTabSz="914264">
              <a:defRPr/>
            </a:pPr>
            <a:r>
              <a:rPr lang="en-US" sz="1400" b="1" kern="0" dirty="0">
                <a:solidFill>
                  <a:prstClr val="black"/>
                </a:solidFill>
                <a:latin typeface="Trebuchet MS"/>
              </a:rPr>
              <a:t>Digitalize operations</a:t>
            </a:r>
          </a:p>
        </p:txBody>
      </p:sp>
      <p:sp>
        <p:nvSpPr>
          <p:cNvPr id="47" name="Flowchart: Connector 46">
            <a:extLst>
              <a:ext uri="{FF2B5EF4-FFF2-40B4-BE49-F238E27FC236}">
                <a16:creationId xmlns:a16="http://schemas.microsoft.com/office/drawing/2014/main" id="{3F8B2CD0-7365-4F42-A55D-0482C33166D9}"/>
              </a:ext>
            </a:extLst>
          </p:cNvPr>
          <p:cNvSpPr/>
          <p:nvPr/>
        </p:nvSpPr>
        <p:spPr>
          <a:xfrm>
            <a:off x="651325" y="4293472"/>
            <a:ext cx="97723" cy="97723"/>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4">
              <a:defRPr/>
            </a:pPr>
            <a:endParaRPr lang="en-IN" sz="1800" dirty="0">
              <a:solidFill>
                <a:prstClr val="white"/>
              </a:solidFill>
              <a:latin typeface="Trebuchet MS"/>
            </a:endParaRPr>
          </a:p>
        </p:txBody>
      </p:sp>
      <p:grpSp>
        <p:nvGrpSpPr>
          <p:cNvPr id="28" name="Group 27">
            <a:extLst>
              <a:ext uri="{FF2B5EF4-FFF2-40B4-BE49-F238E27FC236}">
                <a16:creationId xmlns:a16="http://schemas.microsoft.com/office/drawing/2014/main" id="{2C44D26C-AE14-05A4-3B23-695841EFAD5D}"/>
              </a:ext>
            </a:extLst>
          </p:cNvPr>
          <p:cNvGrpSpPr/>
          <p:nvPr/>
        </p:nvGrpSpPr>
        <p:grpSpPr>
          <a:xfrm>
            <a:off x="64380" y="4887673"/>
            <a:ext cx="1223400" cy="253916"/>
            <a:chOff x="1066800" y="4063365"/>
            <a:chExt cx="1223400" cy="253916"/>
          </a:xfrm>
        </p:grpSpPr>
        <p:pic>
          <p:nvPicPr>
            <p:cNvPr id="32" name="Picture 31">
              <a:extLst>
                <a:ext uri="{FF2B5EF4-FFF2-40B4-BE49-F238E27FC236}">
                  <a16:creationId xmlns:a16="http://schemas.microsoft.com/office/drawing/2014/main" id="{D53F4C1A-1FC8-8677-D5C6-D29C2F224702}"/>
                </a:ext>
              </a:extLst>
            </p:cNvPr>
            <p:cNvPicPr>
              <a:picLocks noChangeAspect="1"/>
            </p:cNvPicPr>
            <p:nvPr userDrawn="1"/>
          </p:nvPicPr>
          <p:blipFill>
            <a:blip r:embed="rId8"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34" name="TextBox 33">
              <a:extLst>
                <a:ext uri="{FF2B5EF4-FFF2-40B4-BE49-F238E27FC236}">
                  <a16:creationId xmlns:a16="http://schemas.microsoft.com/office/drawing/2014/main" id="{8165FEED-65CC-AAE8-CC76-7921E528B19C}"/>
                </a:ext>
              </a:extLst>
            </p:cNvPr>
            <p:cNvSpPr txBox="1"/>
            <p:nvPr/>
          </p:nvSpPr>
          <p:spPr>
            <a:xfrm>
              <a:off x="1269120" y="4063365"/>
              <a:ext cx="1021080" cy="253916"/>
            </a:xfrm>
            <a:prstGeom prst="rect">
              <a:avLst/>
            </a:prstGeom>
            <a:noFill/>
          </p:spPr>
          <p:txBody>
            <a:bodyPr wrap="square" rtlCol="0">
              <a:spAutoFit/>
            </a:bodyPr>
            <a:lstStyle/>
            <a:p>
              <a:pPr defTabSz="914264"/>
              <a:r>
                <a:rPr lang="en-US" sz="1050" dirty="0">
                  <a:solidFill>
                    <a:prstClr val="white"/>
                  </a:solidFill>
                  <a:latin typeface="Trebuchet MS"/>
                </a:rPr>
                <a:t>cloud@core</a:t>
              </a:r>
              <a:r>
                <a:rPr lang="en-US" sz="800" baseline="30000" dirty="0">
                  <a:solidFill>
                    <a:prstClr val="white"/>
                  </a:solidFill>
                  <a:latin typeface="Trebuchet MS"/>
                </a:rPr>
                <a:t>TM</a:t>
              </a:r>
              <a:endParaRPr lang="en-US" sz="1050" baseline="30000" dirty="0">
                <a:solidFill>
                  <a:prstClr val="white"/>
                </a:solidFill>
                <a:latin typeface="Trebuchet MS"/>
              </a:endParaRPr>
            </a:p>
          </p:txBody>
        </p:sp>
      </p:grpSp>
    </p:spTree>
    <p:extLst>
      <p:ext uri="{BB962C8B-B14F-4D97-AF65-F5344CB8AC3E}">
        <p14:creationId xmlns:p14="http://schemas.microsoft.com/office/powerpoint/2010/main" val="4163575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D3556DA9-22E3-5B49-6376-A1DBFB5CCC05}"/>
              </a:ext>
            </a:extLst>
          </p:cNvPr>
          <p:cNvSpPr/>
          <p:nvPr/>
        </p:nvSpPr>
        <p:spPr>
          <a:xfrm>
            <a:off x="323850" y="987424"/>
            <a:ext cx="1522640" cy="3744913"/>
          </a:xfrm>
          <a:prstGeom prst="rect">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64"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heSansOffice" panose="020B0503040302060204" pitchFamily="34" charset="0"/>
              <a:ea typeface="+mn-ea"/>
              <a:cs typeface="+mn-cs"/>
            </a:endParaRPr>
          </a:p>
        </p:txBody>
      </p:sp>
      <p:sp>
        <p:nvSpPr>
          <p:cNvPr id="65" name="Rectangle: Top Corners Rounded 64">
            <a:extLst>
              <a:ext uri="{FF2B5EF4-FFF2-40B4-BE49-F238E27FC236}">
                <a16:creationId xmlns:a16="http://schemas.microsoft.com/office/drawing/2014/main" id="{13F18F60-F76E-4986-A532-107ED7460EA7}"/>
              </a:ext>
            </a:extLst>
          </p:cNvPr>
          <p:cNvSpPr/>
          <p:nvPr/>
        </p:nvSpPr>
        <p:spPr>
          <a:xfrm rot="16200000" flipV="1">
            <a:off x="6753759" y="-286968"/>
            <a:ext cx="792000" cy="3340787"/>
          </a:xfrm>
          <a:prstGeom prst="round2SameRect">
            <a:avLst/>
          </a:prstGeom>
          <a:solidFill>
            <a:srgbClr val="DCE6F2"/>
          </a:solidFill>
          <a:ln w="63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64"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69" name="Rectangle: Top Corners Rounded 68">
            <a:extLst>
              <a:ext uri="{FF2B5EF4-FFF2-40B4-BE49-F238E27FC236}">
                <a16:creationId xmlns:a16="http://schemas.microsoft.com/office/drawing/2014/main" id="{935A63CA-B754-41EC-8299-B66F0A91FE81}"/>
              </a:ext>
            </a:extLst>
          </p:cNvPr>
          <p:cNvSpPr/>
          <p:nvPr/>
        </p:nvSpPr>
        <p:spPr>
          <a:xfrm rot="16200000" flipV="1">
            <a:off x="6753759" y="2665945"/>
            <a:ext cx="792000" cy="3340787"/>
          </a:xfrm>
          <a:prstGeom prst="round2SameRect">
            <a:avLst/>
          </a:prstGeom>
          <a:solidFill>
            <a:srgbClr val="DCE6F2"/>
          </a:solidFill>
          <a:ln w="63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64"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78" name="Rectangle: Top Corners Rounded 77">
            <a:extLst>
              <a:ext uri="{FF2B5EF4-FFF2-40B4-BE49-F238E27FC236}">
                <a16:creationId xmlns:a16="http://schemas.microsoft.com/office/drawing/2014/main" id="{D35BA312-C6DF-4DDE-AF78-C0275F4D729F}"/>
              </a:ext>
            </a:extLst>
          </p:cNvPr>
          <p:cNvSpPr/>
          <p:nvPr/>
        </p:nvSpPr>
        <p:spPr>
          <a:xfrm rot="16200000" flipV="1">
            <a:off x="6753759" y="1716829"/>
            <a:ext cx="792000" cy="3340787"/>
          </a:xfrm>
          <a:prstGeom prst="round2SameRect">
            <a:avLst/>
          </a:prstGeom>
          <a:solidFill>
            <a:srgbClr val="DCE6F2"/>
          </a:solidFill>
          <a:ln w="63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64"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87" name="Rectangle: Top Corners Rounded 86">
            <a:extLst>
              <a:ext uri="{FF2B5EF4-FFF2-40B4-BE49-F238E27FC236}">
                <a16:creationId xmlns:a16="http://schemas.microsoft.com/office/drawing/2014/main" id="{F34AD8EB-3C81-4A50-9681-3FCB88449A62}"/>
              </a:ext>
            </a:extLst>
          </p:cNvPr>
          <p:cNvSpPr/>
          <p:nvPr/>
        </p:nvSpPr>
        <p:spPr>
          <a:xfrm rot="16200000" flipV="1">
            <a:off x="6706739" y="707157"/>
            <a:ext cx="886042" cy="3340787"/>
          </a:xfrm>
          <a:prstGeom prst="round2SameRect">
            <a:avLst/>
          </a:prstGeom>
          <a:solidFill>
            <a:srgbClr val="DCE6F2"/>
          </a:solidFill>
          <a:ln w="63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64"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8" name="Rectangle: Top Corners Rounded 7">
            <a:extLst>
              <a:ext uri="{FF2B5EF4-FFF2-40B4-BE49-F238E27FC236}">
                <a16:creationId xmlns:a16="http://schemas.microsoft.com/office/drawing/2014/main" id="{37EC0793-71DC-46F5-A6C0-8D17F941ADD8}"/>
              </a:ext>
            </a:extLst>
          </p:cNvPr>
          <p:cNvSpPr/>
          <p:nvPr/>
        </p:nvSpPr>
        <p:spPr>
          <a:xfrm rot="16200000">
            <a:off x="2755166" y="-37411"/>
            <a:ext cx="792000" cy="2841674"/>
          </a:xfrm>
          <a:prstGeom prst="round2SameRect">
            <a:avLst/>
          </a:prstGeom>
          <a:solidFill>
            <a:schemeClr val="accent1">
              <a:lumMod val="20000"/>
              <a:lumOff val="80000"/>
            </a:schemeClr>
          </a:solidFill>
          <a:ln w="63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64"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3" name="Title 2">
            <a:extLst>
              <a:ext uri="{FF2B5EF4-FFF2-40B4-BE49-F238E27FC236}">
                <a16:creationId xmlns:a16="http://schemas.microsoft.com/office/drawing/2014/main" id="{1868A7F2-90B9-46DB-ABE5-939FF3ECF2AC}"/>
              </a:ext>
            </a:extLst>
          </p:cNvPr>
          <p:cNvSpPr>
            <a:spLocks noGrp="1"/>
          </p:cNvSpPr>
          <p:nvPr>
            <p:ph type="title" idx="4294967295"/>
          </p:nvPr>
        </p:nvSpPr>
        <p:spPr>
          <a:xfrm>
            <a:off x="323850" y="238125"/>
            <a:ext cx="8101013" cy="368300"/>
          </a:xfrm>
        </p:spPr>
        <p:txBody>
          <a:bodyPr>
            <a:normAutofit/>
          </a:bodyPr>
          <a:lstStyle/>
          <a:p>
            <a:r>
              <a:rPr lang="en-US" sz="2000" b="1" dirty="0">
                <a:solidFill>
                  <a:schemeClr val="bg1"/>
                </a:solidFill>
                <a:latin typeface="Trebuchet MS" panose="020B0603020202020204" pitchFamily="34" charset="0"/>
              </a:rPr>
              <a:t>Digital ambitions &amp; Emerging personas</a:t>
            </a:r>
            <a:endParaRPr lang="en-IN" sz="2000" b="1" dirty="0">
              <a:solidFill>
                <a:schemeClr val="bg1"/>
              </a:solidFill>
              <a:latin typeface="Trebuchet MS" panose="020B0603020202020204" pitchFamily="34" charset="0"/>
            </a:endParaRPr>
          </a:p>
        </p:txBody>
      </p:sp>
      <p:sp>
        <p:nvSpPr>
          <p:cNvPr id="5" name="TextBox 4">
            <a:extLst>
              <a:ext uri="{FF2B5EF4-FFF2-40B4-BE49-F238E27FC236}">
                <a16:creationId xmlns:a16="http://schemas.microsoft.com/office/drawing/2014/main" id="{370B54EE-DBD7-4E23-846E-A73B305284D7}"/>
              </a:ext>
            </a:extLst>
          </p:cNvPr>
          <p:cNvSpPr txBox="1"/>
          <p:nvPr/>
        </p:nvSpPr>
        <p:spPr>
          <a:xfrm>
            <a:off x="1730328" y="721228"/>
            <a:ext cx="2841672" cy="324862"/>
          </a:xfrm>
          <a:prstGeom prst="flowChartOffpageConnector">
            <a:avLst/>
          </a:prstGeom>
          <a:solidFill>
            <a:schemeClr val="tx2"/>
          </a:solidFill>
          <a:ln>
            <a:noFill/>
          </a:ln>
        </p:spPr>
        <p:txBody>
          <a:bodyPr wrap="square" rtlCol="0">
            <a:spAutoFit/>
          </a:bodyPr>
          <a:lstStyle/>
          <a:p>
            <a:pPr marL="0" marR="0" lvl="0" indent="0" algn="ctr" defTabSz="914264" rtl="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a:ln>
                  <a:noFill/>
                </a:ln>
                <a:solidFill>
                  <a:prstClr val="white"/>
                </a:solidFill>
                <a:effectLst/>
                <a:uLnTx/>
                <a:uFillTx/>
                <a:latin typeface="Trebuchet MS"/>
                <a:ea typeface="+mn-ea"/>
                <a:cs typeface="+mn-cs"/>
              </a:rPr>
              <a:t>Engagement Areas </a:t>
            </a:r>
          </a:p>
        </p:txBody>
      </p:sp>
      <p:sp>
        <p:nvSpPr>
          <p:cNvPr id="54" name="TextBox 53">
            <a:extLst>
              <a:ext uri="{FF2B5EF4-FFF2-40B4-BE49-F238E27FC236}">
                <a16:creationId xmlns:a16="http://schemas.microsoft.com/office/drawing/2014/main" id="{FA21F3AC-3541-4CDA-8F38-9CB4B099D612}"/>
              </a:ext>
            </a:extLst>
          </p:cNvPr>
          <p:cNvSpPr txBox="1"/>
          <p:nvPr/>
        </p:nvSpPr>
        <p:spPr>
          <a:xfrm>
            <a:off x="4572001" y="721228"/>
            <a:ext cx="907365" cy="267653"/>
          </a:xfrm>
          <a:prstGeom prst="round2SameRect">
            <a:avLst>
              <a:gd name="adj1" fmla="val 29840"/>
              <a:gd name="adj2" fmla="val 0"/>
            </a:avLst>
          </a:prstGeom>
          <a:solidFill>
            <a:schemeClr val="tx2">
              <a:lumMod val="50000"/>
            </a:schemeClr>
          </a:solidFill>
          <a:ln>
            <a:noFill/>
            <a:prstDash val="sysDot"/>
          </a:ln>
        </p:spPr>
        <p:txBody>
          <a:bodyPr wrap="square" rtlCol="0">
            <a:spAutoFit/>
          </a:bodyPr>
          <a:lstStyle/>
          <a:p>
            <a:pPr marL="0" marR="0" lvl="0" indent="0" algn="ctr" defTabSz="685783" rtl="0" eaLnBrk="1" fontAlgn="auto" latinLnBrk="0" hangingPunct="1">
              <a:lnSpc>
                <a:spcPct val="100000"/>
              </a:lnSpc>
              <a:spcBef>
                <a:spcPts val="225"/>
              </a:spcBef>
              <a:spcAft>
                <a:spcPts val="0"/>
              </a:spcAft>
              <a:buClrTx/>
              <a:buSzTx/>
              <a:buFontTx/>
              <a:buNone/>
              <a:tabLst/>
              <a:defRPr/>
            </a:pPr>
            <a:r>
              <a:rPr lang="en-US" sz="1000" b="1" kern="0" dirty="0">
                <a:solidFill>
                  <a:srgbClr val="BED730"/>
                </a:solidFill>
                <a:latin typeface="Trebuchet MS"/>
              </a:rPr>
              <a:t>Personas</a:t>
            </a:r>
            <a:endParaRPr kumimoji="0" lang="en-US" sz="1000" b="1" i="0" u="none" strike="noStrike" kern="0" cap="none" spc="0" normalizeH="0" baseline="0" noProof="0" dirty="0">
              <a:ln>
                <a:noFill/>
              </a:ln>
              <a:solidFill>
                <a:srgbClr val="BED730"/>
              </a:solidFill>
              <a:effectLst/>
              <a:uLnTx/>
              <a:uFillTx/>
              <a:latin typeface="Trebuchet MS"/>
              <a:ea typeface="+mn-ea"/>
              <a:cs typeface="+mn-cs"/>
            </a:endParaRPr>
          </a:p>
        </p:txBody>
      </p:sp>
      <p:sp>
        <p:nvSpPr>
          <p:cNvPr id="55" name="TextBox 54">
            <a:extLst>
              <a:ext uri="{FF2B5EF4-FFF2-40B4-BE49-F238E27FC236}">
                <a16:creationId xmlns:a16="http://schemas.microsoft.com/office/drawing/2014/main" id="{EDE59C9A-8780-4DD1-885D-5657B14D819B}"/>
              </a:ext>
            </a:extLst>
          </p:cNvPr>
          <p:cNvSpPr txBox="1"/>
          <p:nvPr/>
        </p:nvSpPr>
        <p:spPr>
          <a:xfrm>
            <a:off x="5479362" y="721228"/>
            <a:ext cx="3340788" cy="324862"/>
          </a:xfrm>
          <a:prstGeom prst="flowChartOffpageConnector">
            <a:avLst/>
          </a:prstGeom>
          <a:solidFill>
            <a:schemeClr val="tx2"/>
          </a:solidFill>
          <a:ln>
            <a:noFill/>
          </a:ln>
        </p:spPr>
        <p:txBody>
          <a:bodyPr wrap="square" rtlCol="0">
            <a:spAutoFit/>
          </a:bodyPr>
          <a:lstStyle/>
          <a:p>
            <a:pPr marL="0" marR="0" lvl="0" indent="0" algn="ctr" defTabSz="685783" rtl="0" eaLnBrk="1" fontAlgn="auto" latinLnBrk="0" hangingPunct="1">
              <a:lnSpc>
                <a:spcPct val="100000"/>
              </a:lnSpc>
              <a:spcBef>
                <a:spcPts val="225"/>
              </a:spcBef>
              <a:spcAft>
                <a:spcPts val="0"/>
              </a:spcAft>
              <a:buClrTx/>
              <a:buSzTx/>
              <a:buFontTx/>
              <a:buNone/>
              <a:tabLst/>
              <a:defRPr/>
            </a:pPr>
            <a:r>
              <a:rPr kumimoji="0" lang="en-US" sz="1100" b="1" i="0" u="none" strike="noStrike" kern="0" cap="none" spc="0" normalizeH="0" baseline="0" noProof="0" dirty="0">
                <a:ln>
                  <a:noFill/>
                </a:ln>
                <a:solidFill>
                  <a:prstClr val="white"/>
                </a:solidFill>
                <a:effectLst/>
                <a:uLnTx/>
                <a:uFillTx/>
                <a:latin typeface="Trebuchet MS"/>
                <a:ea typeface="+mn-ea"/>
                <a:cs typeface="+mn-cs"/>
              </a:rPr>
              <a:t>Description</a:t>
            </a:r>
          </a:p>
        </p:txBody>
      </p:sp>
      <p:sp>
        <p:nvSpPr>
          <p:cNvPr id="63" name="TextBox 62">
            <a:extLst>
              <a:ext uri="{FF2B5EF4-FFF2-40B4-BE49-F238E27FC236}">
                <a16:creationId xmlns:a16="http://schemas.microsoft.com/office/drawing/2014/main" id="{8828465C-D130-4154-98A1-BEED44391130}"/>
              </a:ext>
            </a:extLst>
          </p:cNvPr>
          <p:cNvSpPr txBox="1"/>
          <p:nvPr/>
        </p:nvSpPr>
        <p:spPr bwMode="auto">
          <a:xfrm>
            <a:off x="5562117" y="1073182"/>
            <a:ext cx="3175286" cy="369332"/>
          </a:xfrm>
          <a:prstGeom prst="rect">
            <a:avLst/>
          </a:prstGeom>
          <a:solidFill>
            <a:schemeClr val="bg1"/>
          </a:solidFill>
          <a:ln w="3175">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685783" rtl="0" eaLnBrk="1" fontAlgn="auto" latinLnBrk="0" hangingPunct="1">
              <a:lnSpc>
                <a:spcPct val="100000"/>
              </a:lnSpc>
              <a:spcBef>
                <a:spcPts val="225"/>
              </a:spcBef>
              <a:spcAft>
                <a:spcPts val="0"/>
              </a:spcAft>
              <a:buClrTx/>
              <a:buSzTx/>
              <a:buFontTx/>
              <a:buNone/>
              <a:tabLst/>
              <a:defRPr/>
            </a:pPr>
            <a:r>
              <a:rPr kumimoji="0" lang="en-US" sz="900" b="0" i="0" u="none" strike="noStrike" kern="0" cap="none" spc="0" normalizeH="0" baseline="0" noProof="0" dirty="0">
                <a:ln>
                  <a:noFill/>
                </a:ln>
                <a:solidFill>
                  <a:prstClr val="black"/>
                </a:solidFill>
                <a:effectLst/>
                <a:uLnTx/>
                <a:uFillTx/>
                <a:latin typeface="Trebuchet MS"/>
                <a:ea typeface="+mn-ea"/>
                <a:cs typeface="+mn-cs"/>
              </a:rPr>
              <a:t>Take over client’s entire estate &amp; run, Transform IT (and Business)  </a:t>
            </a:r>
          </a:p>
        </p:txBody>
      </p:sp>
      <p:sp>
        <p:nvSpPr>
          <p:cNvPr id="64" name="TextBox 63">
            <a:extLst>
              <a:ext uri="{FF2B5EF4-FFF2-40B4-BE49-F238E27FC236}">
                <a16:creationId xmlns:a16="http://schemas.microsoft.com/office/drawing/2014/main" id="{AA046129-724A-473B-B547-435C60407F80}"/>
              </a:ext>
            </a:extLst>
          </p:cNvPr>
          <p:cNvSpPr txBox="1"/>
          <p:nvPr/>
        </p:nvSpPr>
        <p:spPr bwMode="auto">
          <a:xfrm>
            <a:off x="5562117" y="1483532"/>
            <a:ext cx="3175286" cy="230832"/>
          </a:xfrm>
          <a:prstGeom prst="rect">
            <a:avLst/>
          </a:prstGeom>
          <a:solidFill>
            <a:schemeClr val="bg1"/>
          </a:solidFill>
          <a:ln w="3175">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685783" rtl="0" eaLnBrk="1" fontAlgn="auto" latinLnBrk="0" hangingPunct="1">
              <a:lnSpc>
                <a:spcPct val="100000"/>
              </a:lnSpc>
              <a:spcBef>
                <a:spcPts val="225"/>
              </a:spcBef>
              <a:spcAft>
                <a:spcPts val="0"/>
              </a:spcAft>
              <a:buClrTx/>
              <a:buSzTx/>
              <a:buFontTx/>
              <a:buNone/>
              <a:tabLst/>
              <a:defRPr/>
            </a:pPr>
            <a:r>
              <a:rPr kumimoji="0" lang="en-US" sz="900" b="0" i="0" u="none" strike="noStrike" kern="0" cap="none" spc="0" normalizeH="0" baseline="0" noProof="0" dirty="0">
                <a:ln>
                  <a:noFill/>
                </a:ln>
                <a:solidFill>
                  <a:prstClr val="black"/>
                </a:solidFill>
                <a:effectLst/>
                <a:uLnTx/>
                <a:uFillTx/>
                <a:latin typeface="Trebuchet MS"/>
                <a:ea typeface="+mn-ea"/>
                <a:cs typeface="+mn-cs"/>
              </a:rPr>
              <a:t>Cloud powered IT/Business transformation and Run </a:t>
            </a:r>
          </a:p>
        </p:txBody>
      </p:sp>
      <p:pic>
        <p:nvPicPr>
          <p:cNvPr id="67" name="Picture 2" descr="Mars free icon">
            <a:extLst>
              <a:ext uri="{FF2B5EF4-FFF2-40B4-BE49-F238E27FC236}">
                <a16:creationId xmlns:a16="http://schemas.microsoft.com/office/drawing/2014/main" id="{3662ED01-BC35-4C9E-80FA-344E04B9B157}"/>
              </a:ext>
            </a:extLst>
          </p:cNvPr>
          <p:cNvPicPr>
            <a:picLocks noChangeAspect="1" noChangeArrowheads="1"/>
          </p:cNvPicPr>
          <p:nvPr/>
        </p:nvPicPr>
        <p:blipFill>
          <a:blip r:embed="rId2" cstate="print">
            <a:duotone>
              <a:schemeClr val="accent5">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855046" y="1085809"/>
            <a:ext cx="288000" cy="288000"/>
          </a:xfrm>
          <a:prstGeom prst="rect">
            <a:avLst/>
          </a:prstGeom>
          <a:noFill/>
          <a:extLst>
            <a:ext uri="{909E8E84-426E-40DD-AFC4-6F175D3DCCD1}">
              <a14:hiddenFill xmlns:a14="http://schemas.microsoft.com/office/drawing/2010/main">
                <a:solidFill>
                  <a:srgbClr val="FFFFFF"/>
                </a:solidFill>
              </a14:hiddenFill>
            </a:ext>
          </a:extLst>
        </p:spPr>
      </p:pic>
      <p:sp>
        <p:nvSpPr>
          <p:cNvPr id="68" name="TextBox 67">
            <a:extLst>
              <a:ext uri="{FF2B5EF4-FFF2-40B4-BE49-F238E27FC236}">
                <a16:creationId xmlns:a16="http://schemas.microsoft.com/office/drawing/2014/main" id="{60DCCB1F-AA43-43E7-AAEB-170BE40104FA}"/>
              </a:ext>
            </a:extLst>
          </p:cNvPr>
          <p:cNvSpPr txBox="1"/>
          <p:nvPr/>
        </p:nvSpPr>
        <p:spPr>
          <a:xfrm>
            <a:off x="323851" y="1483531"/>
            <a:ext cx="1350392" cy="276999"/>
          </a:xfrm>
          <a:prstGeom prst="rect">
            <a:avLst/>
          </a:prstGeom>
          <a:noFill/>
        </p:spPr>
        <p:txBody>
          <a:bodyPr wrap="square" rtlCol="0">
            <a:spAutoFit/>
          </a:bodyPr>
          <a:lstStyle/>
          <a:p>
            <a:pPr marL="0" marR="0" lvl="0" indent="0" algn="ctr" defTabSz="685783" rtl="0" eaLnBrk="1" fontAlgn="auto" latinLnBrk="0" hangingPunct="1">
              <a:lnSpc>
                <a:spcPct val="100000"/>
              </a:lnSpc>
              <a:spcBef>
                <a:spcPts val="225"/>
              </a:spcBef>
              <a:spcAft>
                <a:spcPts val="0"/>
              </a:spcAft>
              <a:buClrTx/>
              <a:buSzTx/>
              <a:buFontTx/>
              <a:buNone/>
              <a:tabLst/>
              <a:defRPr/>
            </a:pPr>
            <a:r>
              <a:rPr kumimoji="0" lang="en-US" sz="1200" b="1" i="0" u="none" strike="noStrike" kern="0" cap="none" spc="0" normalizeH="0" baseline="0" noProof="0" dirty="0">
                <a:ln>
                  <a:noFill/>
                </a:ln>
                <a:solidFill>
                  <a:prstClr val="white"/>
                </a:solidFill>
                <a:effectLst/>
                <a:uLnTx/>
                <a:uFillTx/>
                <a:latin typeface="Trebuchet MS"/>
                <a:ea typeface="+mn-ea"/>
                <a:cs typeface="+mn-cs"/>
              </a:rPr>
              <a:t>Living Systems</a:t>
            </a:r>
          </a:p>
        </p:txBody>
      </p:sp>
      <p:cxnSp>
        <p:nvCxnSpPr>
          <p:cNvPr id="13" name="Straight Connector 12">
            <a:extLst>
              <a:ext uri="{FF2B5EF4-FFF2-40B4-BE49-F238E27FC236}">
                <a16:creationId xmlns:a16="http://schemas.microsoft.com/office/drawing/2014/main" id="{F01BD317-FDBC-42E4-8764-827DE4E424BA}"/>
              </a:ext>
            </a:extLst>
          </p:cNvPr>
          <p:cNvCxnSpPr/>
          <p:nvPr/>
        </p:nvCxnSpPr>
        <p:spPr>
          <a:xfrm>
            <a:off x="323850" y="1856800"/>
            <a:ext cx="8496300" cy="0"/>
          </a:xfrm>
          <a:prstGeom prst="line">
            <a:avLst/>
          </a:prstGeom>
          <a:ln w="9525">
            <a:solidFill>
              <a:schemeClr val="accent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0" name="Rectangle: Top Corners Rounded 69">
            <a:extLst>
              <a:ext uri="{FF2B5EF4-FFF2-40B4-BE49-F238E27FC236}">
                <a16:creationId xmlns:a16="http://schemas.microsoft.com/office/drawing/2014/main" id="{642FC85E-B7D3-4AD7-A38A-3223BA50DC07}"/>
              </a:ext>
            </a:extLst>
          </p:cNvPr>
          <p:cNvSpPr/>
          <p:nvPr/>
        </p:nvSpPr>
        <p:spPr>
          <a:xfrm rot="16200000">
            <a:off x="2755165" y="2915502"/>
            <a:ext cx="792000" cy="2841672"/>
          </a:xfrm>
          <a:prstGeom prst="round2SameRect">
            <a:avLst/>
          </a:prstGeom>
          <a:solidFill>
            <a:schemeClr val="accent1">
              <a:lumMod val="20000"/>
              <a:lumOff val="80000"/>
            </a:schemeClr>
          </a:solidFill>
          <a:ln w="63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64"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76" name="TextBox 75">
            <a:extLst>
              <a:ext uri="{FF2B5EF4-FFF2-40B4-BE49-F238E27FC236}">
                <a16:creationId xmlns:a16="http://schemas.microsoft.com/office/drawing/2014/main" id="{9873DEF5-F8B4-4B83-A9AD-4E8A97C0FF0A}"/>
              </a:ext>
            </a:extLst>
          </p:cNvPr>
          <p:cNvSpPr txBox="1"/>
          <p:nvPr/>
        </p:nvSpPr>
        <p:spPr>
          <a:xfrm>
            <a:off x="323851" y="4008369"/>
            <a:ext cx="1200149" cy="261610"/>
          </a:xfrm>
          <a:prstGeom prst="rect">
            <a:avLst/>
          </a:prstGeom>
          <a:noFill/>
        </p:spPr>
        <p:txBody>
          <a:bodyPr wrap="square" rtlCol="0">
            <a:spAutoFit/>
          </a:bodyPr>
          <a:lstStyle/>
          <a:p>
            <a:pPr marL="0" marR="0" lvl="0" indent="0" algn="l" defTabSz="685783" rtl="0" eaLnBrk="1" fontAlgn="auto" latinLnBrk="0" hangingPunct="1">
              <a:lnSpc>
                <a:spcPct val="100000"/>
              </a:lnSpc>
              <a:spcBef>
                <a:spcPts val="225"/>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Trebuchet MS"/>
                <a:ea typeface="+mn-ea"/>
                <a:cs typeface="+mn-cs"/>
              </a:rPr>
              <a:t>Modern Infra</a:t>
            </a:r>
          </a:p>
        </p:txBody>
      </p:sp>
      <p:cxnSp>
        <p:nvCxnSpPr>
          <p:cNvPr id="77" name="Straight Connector 76">
            <a:extLst>
              <a:ext uri="{FF2B5EF4-FFF2-40B4-BE49-F238E27FC236}">
                <a16:creationId xmlns:a16="http://schemas.microsoft.com/office/drawing/2014/main" id="{1892D0D8-AEA8-445C-B430-BCB9C46E52E5}"/>
              </a:ext>
            </a:extLst>
          </p:cNvPr>
          <p:cNvCxnSpPr/>
          <p:nvPr/>
        </p:nvCxnSpPr>
        <p:spPr>
          <a:xfrm>
            <a:off x="323850" y="3862963"/>
            <a:ext cx="8496300" cy="0"/>
          </a:xfrm>
          <a:prstGeom prst="line">
            <a:avLst/>
          </a:prstGeom>
          <a:ln w="9525">
            <a:solidFill>
              <a:schemeClr val="accent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9" name="Rectangle: Top Corners Rounded 78">
            <a:extLst>
              <a:ext uri="{FF2B5EF4-FFF2-40B4-BE49-F238E27FC236}">
                <a16:creationId xmlns:a16="http://schemas.microsoft.com/office/drawing/2014/main" id="{B93A30BC-9D0F-4365-9F8B-DE917E663862}"/>
              </a:ext>
            </a:extLst>
          </p:cNvPr>
          <p:cNvSpPr/>
          <p:nvPr/>
        </p:nvSpPr>
        <p:spPr>
          <a:xfrm rot="16200000">
            <a:off x="2755166" y="1966386"/>
            <a:ext cx="792000" cy="2841674"/>
          </a:xfrm>
          <a:prstGeom prst="round2SameRect">
            <a:avLst/>
          </a:prstGeom>
          <a:solidFill>
            <a:schemeClr val="accent1">
              <a:lumMod val="20000"/>
              <a:lumOff val="80000"/>
            </a:schemeClr>
          </a:solidFill>
          <a:ln w="63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64"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85" name="TextBox 84">
            <a:extLst>
              <a:ext uri="{FF2B5EF4-FFF2-40B4-BE49-F238E27FC236}">
                <a16:creationId xmlns:a16="http://schemas.microsoft.com/office/drawing/2014/main" id="{06B0A876-AE1D-4F15-8546-B556F1A5DCD5}"/>
              </a:ext>
            </a:extLst>
          </p:cNvPr>
          <p:cNvSpPr txBox="1"/>
          <p:nvPr/>
        </p:nvSpPr>
        <p:spPr>
          <a:xfrm>
            <a:off x="323851" y="3487328"/>
            <a:ext cx="1350392" cy="276999"/>
          </a:xfrm>
          <a:prstGeom prst="rect">
            <a:avLst/>
          </a:prstGeom>
          <a:noFill/>
        </p:spPr>
        <p:txBody>
          <a:bodyPr wrap="square" rtlCol="0">
            <a:spAutoFit/>
          </a:bodyPr>
          <a:lstStyle/>
          <a:p>
            <a:pPr marL="0" marR="0" lvl="0" indent="0" algn="ctr" defTabSz="685783" rtl="0" eaLnBrk="1" fontAlgn="auto" latinLnBrk="0" hangingPunct="1">
              <a:lnSpc>
                <a:spcPct val="100000"/>
              </a:lnSpc>
              <a:spcBef>
                <a:spcPts val="225"/>
              </a:spcBef>
              <a:spcAft>
                <a:spcPts val="0"/>
              </a:spcAft>
              <a:buClrTx/>
              <a:buSzTx/>
              <a:buFontTx/>
              <a:buNone/>
              <a:tabLst/>
              <a:defRPr/>
            </a:pPr>
            <a:r>
              <a:rPr kumimoji="0" lang="en-US" sz="1200" b="1" i="0" u="none" strike="noStrike" kern="0" cap="none" spc="0" normalizeH="0" baseline="0" noProof="0" dirty="0">
                <a:ln>
                  <a:noFill/>
                </a:ln>
                <a:solidFill>
                  <a:prstClr val="white"/>
                </a:solidFill>
                <a:effectLst/>
                <a:uLnTx/>
                <a:uFillTx/>
                <a:latin typeface="Trebuchet MS"/>
                <a:ea typeface="+mn-ea"/>
                <a:cs typeface="+mn-cs"/>
              </a:rPr>
              <a:t>Data Journey</a:t>
            </a:r>
          </a:p>
        </p:txBody>
      </p:sp>
      <p:cxnSp>
        <p:nvCxnSpPr>
          <p:cNvPr id="86" name="Straight Connector 85">
            <a:extLst>
              <a:ext uri="{FF2B5EF4-FFF2-40B4-BE49-F238E27FC236}">
                <a16:creationId xmlns:a16="http://schemas.microsoft.com/office/drawing/2014/main" id="{6FDBD103-A204-4AC9-A9FB-0DD4F1C6AEE3}"/>
              </a:ext>
            </a:extLst>
          </p:cNvPr>
          <p:cNvCxnSpPr/>
          <p:nvPr/>
        </p:nvCxnSpPr>
        <p:spPr>
          <a:xfrm>
            <a:off x="323850" y="2913847"/>
            <a:ext cx="8496300" cy="0"/>
          </a:xfrm>
          <a:prstGeom prst="line">
            <a:avLst/>
          </a:prstGeom>
          <a:ln w="9525">
            <a:solidFill>
              <a:schemeClr val="accent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8" name="Rectangle: Top Corners Rounded 87">
            <a:extLst>
              <a:ext uri="{FF2B5EF4-FFF2-40B4-BE49-F238E27FC236}">
                <a16:creationId xmlns:a16="http://schemas.microsoft.com/office/drawing/2014/main" id="{CEF91B6F-B64E-4372-9063-1EE03DFF2E90}"/>
              </a:ext>
            </a:extLst>
          </p:cNvPr>
          <p:cNvSpPr/>
          <p:nvPr/>
        </p:nvSpPr>
        <p:spPr>
          <a:xfrm rot="16200000">
            <a:off x="2708145" y="956714"/>
            <a:ext cx="886042" cy="2841673"/>
          </a:xfrm>
          <a:prstGeom prst="round2SameRect">
            <a:avLst/>
          </a:prstGeom>
          <a:solidFill>
            <a:schemeClr val="accent1">
              <a:lumMod val="20000"/>
              <a:lumOff val="80000"/>
            </a:schemeClr>
          </a:solidFill>
          <a:ln w="63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64"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90" name="TextBox 89">
            <a:extLst>
              <a:ext uri="{FF2B5EF4-FFF2-40B4-BE49-F238E27FC236}">
                <a16:creationId xmlns:a16="http://schemas.microsoft.com/office/drawing/2014/main" id="{229F5824-81D9-4B9E-BFEE-258CD00E75BD}"/>
              </a:ext>
            </a:extLst>
          </p:cNvPr>
          <p:cNvSpPr txBox="1"/>
          <p:nvPr/>
        </p:nvSpPr>
        <p:spPr>
          <a:xfrm>
            <a:off x="323851" y="2430634"/>
            <a:ext cx="1350392" cy="461665"/>
          </a:xfrm>
          <a:prstGeom prst="rect">
            <a:avLst/>
          </a:prstGeom>
          <a:noFill/>
        </p:spPr>
        <p:txBody>
          <a:bodyPr wrap="square" rtlCol="0">
            <a:spAutoFit/>
          </a:bodyPr>
          <a:lstStyle/>
          <a:p>
            <a:pPr marL="0" marR="0" lvl="0" indent="0" algn="ctr" defTabSz="685783" rtl="0" eaLnBrk="1" fontAlgn="auto" latinLnBrk="0" hangingPunct="1">
              <a:lnSpc>
                <a:spcPct val="100000"/>
              </a:lnSpc>
              <a:spcBef>
                <a:spcPts val="225"/>
              </a:spcBef>
              <a:spcAft>
                <a:spcPts val="0"/>
              </a:spcAft>
              <a:buClrTx/>
              <a:buSzTx/>
              <a:buFontTx/>
              <a:buNone/>
              <a:tabLst/>
              <a:defRPr/>
            </a:pPr>
            <a:r>
              <a:rPr kumimoji="0" lang="en-US" sz="1200" b="1" i="0" u="none" strike="noStrike" kern="0" cap="none" spc="0" normalizeH="0" baseline="0" noProof="0" dirty="0">
                <a:ln>
                  <a:noFill/>
                </a:ln>
                <a:solidFill>
                  <a:prstClr val="white"/>
                </a:solidFill>
                <a:effectLst/>
                <a:uLnTx/>
                <a:uFillTx/>
                <a:latin typeface="Trebuchet MS"/>
                <a:ea typeface="+mn-ea"/>
                <a:cs typeface="+mn-cs"/>
              </a:rPr>
              <a:t>Focused App Migration </a:t>
            </a:r>
          </a:p>
        </p:txBody>
      </p:sp>
      <p:sp>
        <p:nvSpPr>
          <p:cNvPr id="91" name="TextBox 90">
            <a:extLst>
              <a:ext uri="{FF2B5EF4-FFF2-40B4-BE49-F238E27FC236}">
                <a16:creationId xmlns:a16="http://schemas.microsoft.com/office/drawing/2014/main" id="{E485D1A3-F7DE-48AD-A3B3-5A532B7E006D}"/>
              </a:ext>
            </a:extLst>
          </p:cNvPr>
          <p:cNvSpPr txBox="1"/>
          <p:nvPr/>
        </p:nvSpPr>
        <p:spPr bwMode="auto">
          <a:xfrm>
            <a:off x="4700142" y="1275488"/>
            <a:ext cx="642660" cy="272415"/>
          </a:xfrm>
          <a:prstGeom prst="roundRect">
            <a:avLst/>
          </a:prstGeom>
          <a:solidFill>
            <a:schemeClr val="accent1">
              <a:lumMod val="20000"/>
              <a:lumOff val="80000"/>
            </a:schemeClr>
          </a:solidFill>
          <a:ln w="9525">
            <a:solidFill>
              <a:schemeClr val="bg1"/>
            </a:solidFill>
            <a:prstDash val="sysDot"/>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ctr" defTabSz="685783" rtl="0" eaLnBrk="1" fontAlgn="auto" latinLnBrk="0" hangingPunct="1">
              <a:lnSpc>
                <a:spcPct val="100000"/>
              </a:lnSpc>
              <a:spcBef>
                <a:spcPts val="225"/>
              </a:spcBef>
              <a:spcAft>
                <a:spcPts val="0"/>
              </a:spcAft>
              <a:buClrTx/>
              <a:buSzTx/>
              <a:buFontTx/>
              <a:buNone/>
              <a:tabLst/>
              <a:defRPr/>
            </a:pPr>
            <a:r>
              <a:rPr kumimoji="0" lang="en-US" sz="1000" b="1" i="0" u="none" strike="noStrike" kern="0" cap="none" spc="0" normalizeH="0" baseline="0" noProof="0" dirty="0">
                <a:ln>
                  <a:noFill/>
                </a:ln>
                <a:solidFill>
                  <a:prstClr val="black"/>
                </a:solidFill>
                <a:effectLst/>
                <a:uLnTx/>
                <a:uFillTx/>
                <a:latin typeface="Trebuchet MS"/>
                <a:ea typeface="+mn-ea"/>
                <a:cs typeface="+mn-cs"/>
              </a:rPr>
              <a:t>CXO</a:t>
            </a:r>
          </a:p>
        </p:txBody>
      </p:sp>
      <p:sp>
        <p:nvSpPr>
          <p:cNvPr id="92" name="TextBox 91">
            <a:extLst>
              <a:ext uri="{FF2B5EF4-FFF2-40B4-BE49-F238E27FC236}">
                <a16:creationId xmlns:a16="http://schemas.microsoft.com/office/drawing/2014/main" id="{96A44477-6E3A-4932-8E55-B0D048C35DD0}"/>
              </a:ext>
            </a:extLst>
          </p:cNvPr>
          <p:cNvSpPr txBox="1"/>
          <p:nvPr/>
        </p:nvSpPr>
        <p:spPr bwMode="auto">
          <a:xfrm>
            <a:off x="4699052" y="2145304"/>
            <a:ext cx="645226" cy="471051"/>
          </a:xfrm>
          <a:prstGeom prst="roundRect">
            <a:avLst/>
          </a:prstGeom>
          <a:solidFill>
            <a:schemeClr val="accent1">
              <a:lumMod val="20000"/>
              <a:lumOff val="80000"/>
            </a:schemeClr>
          </a:solidFill>
          <a:ln w="9525">
            <a:solidFill>
              <a:schemeClr val="bg1"/>
            </a:solidFill>
            <a:prstDash val="sysDot"/>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ctr" defTabSz="685783" rtl="0" eaLnBrk="1" fontAlgn="auto" latinLnBrk="0" hangingPunct="1">
              <a:lnSpc>
                <a:spcPct val="100000"/>
              </a:lnSpc>
              <a:spcBef>
                <a:spcPts val="225"/>
              </a:spcBef>
              <a:spcAft>
                <a:spcPts val="0"/>
              </a:spcAft>
              <a:buClrTx/>
              <a:buSzTx/>
              <a:buFontTx/>
              <a:buNone/>
              <a:tabLst/>
              <a:defRPr/>
            </a:pPr>
            <a:r>
              <a:rPr kumimoji="0" lang="en-US" sz="1000" b="1" i="0" u="none" strike="noStrike" kern="0" cap="none" spc="0" normalizeH="0" baseline="0" noProof="0" dirty="0">
                <a:ln>
                  <a:noFill/>
                </a:ln>
                <a:solidFill>
                  <a:prstClr val="black"/>
                </a:solidFill>
                <a:effectLst/>
                <a:uLnTx/>
                <a:uFillTx/>
                <a:latin typeface="Trebuchet MS"/>
                <a:ea typeface="+mn-ea"/>
                <a:cs typeface="+mn-cs"/>
              </a:rPr>
              <a:t>CIO</a:t>
            </a:r>
          </a:p>
          <a:p>
            <a:pPr marL="0" marR="0" lvl="0" indent="0" algn="ctr" defTabSz="685783" rtl="0" eaLnBrk="1" fontAlgn="auto" latinLnBrk="0" hangingPunct="1">
              <a:lnSpc>
                <a:spcPct val="100000"/>
              </a:lnSpc>
              <a:spcBef>
                <a:spcPts val="225"/>
              </a:spcBef>
              <a:spcAft>
                <a:spcPts val="0"/>
              </a:spcAft>
              <a:buClrTx/>
              <a:buSzTx/>
              <a:buFontTx/>
              <a:buNone/>
              <a:tabLst/>
              <a:defRPr/>
            </a:pPr>
            <a:r>
              <a:rPr kumimoji="0" lang="en-US" sz="1000" b="1" i="0" u="none" strike="noStrike" kern="0" cap="none" spc="0" normalizeH="0" baseline="0" noProof="0" dirty="0">
                <a:ln>
                  <a:noFill/>
                </a:ln>
                <a:solidFill>
                  <a:prstClr val="black"/>
                </a:solidFill>
                <a:effectLst/>
                <a:uLnTx/>
                <a:uFillTx/>
                <a:latin typeface="Trebuchet MS"/>
                <a:ea typeface="+mn-ea"/>
                <a:cs typeface="+mn-cs"/>
              </a:rPr>
              <a:t>LOB</a:t>
            </a:r>
          </a:p>
        </p:txBody>
      </p:sp>
      <p:sp>
        <p:nvSpPr>
          <p:cNvPr id="93" name="TextBox 92">
            <a:extLst>
              <a:ext uri="{FF2B5EF4-FFF2-40B4-BE49-F238E27FC236}">
                <a16:creationId xmlns:a16="http://schemas.microsoft.com/office/drawing/2014/main" id="{423DC804-C6DB-4FB5-B4C3-B51A1707DA6E}"/>
              </a:ext>
            </a:extLst>
          </p:cNvPr>
          <p:cNvSpPr txBox="1"/>
          <p:nvPr/>
        </p:nvSpPr>
        <p:spPr bwMode="auto">
          <a:xfrm>
            <a:off x="4696562" y="3176986"/>
            <a:ext cx="651081" cy="471051"/>
          </a:xfrm>
          <a:prstGeom prst="roundRect">
            <a:avLst/>
          </a:prstGeom>
          <a:solidFill>
            <a:schemeClr val="accent1">
              <a:lumMod val="20000"/>
              <a:lumOff val="80000"/>
            </a:schemeClr>
          </a:solidFill>
          <a:ln w="9525">
            <a:solidFill>
              <a:schemeClr val="bg1"/>
            </a:solidFill>
            <a:prstDash val="sysDot"/>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ctr" defTabSz="685783" rtl="0" eaLnBrk="1" fontAlgn="auto" latinLnBrk="0" hangingPunct="1">
              <a:lnSpc>
                <a:spcPct val="100000"/>
              </a:lnSpc>
              <a:spcBef>
                <a:spcPts val="225"/>
              </a:spcBef>
              <a:spcAft>
                <a:spcPts val="0"/>
              </a:spcAft>
              <a:buClrTx/>
              <a:buSzTx/>
              <a:buFontTx/>
              <a:buNone/>
              <a:tabLst/>
              <a:defRPr/>
            </a:pPr>
            <a:r>
              <a:rPr kumimoji="0" lang="en-US" sz="1000" b="1" i="0" u="none" strike="noStrike" kern="0" cap="none" spc="0" normalizeH="0" baseline="0" noProof="0" dirty="0">
                <a:ln>
                  <a:noFill/>
                </a:ln>
                <a:solidFill>
                  <a:prstClr val="black"/>
                </a:solidFill>
                <a:effectLst/>
                <a:uLnTx/>
                <a:uFillTx/>
                <a:latin typeface="Trebuchet MS"/>
                <a:ea typeface="+mn-ea"/>
                <a:cs typeface="+mn-cs"/>
              </a:rPr>
              <a:t>CIO</a:t>
            </a:r>
          </a:p>
          <a:p>
            <a:pPr marL="0" marR="0" lvl="0" indent="0" algn="ctr" defTabSz="685783" rtl="0" eaLnBrk="1" fontAlgn="auto" latinLnBrk="0" hangingPunct="1">
              <a:lnSpc>
                <a:spcPct val="100000"/>
              </a:lnSpc>
              <a:spcBef>
                <a:spcPts val="225"/>
              </a:spcBef>
              <a:spcAft>
                <a:spcPts val="0"/>
              </a:spcAft>
              <a:buClrTx/>
              <a:buSzTx/>
              <a:buFontTx/>
              <a:buNone/>
              <a:tabLst/>
              <a:defRPr/>
            </a:pPr>
            <a:r>
              <a:rPr kumimoji="0" lang="en-US" sz="1000" b="1" i="0" u="none" strike="noStrike" kern="0" cap="none" spc="0" normalizeH="0" baseline="0" noProof="0" dirty="0">
                <a:ln>
                  <a:noFill/>
                </a:ln>
                <a:solidFill>
                  <a:prstClr val="black"/>
                </a:solidFill>
                <a:effectLst/>
                <a:uLnTx/>
                <a:uFillTx/>
                <a:latin typeface="Trebuchet MS"/>
                <a:ea typeface="+mn-ea"/>
                <a:cs typeface="+mn-cs"/>
              </a:rPr>
              <a:t>CDO</a:t>
            </a:r>
          </a:p>
        </p:txBody>
      </p:sp>
      <p:sp>
        <p:nvSpPr>
          <p:cNvPr id="94" name="TextBox 93">
            <a:extLst>
              <a:ext uri="{FF2B5EF4-FFF2-40B4-BE49-F238E27FC236}">
                <a16:creationId xmlns:a16="http://schemas.microsoft.com/office/drawing/2014/main" id="{BF10B674-A982-470B-B0A3-C995AE5AFFE9}"/>
              </a:ext>
            </a:extLst>
          </p:cNvPr>
          <p:cNvSpPr txBox="1"/>
          <p:nvPr/>
        </p:nvSpPr>
        <p:spPr bwMode="auto">
          <a:xfrm>
            <a:off x="4699052" y="3987932"/>
            <a:ext cx="645226" cy="272415"/>
          </a:xfrm>
          <a:prstGeom prst="roundRect">
            <a:avLst/>
          </a:prstGeom>
          <a:solidFill>
            <a:schemeClr val="accent1">
              <a:lumMod val="20000"/>
              <a:lumOff val="80000"/>
            </a:schemeClr>
          </a:solidFill>
          <a:ln w="9525">
            <a:solidFill>
              <a:schemeClr val="bg1"/>
            </a:solidFill>
            <a:prstDash val="sysDot"/>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ctr" defTabSz="685783" rtl="0" eaLnBrk="1" fontAlgn="auto" latinLnBrk="0" hangingPunct="1">
              <a:lnSpc>
                <a:spcPct val="100000"/>
              </a:lnSpc>
              <a:spcBef>
                <a:spcPts val="225"/>
              </a:spcBef>
              <a:spcAft>
                <a:spcPts val="0"/>
              </a:spcAft>
              <a:buClrTx/>
              <a:buSzTx/>
              <a:buFontTx/>
              <a:buNone/>
              <a:tabLst/>
              <a:defRPr/>
            </a:pPr>
            <a:r>
              <a:rPr kumimoji="0" lang="en-US" sz="1000" b="1" i="0" u="none" strike="noStrike" kern="0" cap="none" spc="0" normalizeH="0" baseline="0" noProof="0" dirty="0">
                <a:ln>
                  <a:noFill/>
                </a:ln>
                <a:solidFill>
                  <a:prstClr val="black"/>
                </a:solidFill>
                <a:effectLst/>
                <a:uLnTx/>
                <a:uFillTx/>
                <a:latin typeface="Trebuchet MS"/>
                <a:ea typeface="+mn-ea"/>
                <a:cs typeface="+mn-cs"/>
              </a:rPr>
              <a:t>CIO</a:t>
            </a:r>
          </a:p>
        </p:txBody>
      </p:sp>
      <p:sp>
        <p:nvSpPr>
          <p:cNvPr id="95" name="TextBox 94">
            <a:extLst>
              <a:ext uri="{FF2B5EF4-FFF2-40B4-BE49-F238E27FC236}">
                <a16:creationId xmlns:a16="http://schemas.microsoft.com/office/drawing/2014/main" id="{EDC53AAB-7FBA-4DB1-AFB0-2F4E54E91FEC}"/>
              </a:ext>
            </a:extLst>
          </p:cNvPr>
          <p:cNvSpPr txBox="1"/>
          <p:nvPr/>
        </p:nvSpPr>
        <p:spPr bwMode="auto">
          <a:xfrm>
            <a:off x="4699052" y="4399996"/>
            <a:ext cx="645226" cy="272415"/>
          </a:xfrm>
          <a:prstGeom prst="roundRect">
            <a:avLst/>
          </a:prstGeom>
          <a:solidFill>
            <a:schemeClr val="accent1">
              <a:lumMod val="20000"/>
              <a:lumOff val="80000"/>
            </a:schemeClr>
          </a:solidFill>
          <a:ln w="9525">
            <a:solidFill>
              <a:schemeClr val="bg1"/>
            </a:solidFill>
            <a:prstDash val="sysDot"/>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685783" rtl="0" eaLnBrk="1" fontAlgn="auto" latinLnBrk="0" hangingPunct="1">
              <a:lnSpc>
                <a:spcPct val="100000"/>
              </a:lnSpc>
              <a:spcBef>
                <a:spcPts val="225"/>
              </a:spcBef>
              <a:spcAft>
                <a:spcPts val="0"/>
              </a:spcAft>
              <a:buClrTx/>
              <a:buSzTx/>
              <a:buFontTx/>
              <a:buNone/>
              <a:tabLst/>
              <a:defRPr/>
            </a:pPr>
            <a:r>
              <a:rPr kumimoji="0" lang="en-US" sz="1000" b="1" i="0" u="none" strike="noStrike" kern="0" cap="none" spc="0" normalizeH="0" baseline="0" noProof="0" dirty="0">
                <a:ln>
                  <a:noFill/>
                </a:ln>
                <a:solidFill>
                  <a:prstClr val="black"/>
                </a:solidFill>
                <a:effectLst/>
                <a:uLnTx/>
                <a:uFillTx/>
                <a:latin typeface="Trebuchet MS"/>
                <a:ea typeface="+mn-ea"/>
                <a:cs typeface="+mn-cs"/>
              </a:rPr>
              <a:t>  HOD</a:t>
            </a:r>
          </a:p>
        </p:txBody>
      </p:sp>
      <p:sp>
        <p:nvSpPr>
          <p:cNvPr id="96" name="TextBox 95">
            <a:extLst>
              <a:ext uri="{FF2B5EF4-FFF2-40B4-BE49-F238E27FC236}">
                <a16:creationId xmlns:a16="http://schemas.microsoft.com/office/drawing/2014/main" id="{A4997BF6-D981-4DEE-BFC6-B8DF6D721262}"/>
              </a:ext>
            </a:extLst>
          </p:cNvPr>
          <p:cNvSpPr txBox="1"/>
          <p:nvPr/>
        </p:nvSpPr>
        <p:spPr>
          <a:xfrm>
            <a:off x="323851" y="4384883"/>
            <a:ext cx="1290320" cy="261610"/>
          </a:xfrm>
          <a:prstGeom prst="rect">
            <a:avLst/>
          </a:prstGeom>
          <a:noFill/>
        </p:spPr>
        <p:txBody>
          <a:bodyPr wrap="square" rtlCol="0">
            <a:spAutoFit/>
          </a:bodyPr>
          <a:lstStyle/>
          <a:p>
            <a:pPr marL="0" marR="0" lvl="0" indent="0" algn="l" defTabSz="685783" rtl="0" eaLnBrk="1" fontAlgn="auto" latinLnBrk="0" hangingPunct="1">
              <a:lnSpc>
                <a:spcPct val="100000"/>
              </a:lnSpc>
              <a:spcBef>
                <a:spcPts val="225"/>
              </a:spcBef>
              <a:spcAft>
                <a:spcPts val="0"/>
              </a:spcAft>
              <a:buClrTx/>
              <a:buSzTx/>
              <a:buFontTx/>
              <a:buNone/>
              <a:tabLst/>
              <a:defRPr/>
            </a:pPr>
            <a:r>
              <a:rPr kumimoji="0" lang="en-US" sz="1050" b="1" i="0" u="none" strike="noStrike" kern="0" cap="none" spc="0" normalizeH="0" baseline="0" noProof="0" dirty="0">
                <a:ln>
                  <a:noFill/>
                </a:ln>
                <a:solidFill>
                  <a:prstClr val="white"/>
                </a:solidFill>
                <a:effectLst/>
                <a:uLnTx/>
                <a:uFillTx/>
                <a:latin typeface="Trebuchet MS"/>
                <a:ea typeface="+mn-ea"/>
                <a:cs typeface="+mn-cs"/>
              </a:rPr>
              <a:t>Land &amp; Expand</a:t>
            </a:r>
          </a:p>
        </p:txBody>
      </p:sp>
      <p:pic>
        <p:nvPicPr>
          <p:cNvPr id="97" name="Picture 4" descr="Data storage free icon">
            <a:extLst>
              <a:ext uri="{FF2B5EF4-FFF2-40B4-BE49-F238E27FC236}">
                <a16:creationId xmlns:a16="http://schemas.microsoft.com/office/drawing/2014/main" id="{3E4EAB2E-CF85-4F55-B6BF-6D56B02CED1D}"/>
              </a:ext>
            </a:extLst>
          </p:cNvPr>
          <p:cNvPicPr>
            <a:picLocks noChangeAspect="1" noChangeArrowheads="1"/>
          </p:cNvPicPr>
          <p:nvPr/>
        </p:nvPicPr>
        <p:blipFill>
          <a:blip r:embed="rId4" cstate="print">
            <a:duotone>
              <a:schemeClr val="accent1">
                <a:shade val="45000"/>
                <a:satMod val="135000"/>
              </a:schemeClr>
              <a:prstClr val="white"/>
            </a:duotone>
            <a:extLst>
              <a:ext uri="{BEBA8EAE-BF5A-486C-A8C5-ECC9F3942E4B}">
                <a14:imgProps xmlns:a14="http://schemas.microsoft.com/office/drawing/2010/main">
                  <a14:imgLayer r:embed="rId5">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855046" y="2032690"/>
            <a:ext cx="288000" cy="288000"/>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6" descr="Network free icon">
            <a:extLst>
              <a:ext uri="{FF2B5EF4-FFF2-40B4-BE49-F238E27FC236}">
                <a16:creationId xmlns:a16="http://schemas.microsoft.com/office/drawing/2014/main" id="{30AC55D3-C901-4503-94A4-E564F6CEA0E6}"/>
              </a:ext>
            </a:extLst>
          </p:cNvPr>
          <p:cNvPicPr>
            <a:picLocks noChangeAspect="1" noChangeArrowheads="1"/>
          </p:cNvPicPr>
          <p:nvPr/>
        </p:nvPicPr>
        <p:blipFill>
          <a:blip r:embed="rId6" cstate="print">
            <a:duotone>
              <a:schemeClr val="accent1">
                <a:shade val="45000"/>
                <a:satMod val="135000"/>
              </a:schemeClr>
              <a:prstClr val="white"/>
            </a:duotone>
            <a:extLst>
              <a:ext uri="{BEBA8EAE-BF5A-486C-A8C5-ECC9F3942E4B}">
                <a14:imgProps xmlns:a14="http://schemas.microsoft.com/office/drawing/2010/main">
                  <a14:imgLayer r:embed="rId7">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855046" y="3086538"/>
            <a:ext cx="288000" cy="288000"/>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8" descr="Innovation free icon">
            <a:extLst>
              <a:ext uri="{FF2B5EF4-FFF2-40B4-BE49-F238E27FC236}">
                <a16:creationId xmlns:a16="http://schemas.microsoft.com/office/drawing/2014/main" id="{772E0380-B35E-4302-88FC-9F6087A321FB}"/>
              </a:ext>
            </a:extLst>
          </p:cNvPr>
          <p:cNvPicPr>
            <a:picLocks noChangeAspect="1" noChangeArrowheads="1"/>
          </p:cNvPicPr>
          <p:nvPr/>
        </p:nvPicPr>
        <p:blipFill>
          <a:blip r:embed="rId8" cstate="print">
            <a:duotone>
              <a:schemeClr val="accent1">
                <a:shade val="45000"/>
                <a:satMod val="135000"/>
              </a:schemeClr>
              <a:prstClr val="white"/>
            </a:duotone>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1372130" y="3970894"/>
            <a:ext cx="288000" cy="288000"/>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10" descr="Viral marketing free icon">
            <a:extLst>
              <a:ext uri="{FF2B5EF4-FFF2-40B4-BE49-F238E27FC236}">
                <a16:creationId xmlns:a16="http://schemas.microsoft.com/office/drawing/2014/main" id="{2EDF9019-3B83-4009-9232-C1B8E94E2C06}"/>
              </a:ext>
            </a:extLst>
          </p:cNvPr>
          <p:cNvPicPr>
            <a:picLocks noChangeAspect="1" noChangeArrowheads="1"/>
          </p:cNvPicPr>
          <p:nvPr/>
        </p:nvPicPr>
        <p:blipFill>
          <a:blip r:embed="rId10" cstate="print">
            <a:duotone>
              <a:schemeClr val="accent1">
                <a:shade val="45000"/>
                <a:satMod val="135000"/>
              </a:schemeClr>
              <a:prstClr val="white"/>
            </a:duotone>
            <a:extLst>
              <a:ext uri="{BEBA8EAE-BF5A-486C-A8C5-ECC9F3942E4B}">
                <a14:imgProps xmlns:a14="http://schemas.microsoft.com/office/drawing/2010/main">
                  <a14:imgLayer r:embed="rId11">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1416000" y="4424287"/>
            <a:ext cx="216000" cy="216000"/>
          </a:xfrm>
          <a:prstGeom prst="rect">
            <a:avLst/>
          </a:prstGeom>
          <a:noFill/>
          <a:extLst>
            <a:ext uri="{909E8E84-426E-40DD-AFC4-6F175D3DCCD1}">
              <a14:hiddenFill xmlns:a14="http://schemas.microsoft.com/office/drawing/2010/main">
                <a:solidFill>
                  <a:srgbClr val="FFFFFF"/>
                </a:solidFill>
              </a14:hiddenFill>
            </a:ext>
          </a:extLst>
        </p:spPr>
      </p:pic>
      <p:sp>
        <p:nvSpPr>
          <p:cNvPr id="104" name="TextBox 103">
            <a:extLst>
              <a:ext uri="{FF2B5EF4-FFF2-40B4-BE49-F238E27FC236}">
                <a16:creationId xmlns:a16="http://schemas.microsoft.com/office/drawing/2014/main" id="{29D08309-C445-459D-B90A-8D69FDC73A60}"/>
              </a:ext>
            </a:extLst>
          </p:cNvPr>
          <p:cNvSpPr txBox="1"/>
          <p:nvPr/>
        </p:nvSpPr>
        <p:spPr bwMode="auto">
          <a:xfrm>
            <a:off x="5562117" y="1985111"/>
            <a:ext cx="3175286" cy="230832"/>
          </a:xfrm>
          <a:prstGeom prst="rect">
            <a:avLst/>
          </a:prstGeom>
          <a:solidFill>
            <a:schemeClr val="bg1"/>
          </a:solidFill>
          <a:ln w="3175">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685783" rtl="0" eaLnBrk="1" fontAlgn="auto" latinLnBrk="0" hangingPunct="1">
              <a:lnSpc>
                <a:spcPct val="100000"/>
              </a:lnSpc>
              <a:spcBef>
                <a:spcPts val="225"/>
              </a:spcBef>
              <a:spcAft>
                <a:spcPts val="0"/>
              </a:spcAft>
              <a:buClrTx/>
              <a:buSzTx/>
              <a:buFontTx/>
              <a:buNone/>
              <a:tabLst/>
              <a:defRPr/>
            </a:pPr>
            <a:r>
              <a:rPr kumimoji="0" lang="en-US" sz="900" b="0" i="0" u="none" strike="noStrike" kern="0" cap="none" spc="0" normalizeH="0" baseline="0" noProof="0" dirty="0">
                <a:ln>
                  <a:noFill/>
                </a:ln>
                <a:solidFill>
                  <a:prstClr val="black"/>
                </a:solidFill>
                <a:effectLst/>
                <a:uLnTx/>
                <a:uFillTx/>
                <a:latin typeface="Trebuchet MS"/>
                <a:ea typeface="+mn-ea"/>
                <a:cs typeface="+mn-cs"/>
              </a:rPr>
              <a:t>Migrate Complex/Mission Critical Business Apps/Platforms </a:t>
            </a:r>
          </a:p>
        </p:txBody>
      </p:sp>
      <p:sp>
        <p:nvSpPr>
          <p:cNvPr id="105" name="TextBox 104">
            <a:extLst>
              <a:ext uri="{FF2B5EF4-FFF2-40B4-BE49-F238E27FC236}">
                <a16:creationId xmlns:a16="http://schemas.microsoft.com/office/drawing/2014/main" id="{05696538-ED3A-4B82-8618-913EF96BD9F8}"/>
              </a:ext>
            </a:extLst>
          </p:cNvPr>
          <p:cNvSpPr txBox="1"/>
          <p:nvPr/>
        </p:nvSpPr>
        <p:spPr bwMode="auto">
          <a:xfrm>
            <a:off x="5562117" y="2268997"/>
            <a:ext cx="3175286" cy="230832"/>
          </a:xfrm>
          <a:prstGeom prst="rect">
            <a:avLst/>
          </a:prstGeom>
          <a:solidFill>
            <a:schemeClr val="bg1"/>
          </a:solidFill>
          <a:ln w="3175">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685783" rtl="0" eaLnBrk="1" fontAlgn="auto" latinLnBrk="0" hangingPunct="1">
              <a:lnSpc>
                <a:spcPct val="100000"/>
              </a:lnSpc>
              <a:spcBef>
                <a:spcPts val="225"/>
              </a:spcBef>
              <a:spcAft>
                <a:spcPts val="0"/>
              </a:spcAft>
              <a:buClrTx/>
              <a:buSzTx/>
              <a:buFontTx/>
              <a:buNone/>
              <a:tabLst/>
              <a:defRPr/>
            </a:pPr>
            <a:r>
              <a:rPr kumimoji="0" lang="en-US" sz="900" b="0" i="0" u="none" strike="noStrike" kern="0" cap="none" spc="0" normalizeH="0" baseline="0" noProof="0" dirty="0">
                <a:ln>
                  <a:noFill/>
                </a:ln>
                <a:solidFill>
                  <a:prstClr val="black"/>
                </a:solidFill>
                <a:effectLst/>
                <a:uLnTx/>
                <a:uFillTx/>
                <a:latin typeface="Trebuchet MS"/>
                <a:ea typeface="+mn-ea"/>
                <a:cs typeface="+mn-cs"/>
              </a:rPr>
              <a:t>Rapid Migration of workloads to VMs</a:t>
            </a:r>
          </a:p>
        </p:txBody>
      </p:sp>
      <p:sp>
        <p:nvSpPr>
          <p:cNvPr id="106" name="TextBox 105">
            <a:extLst>
              <a:ext uri="{FF2B5EF4-FFF2-40B4-BE49-F238E27FC236}">
                <a16:creationId xmlns:a16="http://schemas.microsoft.com/office/drawing/2014/main" id="{91ECF025-194B-442A-A60A-F3613B095439}"/>
              </a:ext>
            </a:extLst>
          </p:cNvPr>
          <p:cNvSpPr txBox="1"/>
          <p:nvPr/>
        </p:nvSpPr>
        <p:spPr bwMode="auto">
          <a:xfrm>
            <a:off x="5562117" y="2552882"/>
            <a:ext cx="3175286" cy="230832"/>
          </a:xfrm>
          <a:prstGeom prst="rect">
            <a:avLst/>
          </a:prstGeom>
          <a:solidFill>
            <a:schemeClr val="bg1"/>
          </a:solidFill>
          <a:ln w="3175">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685783" rtl="0" eaLnBrk="1" fontAlgn="auto" latinLnBrk="0" hangingPunct="1">
              <a:lnSpc>
                <a:spcPct val="100000"/>
              </a:lnSpc>
              <a:spcBef>
                <a:spcPts val="225"/>
              </a:spcBef>
              <a:spcAft>
                <a:spcPts val="0"/>
              </a:spcAft>
              <a:buClrTx/>
              <a:buSzTx/>
              <a:buFontTx/>
              <a:buNone/>
              <a:tabLst/>
              <a:defRPr/>
            </a:pPr>
            <a:r>
              <a:rPr kumimoji="0" lang="en-US" sz="900" b="0" i="0" u="none" strike="noStrike" kern="0" cap="none" spc="0" normalizeH="0" baseline="0" noProof="0" dirty="0">
                <a:ln>
                  <a:noFill/>
                </a:ln>
                <a:solidFill>
                  <a:prstClr val="black"/>
                </a:solidFill>
                <a:effectLst/>
                <a:uLnTx/>
                <a:uFillTx/>
                <a:latin typeface="Trebuchet MS"/>
                <a:ea typeface="+mn-ea"/>
                <a:cs typeface="+mn-cs"/>
              </a:rPr>
              <a:t>New Systems build with Cloud native technologies  </a:t>
            </a:r>
          </a:p>
        </p:txBody>
      </p:sp>
      <p:sp>
        <p:nvSpPr>
          <p:cNvPr id="111" name="TextBox 110">
            <a:extLst>
              <a:ext uri="{FF2B5EF4-FFF2-40B4-BE49-F238E27FC236}">
                <a16:creationId xmlns:a16="http://schemas.microsoft.com/office/drawing/2014/main" id="{4D76D000-1B75-4F1D-867B-C77513DDF251}"/>
              </a:ext>
            </a:extLst>
          </p:cNvPr>
          <p:cNvSpPr txBox="1"/>
          <p:nvPr/>
        </p:nvSpPr>
        <p:spPr bwMode="auto">
          <a:xfrm>
            <a:off x="5562116" y="3072384"/>
            <a:ext cx="3175287" cy="369332"/>
          </a:xfrm>
          <a:prstGeom prst="rect">
            <a:avLst/>
          </a:prstGeom>
          <a:solidFill>
            <a:schemeClr val="bg1"/>
          </a:solidFill>
          <a:ln w="3175">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685783" rtl="0" eaLnBrk="1" fontAlgn="auto" latinLnBrk="0" hangingPunct="1">
              <a:lnSpc>
                <a:spcPct val="100000"/>
              </a:lnSpc>
              <a:spcBef>
                <a:spcPts val="225"/>
              </a:spcBef>
              <a:spcAft>
                <a:spcPts val="0"/>
              </a:spcAft>
              <a:buClrTx/>
              <a:buSzTx/>
              <a:buFontTx/>
              <a:buNone/>
              <a:tabLst/>
              <a:defRPr/>
            </a:pPr>
            <a:r>
              <a:rPr kumimoji="0" lang="en-US" sz="900" b="0" i="0" u="none" strike="noStrike" kern="0" cap="none" spc="0" normalizeH="0" baseline="0" noProof="0" dirty="0">
                <a:ln>
                  <a:noFill/>
                </a:ln>
                <a:solidFill>
                  <a:prstClr val="black"/>
                </a:solidFill>
                <a:effectLst/>
                <a:uLnTx/>
                <a:uFillTx/>
                <a:latin typeface="Trebuchet MS"/>
                <a:ea typeface="+mn-ea"/>
                <a:cs typeface="+mn-cs"/>
              </a:rPr>
              <a:t>Data Workload modernization, Data Strategy led new data platform build</a:t>
            </a:r>
          </a:p>
        </p:txBody>
      </p:sp>
      <p:sp>
        <p:nvSpPr>
          <p:cNvPr id="112" name="TextBox 111">
            <a:extLst>
              <a:ext uri="{FF2B5EF4-FFF2-40B4-BE49-F238E27FC236}">
                <a16:creationId xmlns:a16="http://schemas.microsoft.com/office/drawing/2014/main" id="{D71E5606-B8FB-43FF-8A46-8509548C4988}"/>
              </a:ext>
            </a:extLst>
          </p:cNvPr>
          <p:cNvSpPr txBox="1"/>
          <p:nvPr/>
        </p:nvSpPr>
        <p:spPr bwMode="auto">
          <a:xfrm>
            <a:off x="5562116" y="3486008"/>
            <a:ext cx="3175287" cy="230832"/>
          </a:xfrm>
          <a:prstGeom prst="rect">
            <a:avLst/>
          </a:prstGeom>
          <a:solidFill>
            <a:schemeClr val="bg1"/>
          </a:solidFill>
          <a:ln w="3175">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685783" rtl="0" eaLnBrk="1" fontAlgn="auto" latinLnBrk="0" hangingPunct="1">
              <a:lnSpc>
                <a:spcPct val="100000"/>
              </a:lnSpc>
              <a:spcBef>
                <a:spcPts val="225"/>
              </a:spcBef>
              <a:spcAft>
                <a:spcPts val="0"/>
              </a:spcAft>
              <a:buClrTx/>
              <a:buSzTx/>
              <a:buFontTx/>
              <a:buNone/>
              <a:tabLst/>
              <a:defRPr/>
            </a:pPr>
            <a:r>
              <a:rPr kumimoji="0" lang="en-US" sz="900" b="0" i="0" u="none" strike="noStrike" kern="0" cap="none" spc="0" normalizeH="0" baseline="0" noProof="0" dirty="0">
                <a:ln>
                  <a:noFill/>
                </a:ln>
                <a:solidFill>
                  <a:prstClr val="black"/>
                </a:solidFill>
                <a:effectLst/>
                <a:uLnTx/>
                <a:uFillTx/>
                <a:latin typeface="Trebuchet MS"/>
                <a:ea typeface="+mn-ea"/>
                <a:cs typeface="+mn-cs"/>
              </a:rPr>
              <a:t>Rapid Migration of Data workloads </a:t>
            </a:r>
          </a:p>
        </p:txBody>
      </p:sp>
      <p:sp>
        <p:nvSpPr>
          <p:cNvPr id="113" name="TextBox 112">
            <a:extLst>
              <a:ext uri="{FF2B5EF4-FFF2-40B4-BE49-F238E27FC236}">
                <a16:creationId xmlns:a16="http://schemas.microsoft.com/office/drawing/2014/main" id="{988571A7-4C4D-46C6-9447-F9C8B643A90C}"/>
              </a:ext>
            </a:extLst>
          </p:cNvPr>
          <p:cNvSpPr txBox="1"/>
          <p:nvPr/>
        </p:nvSpPr>
        <p:spPr bwMode="auto">
          <a:xfrm>
            <a:off x="5562116" y="3999474"/>
            <a:ext cx="3175287" cy="230832"/>
          </a:xfrm>
          <a:prstGeom prst="rect">
            <a:avLst/>
          </a:prstGeom>
          <a:solidFill>
            <a:schemeClr val="bg1"/>
          </a:solidFill>
          <a:ln w="3175">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685783" rtl="0" eaLnBrk="1" fontAlgn="auto" latinLnBrk="0" hangingPunct="1">
              <a:lnSpc>
                <a:spcPct val="100000"/>
              </a:lnSpc>
              <a:spcBef>
                <a:spcPts val="225"/>
              </a:spcBef>
              <a:spcAft>
                <a:spcPts val="0"/>
              </a:spcAft>
              <a:buClrTx/>
              <a:buSzTx/>
              <a:buFontTx/>
              <a:buNone/>
              <a:tabLst/>
              <a:defRPr/>
            </a:pPr>
            <a:r>
              <a:rPr kumimoji="0" lang="en-US" sz="900" b="0" i="0" u="none" strike="noStrike" kern="0" cap="none" spc="0" normalizeH="0" baseline="0" noProof="0" dirty="0">
                <a:ln>
                  <a:noFill/>
                </a:ln>
                <a:solidFill>
                  <a:prstClr val="black"/>
                </a:solidFill>
                <a:effectLst/>
                <a:uLnTx/>
                <a:uFillTx/>
                <a:latin typeface="Trebuchet MS"/>
                <a:ea typeface="+mn-ea"/>
                <a:cs typeface="+mn-cs"/>
              </a:rPr>
              <a:t>DC rationalization/modernization, Hybrid Cloud Infra </a:t>
            </a:r>
          </a:p>
        </p:txBody>
      </p:sp>
      <p:sp>
        <p:nvSpPr>
          <p:cNvPr id="114" name="TextBox 113">
            <a:extLst>
              <a:ext uri="{FF2B5EF4-FFF2-40B4-BE49-F238E27FC236}">
                <a16:creationId xmlns:a16="http://schemas.microsoft.com/office/drawing/2014/main" id="{810AFB1B-21EA-4136-8FD8-7456E30593F1}"/>
              </a:ext>
            </a:extLst>
          </p:cNvPr>
          <p:cNvSpPr txBox="1"/>
          <p:nvPr/>
        </p:nvSpPr>
        <p:spPr bwMode="auto">
          <a:xfrm>
            <a:off x="5562116" y="4286511"/>
            <a:ext cx="3175287" cy="369332"/>
          </a:xfrm>
          <a:prstGeom prst="rect">
            <a:avLst/>
          </a:prstGeom>
          <a:solidFill>
            <a:schemeClr val="bg1"/>
          </a:solidFill>
          <a:ln w="3175">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685783" rtl="0" eaLnBrk="1" fontAlgn="auto" latinLnBrk="0" hangingPunct="1">
              <a:lnSpc>
                <a:spcPct val="100000"/>
              </a:lnSpc>
              <a:spcBef>
                <a:spcPts val="225"/>
              </a:spcBef>
              <a:spcAft>
                <a:spcPts val="0"/>
              </a:spcAft>
              <a:buClrTx/>
              <a:buSzTx/>
              <a:buFontTx/>
              <a:buNone/>
              <a:tabLst/>
              <a:defRPr/>
            </a:pPr>
            <a:r>
              <a:rPr kumimoji="0" lang="en-US" sz="900" b="0" i="0" u="none" strike="noStrike" kern="0" cap="none" spc="0" normalizeH="0" baseline="0" noProof="0" dirty="0">
                <a:ln>
                  <a:noFill/>
                </a:ln>
                <a:solidFill>
                  <a:prstClr val="black"/>
                </a:solidFill>
                <a:effectLst/>
                <a:uLnTx/>
                <a:uFillTx/>
                <a:latin typeface="Trebuchet MS"/>
                <a:ea typeface="+mn-ea"/>
                <a:cs typeface="+mn-cs"/>
              </a:rPr>
              <a:t>Land a small team/project to establish a position &amp; then expand </a:t>
            </a:r>
          </a:p>
        </p:txBody>
      </p:sp>
      <p:sp>
        <p:nvSpPr>
          <p:cNvPr id="61" name="TextBox 60">
            <a:extLst>
              <a:ext uri="{FF2B5EF4-FFF2-40B4-BE49-F238E27FC236}">
                <a16:creationId xmlns:a16="http://schemas.microsoft.com/office/drawing/2014/main" id="{0F0DCA3B-FC07-4A45-9A7D-6CEF977D46BF}"/>
              </a:ext>
            </a:extLst>
          </p:cNvPr>
          <p:cNvSpPr txBox="1"/>
          <p:nvPr/>
        </p:nvSpPr>
        <p:spPr bwMode="auto">
          <a:xfrm>
            <a:off x="1846489" y="1138923"/>
            <a:ext cx="2609352" cy="230832"/>
          </a:xfrm>
          <a:prstGeom prst="rect">
            <a:avLst/>
          </a:prstGeom>
          <a:solidFill>
            <a:schemeClr val="bg1"/>
          </a:solidFill>
          <a:ln w="3175">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685783" rtl="0" eaLnBrk="1" fontAlgn="auto" latinLnBrk="0" hangingPunct="1">
              <a:lnSpc>
                <a:spcPct val="100000"/>
              </a:lnSpc>
              <a:spcBef>
                <a:spcPts val="225"/>
              </a:spcBef>
              <a:spcAft>
                <a:spcPts val="0"/>
              </a:spcAft>
              <a:buClrTx/>
              <a:buSzTx/>
              <a:buFontTx/>
              <a:buNone/>
              <a:tabLst/>
              <a:defRPr/>
            </a:pPr>
            <a:r>
              <a:rPr kumimoji="0" lang="en-US" sz="900" b="0" i="0" u="none" strike="noStrike" kern="0" cap="none" spc="0" normalizeH="0" baseline="0" noProof="0" dirty="0">
                <a:ln>
                  <a:noFill/>
                </a:ln>
                <a:solidFill>
                  <a:prstClr val="black"/>
                </a:solidFill>
                <a:effectLst/>
                <a:uLnTx/>
                <a:uFillTx/>
                <a:latin typeface="Trebuchet MS"/>
                <a:ea typeface="+mn-ea"/>
                <a:cs typeface="+mn-cs"/>
              </a:rPr>
              <a:t>Run-Transformation-Run (Entire Estate)</a:t>
            </a:r>
          </a:p>
        </p:txBody>
      </p:sp>
      <p:sp>
        <p:nvSpPr>
          <p:cNvPr id="62" name="TextBox 61">
            <a:extLst>
              <a:ext uri="{FF2B5EF4-FFF2-40B4-BE49-F238E27FC236}">
                <a16:creationId xmlns:a16="http://schemas.microsoft.com/office/drawing/2014/main" id="{00A9B38F-91FE-4C2A-BBF5-E716225329FC}"/>
              </a:ext>
            </a:extLst>
          </p:cNvPr>
          <p:cNvSpPr txBox="1"/>
          <p:nvPr/>
        </p:nvSpPr>
        <p:spPr bwMode="auto">
          <a:xfrm>
            <a:off x="1846489" y="1386682"/>
            <a:ext cx="2609352" cy="230832"/>
          </a:xfrm>
          <a:prstGeom prst="rect">
            <a:avLst/>
          </a:prstGeom>
          <a:solidFill>
            <a:schemeClr val="bg1"/>
          </a:solidFill>
          <a:ln w="3175">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685783" rtl="0" eaLnBrk="1" fontAlgn="auto" latinLnBrk="0" hangingPunct="1">
              <a:lnSpc>
                <a:spcPct val="100000"/>
              </a:lnSpc>
              <a:spcBef>
                <a:spcPts val="225"/>
              </a:spcBef>
              <a:spcAft>
                <a:spcPts val="0"/>
              </a:spcAft>
              <a:buClrTx/>
              <a:buSzTx/>
              <a:buFontTx/>
              <a:buNone/>
              <a:tabLst/>
              <a:defRPr/>
            </a:pPr>
            <a:r>
              <a:rPr kumimoji="0" lang="en-US" sz="900" b="0" i="0" u="none" strike="noStrike" kern="0" cap="none" spc="0" normalizeH="0" baseline="0" noProof="0" dirty="0">
                <a:ln>
                  <a:noFill/>
                </a:ln>
                <a:solidFill>
                  <a:prstClr val="black"/>
                </a:solidFill>
                <a:effectLst/>
                <a:uLnTx/>
                <a:uFillTx/>
                <a:latin typeface="Trebuchet MS"/>
                <a:ea typeface="+mn-ea"/>
                <a:cs typeface="+mn-cs"/>
              </a:rPr>
              <a:t>Transformation-Run</a:t>
            </a:r>
          </a:p>
        </p:txBody>
      </p:sp>
      <p:sp>
        <p:nvSpPr>
          <p:cNvPr id="101" name="TextBox 100">
            <a:extLst>
              <a:ext uri="{FF2B5EF4-FFF2-40B4-BE49-F238E27FC236}">
                <a16:creationId xmlns:a16="http://schemas.microsoft.com/office/drawing/2014/main" id="{8F8712F8-58ED-4F29-B417-42AF516251C8}"/>
              </a:ext>
            </a:extLst>
          </p:cNvPr>
          <p:cNvSpPr txBox="1"/>
          <p:nvPr/>
        </p:nvSpPr>
        <p:spPr bwMode="auto">
          <a:xfrm>
            <a:off x="1846489" y="2014272"/>
            <a:ext cx="2609352" cy="230832"/>
          </a:xfrm>
          <a:prstGeom prst="rect">
            <a:avLst/>
          </a:prstGeom>
          <a:solidFill>
            <a:schemeClr val="bg1"/>
          </a:solidFill>
          <a:ln w="3175">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685783" rtl="0" eaLnBrk="1" fontAlgn="auto" latinLnBrk="0" hangingPunct="1">
              <a:lnSpc>
                <a:spcPct val="100000"/>
              </a:lnSpc>
              <a:spcBef>
                <a:spcPts val="225"/>
              </a:spcBef>
              <a:spcAft>
                <a:spcPts val="0"/>
              </a:spcAft>
              <a:buClrTx/>
              <a:buSzTx/>
              <a:buFontTx/>
              <a:buNone/>
              <a:tabLst/>
              <a:defRPr/>
            </a:pPr>
            <a:r>
              <a:rPr kumimoji="0" lang="en-US" sz="900" b="0" i="0" u="none" strike="noStrike" kern="0" cap="none" spc="0" normalizeH="0" baseline="0" noProof="0" dirty="0">
                <a:ln>
                  <a:noFill/>
                </a:ln>
                <a:solidFill>
                  <a:prstClr val="black"/>
                </a:solidFill>
                <a:effectLst/>
                <a:uLnTx/>
                <a:uFillTx/>
                <a:latin typeface="Trebuchet MS"/>
                <a:ea typeface="+mn-ea"/>
                <a:cs typeface="+mn-cs"/>
              </a:rPr>
              <a:t>Complex App Migration </a:t>
            </a:r>
          </a:p>
        </p:txBody>
      </p:sp>
      <p:sp>
        <p:nvSpPr>
          <p:cNvPr id="102" name="TextBox 101">
            <a:extLst>
              <a:ext uri="{FF2B5EF4-FFF2-40B4-BE49-F238E27FC236}">
                <a16:creationId xmlns:a16="http://schemas.microsoft.com/office/drawing/2014/main" id="{F9D09DE9-9D12-44C9-9B63-9EB80365BBAC}"/>
              </a:ext>
            </a:extLst>
          </p:cNvPr>
          <p:cNvSpPr txBox="1"/>
          <p:nvPr/>
        </p:nvSpPr>
        <p:spPr bwMode="auto">
          <a:xfrm>
            <a:off x="1846489" y="2265799"/>
            <a:ext cx="2609352" cy="230832"/>
          </a:xfrm>
          <a:prstGeom prst="rect">
            <a:avLst/>
          </a:prstGeom>
          <a:solidFill>
            <a:schemeClr val="bg1"/>
          </a:solidFill>
          <a:ln w="3175">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685783" rtl="0" eaLnBrk="1" fontAlgn="auto" latinLnBrk="0" hangingPunct="1">
              <a:lnSpc>
                <a:spcPct val="100000"/>
              </a:lnSpc>
              <a:spcBef>
                <a:spcPts val="225"/>
              </a:spcBef>
              <a:spcAft>
                <a:spcPts val="0"/>
              </a:spcAft>
              <a:buClrTx/>
              <a:buSzTx/>
              <a:buFontTx/>
              <a:buNone/>
              <a:tabLst/>
              <a:defRPr/>
            </a:pPr>
            <a:r>
              <a:rPr kumimoji="0" lang="en-US" sz="900" b="0" i="0" u="none" strike="noStrike" kern="0" cap="none" spc="0" normalizeH="0" baseline="0" noProof="0" dirty="0">
                <a:ln>
                  <a:noFill/>
                </a:ln>
                <a:solidFill>
                  <a:prstClr val="black"/>
                </a:solidFill>
                <a:effectLst/>
                <a:uLnTx/>
                <a:uFillTx/>
                <a:latin typeface="Trebuchet MS"/>
                <a:ea typeface="+mn-ea"/>
                <a:cs typeface="+mn-cs"/>
              </a:rPr>
              <a:t>Rapid Low-Cost Migration </a:t>
            </a:r>
          </a:p>
        </p:txBody>
      </p:sp>
      <p:sp>
        <p:nvSpPr>
          <p:cNvPr id="103" name="TextBox 102">
            <a:extLst>
              <a:ext uri="{FF2B5EF4-FFF2-40B4-BE49-F238E27FC236}">
                <a16:creationId xmlns:a16="http://schemas.microsoft.com/office/drawing/2014/main" id="{B7022208-8D21-47FC-874D-5C13D3C77020}"/>
              </a:ext>
            </a:extLst>
          </p:cNvPr>
          <p:cNvSpPr txBox="1"/>
          <p:nvPr/>
        </p:nvSpPr>
        <p:spPr bwMode="auto">
          <a:xfrm>
            <a:off x="1846489" y="2517327"/>
            <a:ext cx="2609352" cy="230832"/>
          </a:xfrm>
          <a:prstGeom prst="rect">
            <a:avLst/>
          </a:prstGeom>
          <a:solidFill>
            <a:schemeClr val="bg1"/>
          </a:solidFill>
          <a:ln w="3175">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685783" rtl="0" eaLnBrk="1" fontAlgn="auto" latinLnBrk="0" hangingPunct="1">
              <a:lnSpc>
                <a:spcPct val="100000"/>
              </a:lnSpc>
              <a:spcBef>
                <a:spcPts val="225"/>
              </a:spcBef>
              <a:spcAft>
                <a:spcPts val="0"/>
              </a:spcAft>
              <a:buClrTx/>
              <a:buSzTx/>
              <a:buFontTx/>
              <a:buNone/>
              <a:tabLst/>
              <a:defRPr/>
            </a:pPr>
            <a:r>
              <a:rPr kumimoji="0" lang="en-US" sz="900" b="0" i="0" u="none" strike="noStrike" kern="0" cap="none" spc="0" normalizeH="0" baseline="0" noProof="0" dirty="0">
                <a:ln>
                  <a:noFill/>
                </a:ln>
                <a:solidFill>
                  <a:prstClr val="black"/>
                </a:solidFill>
                <a:effectLst/>
                <a:uLnTx/>
                <a:uFillTx/>
                <a:latin typeface="Trebuchet MS"/>
                <a:ea typeface="+mn-ea"/>
                <a:cs typeface="+mn-cs"/>
              </a:rPr>
              <a:t>New Implementation</a:t>
            </a:r>
          </a:p>
        </p:txBody>
      </p:sp>
      <p:sp>
        <p:nvSpPr>
          <p:cNvPr id="107" name="TextBox 106">
            <a:extLst>
              <a:ext uri="{FF2B5EF4-FFF2-40B4-BE49-F238E27FC236}">
                <a16:creationId xmlns:a16="http://schemas.microsoft.com/office/drawing/2014/main" id="{FE7EAF57-351B-4CEB-A45D-C480FBDE3EDF}"/>
              </a:ext>
            </a:extLst>
          </p:cNvPr>
          <p:cNvSpPr txBox="1"/>
          <p:nvPr/>
        </p:nvSpPr>
        <p:spPr bwMode="auto">
          <a:xfrm>
            <a:off x="1846490" y="3147796"/>
            <a:ext cx="2609353" cy="230832"/>
          </a:xfrm>
          <a:prstGeom prst="rect">
            <a:avLst/>
          </a:prstGeom>
          <a:solidFill>
            <a:schemeClr val="bg1"/>
          </a:solidFill>
          <a:ln w="3175">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685783" rtl="0" eaLnBrk="1" fontAlgn="auto" latinLnBrk="0" hangingPunct="1">
              <a:lnSpc>
                <a:spcPct val="100000"/>
              </a:lnSpc>
              <a:spcBef>
                <a:spcPts val="225"/>
              </a:spcBef>
              <a:spcAft>
                <a:spcPts val="0"/>
              </a:spcAft>
              <a:buClrTx/>
              <a:buSzTx/>
              <a:buFontTx/>
              <a:buNone/>
              <a:tabLst/>
              <a:defRPr/>
            </a:pPr>
            <a:r>
              <a:rPr kumimoji="0" lang="en-US" sz="900" b="0" i="0" u="none" strike="noStrike" kern="0" cap="none" spc="0" normalizeH="0" baseline="0" noProof="0" dirty="0">
                <a:ln>
                  <a:noFill/>
                </a:ln>
                <a:solidFill>
                  <a:prstClr val="black"/>
                </a:solidFill>
                <a:effectLst/>
                <a:uLnTx/>
                <a:uFillTx/>
                <a:latin typeface="Trebuchet MS"/>
                <a:ea typeface="+mn-ea"/>
                <a:cs typeface="+mn-cs"/>
              </a:rPr>
              <a:t>Data-Driven Migration &amp; Transformation </a:t>
            </a:r>
          </a:p>
        </p:txBody>
      </p:sp>
      <p:sp>
        <p:nvSpPr>
          <p:cNvPr id="108" name="TextBox 107">
            <a:extLst>
              <a:ext uri="{FF2B5EF4-FFF2-40B4-BE49-F238E27FC236}">
                <a16:creationId xmlns:a16="http://schemas.microsoft.com/office/drawing/2014/main" id="{9D1EE4C5-6699-43C1-A9D8-CE5E29CC3619}"/>
              </a:ext>
            </a:extLst>
          </p:cNvPr>
          <p:cNvSpPr txBox="1"/>
          <p:nvPr/>
        </p:nvSpPr>
        <p:spPr bwMode="auto">
          <a:xfrm>
            <a:off x="1846490" y="3394735"/>
            <a:ext cx="2609353" cy="230832"/>
          </a:xfrm>
          <a:prstGeom prst="rect">
            <a:avLst/>
          </a:prstGeom>
          <a:solidFill>
            <a:schemeClr val="bg1"/>
          </a:solidFill>
          <a:ln w="3175">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685783" rtl="0" eaLnBrk="1" fontAlgn="auto" latinLnBrk="0" hangingPunct="1">
              <a:lnSpc>
                <a:spcPct val="100000"/>
              </a:lnSpc>
              <a:spcBef>
                <a:spcPts val="225"/>
              </a:spcBef>
              <a:spcAft>
                <a:spcPts val="0"/>
              </a:spcAft>
              <a:buClrTx/>
              <a:buSzTx/>
              <a:buFontTx/>
              <a:buNone/>
              <a:tabLst/>
              <a:defRPr/>
            </a:pPr>
            <a:r>
              <a:rPr kumimoji="0" lang="en-US" sz="900" b="0" i="0" u="none" strike="noStrike" kern="0" cap="none" spc="0" normalizeH="0" baseline="0" noProof="0" dirty="0">
                <a:ln>
                  <a:noFill/>
                </a:ln>
                <a:solidFill>
                  <a:prstClr val="black"/>
                </a:solidFill>
                <a:effectLst/>
                <a:uLnTx/>
                <a:uFillTx/>
                <a:latin typeface="Trebuchet MS"/>
                <a:ea typeface="+mn-ea"/>
                <a:cs typeface="+mn-cs"/>
              </a:rPr>
              <a:t>Data Workload Lift &amp; Shift </a:t>
            </a:r>
          </a:p>
        </p:txBody>
      </p:sp>
      <p:sp>
        <p:nvSpPr>
          <p:cNvPr id="109" name="TextBox 108">
            <a:extLst>
              <a:ext uri="{FF2B5EF4-FFF2-40B4-BE49-F238E27FC236}">
                <a16:creationId xmlns:a16="http://schemas.microsoft.com/office/drawing/2014/main" id="{5CA000A2-0434-4D69-A6DB-CEC1F3B8E20E}"/>
              </a:ext>
            </a:extLst>
          </p:cNvPr>
          <p:cNvSpPr txBox="1"/>
          <p:nvPr/>
        </p:nvSpPr>
        <p:spPr bwMode="auto">
          <a:xfrm>
            <a:off x="1846490" y="4089134"/>
            <a:ext cx="2609353" cy="230832"/>
          </a:xfrm>
          <a:prstGeom prst="rect">
            <a:avLst/>
          </a:prstGeom>
          <a:solidFill>
            <a:schemeClr val="bg1"/>
          </a:solidFill>
          <a:ln w="3175">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685783" rtl="0" eaLnBrk="1" fontAlgn="auto" latinLnBrk="0" hangingPunct="1">
              <a:lnSpc>
                <a:spcPct val="100000"/>
              </a:lnSpc>
              <a:spcBef>
                <a:spcPts val="225"/>
              </a:spcBef>
              <a:spcAft>
                <a:spcPts val="0"/>
              </a:spcAft>
              <a:buClrTx/>
              <a:buSzTx/>
              <a:buFontTx/>
              <a:buNone/>
              <a:tabLst/>
              <a:defRPr/>
            </a:pPr>
            <a:r>
              <a:rPr kumimoji="0" lang="en-US" sz="900" b="0" i="0" u="none" strike="noStrike" kern="0" cap="none" spc="0" normalizeH="0" baseline="0" noProof="0" dirty="0">
                <a:ln>
                  <a:noFill/>
                </a:ln>
                <a:solidFill>
                  <a:prstClr val="black"/>
                </a:solidFill>
                <a:effectLst/>
                <a:uLnTx/>
                <a:uFillTx/>
                <a:latin typeface="Trebuchet MS"/>
                <a:ea typeface="+mn-ea"/>
                <a:cs typeface="+mn-cs"/>
              </a:rPr>
              <a:t>Infrastructure Modernization </a:t>
            </a:r>
          </a:p>
        </p:txBody>
      </p:sp>
      <p:sp>
        <p:nvSpPr>
          <p:cNvPr id="110" name="TextBox 109">
            <a:extLst>
              <a:ext uri="{FF2B5EF4-FFF2-40B4-BE49-F238E27FC236}">
                <a16:creationId xmlns:a16="http://schemas.microsoft.com/office/drawing/2014/main" id="{70F46CA8-51AB-4468-9D63-53D4ADE97203}"/>
              </a:ext>
            </a:extLst>
          </p:cNvPr>
          <p:cNvSpPr txBox="1"/>
          <p:nvPr/>
        </p:nvSpPr>
        <p:spPr bwMode="auto">
          <a:xfrm>
            <a:off x="1846490" y="4345162"/>
            <a:ext cx="2609353" cy="230832"/>
          </a:xfrm>
          <a:prstGeom prst="rect">
            <a:avLst/>
          </a:prstGeom>
          <a:solidFill>
            <a:schemeClr val="bg1"/>
          </a:solidFill>
          <a:ln w="3175">
            <a:solidFill>
              <a:schemeClr val="accent1">
                <a:lumMod val="40000"/>
                <a:lumOff val="6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685783" rtl="0" eaLnBrk="1" fontAlgn="auto" latinLnBrk="0" hangingPunct="1">
              <a:lnSpc>
                <a:spcPct val="100000"/>
              </a:lnSpc>
              <a:spcBef>
                <a:spcPts val="225"/>
              </a:spcBef>
              <a:spcAft>
                <a:spcPts val="0"/>
              </a:spcAft>
              <a:buClrTx/>
              <a:buSzTx/>
              <a:buFontTx/>
              <a:buNone/>
              <a:tabLst/>
              <a:defRPr/>
            </a:pPr>
            <a:r>
              <a:rPr kumimoji="0" lang="en-US" sz="900" b="0" i="0" u="none" strike="noStrike" kern="0" cap="none" spc="0" normalizeH="0" baseline="0" noProof="0" dirty="0">
                <a:ln>
                  <a:noFill/>
                </a:ln>
                <a:solidFill>
                  <a:prstClr val="black"/>
                </a:solidFill>
                <a:effectLst/>
                <a:uLnTx/>
                <a:uFillTx/>
                <a:latin typeface="Trebuchet MS"/>
                <a:ea typeface="+mn-ea"/>
                <a:cs typeface="+mn-cs"/>
              </a:rPr>
              <a:t>Cloud Land &amp; Expand</a:t>
            </a:r>
          </a:p>
        </p:txBody>
      </p:sp>
      <p:grpSp>
        <p:nvGrpSpPr>
          <p:cNvPr id="2" name="Group 1">
            <a:extLst>
              <a:ext uri="{FF2B5EF4-FFF2-40B4-BE49-F238E27FC236}">
                <a16:creationId xmlns:a16="http://schemas.microsoft.com/office/drawing/2014/main" id="{6037444E-1A31-F305-55C3-0932F0909381}"/>
              </a:ext>
            </a:extLst>
          </p:cNvPr>
          <p:cNvGrpSpPr/>
          <p:nvPr/>
        </p:nvGrpSpPr>
        <p:grpSpPr>
          <a:xfrm>
            <a:off x="64380" y="4887673"/>
            <a:ext cx="1223400" cy="253916"/>
            <a:chOff x="1066800" y="4063365"/>
            <a:chExt cx="1223400" cy="253916"/>
          </a:xfrm>
        </p:grpSpPr>
        <p:pic>
          <p:nvPicPr>
            <p:cNvPr id="4" name="Picture 3">
              <a:extLst>
                <a:ext uri="{FF2B5EF4-FFF2-40B4-BE49-F238E27FC236}">
                  <a16:creationId xmlns:a16="http://schemas.microsoft.com/office/drawing/2014/main" id="{B4529FED-9D47-46B4-BDA7-0E0EB9A2482F}"/>
                </a:ext>
              </a:extLst>
            </p:cNvPr>
            <p:cNvPicPr>
              <a:picLocks noChangeAspect="1"/>
            </p:cNvPicPr>
            <p:nvPr userDrawn="1"/>
          </p:nvPicPr>
          <p:blipFill>
            <a:blip r:embed="rId1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6" name="TextBox 5">
              <a:extLst>
                <a:ext uri="{FF2B5EF4-FFF2-40B4-BE49-F238E27FC236}">
                  <a16:creationId xmlns:a16="http://schemas.microsoft.com/office/drawing/2014/main" id="{44ACE21B-46ED-2335-3593-B5AFEF81BCE6}"/>
                </a:ext>
              </a:extLst>
            </p:cNvPr>
            <p:cNvSpPr txBox="1"/>
            <p:nvPr/>
          </p:nvSpPr>
          <p:spPr>
            <a:xfrm>
              <a:off x="1269120" y="4063365"/>
              <a:ext cx="1021080" cy="253916"/>
            </a:xfrm>
            <a:prstGeom prst="rect">
              <a:avLst/>
            </a:prstGeom>
            <a:noFill/>
          </p:spPr>
          <p:txBody>
            <a:bodyPr wrap="square" rtlCol="0">
              <a:spAutoFit/>
            </a:bodyPr>
            <a:lstStyle/>
            <a:p>
              <a:pPr defTabSz="914264"/>
              <a:r>
                <a:rPr lang="en-US" sz="1050" dirty="0">
                  <a:solidFill>
                    <a:prstClr val="white"/>
                  </a:solidFill>
                  <a:latin typeface="Trebuchet MS"/>
                </a:rPr>
                <a:t>cloud@core</a:t>
              </a:r>
              <a:r>
                <a:rPr lang="en-US" sz="800" baseline="30000" dirty="0">
                  <a:solidFill>
                    <a:prstClr val="white"/>
                  </a:solidFill>
                  <a:latin typeface="Trebuchet MS"/>
                </a:rPr>
                <a:t>TM</a:t>
              </a:r>
              <a:endParaRPr lang="en-US" sz="1050" baseline="30000" dirty="0">
                <a:solidFill>
                  <a:prstClr val="white"/>
                </a:solidFill>
                <a:latin typeface="Trebuchet MS"/>
              </a:endParaRPr>
            </a:p>
          </p:txBody>
        </p:sp>
      </p:grpSp>
    </p:spTree>
    <p:extLst>
      <p:ext uri="{BB962C8B-B14F-4D97-AF65-F5344CB8AC3E}">
        <p14:creationId xmlns:p14="http://schemas.microsoft.com/office/powerpoint/2010/main" val="2695897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2_Office Them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3.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5.xml><?xml version="1.0" encoding="utf-8"?>
<a:theme xmlns:a="http://schemas.openxmlformats.org/drawingml/2006/main" name="Sify New Them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3408</TotalTime>
  <Words>2254</Words>
  <Application>Microsoft Office PowerPoint</Application>
  <PresentationFormat>On-screen Show (16:9)</PresentationFormat>
  <Paragraphs>325</Paragraphs>
  <Slides>22</Slides>
  <Notes>10</Notes>
  <HiddenSlides>0</HiddenSlides>
  <MMClips>0</MMClips>
  <ScaleCrop>false</ScaleCrop>
  <HeadingPairs>
    <vt:vector size="6" baseType="variant">
      <vt:variant>
        <vt:lpstr>Fonts Used</vt:lpstr>
      </vt:variant>
      <vt:variant>
        <vt:i4>9</vt:i4>
      </vt:variant>
      <vt:variant>
        <vt:lpstr>Theme</vt:lpstr>
      </vt:variant>
      <vt:variant>
        <vt:i4>5</vt:i4>
      </vt:variant>
      <vt:variant>
        <vt:lpstr>Slide Titles</vt:lpstr>
      </vt:variant>
      <vt:variant>
        <vt:i4>22</vt:i4>
      </vt:variant>
    </vt:vector>
  </HeadingPairs>
  <TitlesOfParts>
    <vt:vector size="36" baseType="lpstr">
      <vt:lpstr>Arial</vt:lpstr>
      <vt:lpstr>Arial Narrow</vt:lpstr>
      <vt:lpstr>Calibri</vt:lpstr>
      <vt:lpstr>Calibri Light</vt:lpstr>
      <vt:lpstr>Comic Sans MS</vt:lpstr>
      <vt:lpstr>Impact</vt:lpstr>
      <vt:lpstr>TheSansOffice</vt:lpstr>
      <vt:lpstr>Trebuchet MS</vt:lpstr>
      <vt:lpstr>Wingdings</vt:lpstr>
      <vt:lpstr>2_Office Theme</vt:lpstr>
      <vt:lpstr>Sify Theme Nov20</vt:lpstr>
      <vt:lpstr>Office Theme</vt:lpstr>
      <vt:lpstr>1_Sify Theme Nov20</vt:lpstr>
      <vt:lpstr>Sify New Theme</vt:lpstr>
      <vt:lpstr>Re-balancing  through re-calibration</vt:lpstr>
      <vt:lpstr>PowerPoint Presentation</vt:lpstr>
      <vt:lpstr>Walking the path with our Clients</vt:lpstr>
      <vt:lpstr>Cloud Mindset: Before &amp; After Pandemic</vt:lpstr>
      <vt:lpstr>Digital Adoption: Impact of Pandemic</vt:lpstr>
      <vt:lpstr>CIO’s Role</vt:lpstr>
      <vt:lpstr>PowerPoint Presentation</vt:lpstr>
      <vt:lpstr>Digital-led Business &amp; IT transformation </vt:lpstr>
      <vt:lpstr>Digital ambitions &amp; Emerging personas</vt:lpstr>
      <vt:lpstr>Outcomes for the emerging personas </vt:lpstr>
      <vt:lpstr>PowerPoint Presentation</vt:lpstr>
      <vt:lpstr>PowerPoint Presentation</vt:lpstr>
      <vt:lpstr>Sify: A comprehensive digital services enabler </vt:lpstr>
      <vt:lpstr>Why Sify is the right partner  fast tracking your digital ambition </vt:lpstr>
      <vt:lpstr>Horses for courses </vt:lpstr>
      <vt:lpstr>PowerPoint Presentation</vt:lpstr>
      <vt:lpstr>Why Sify for AWS ? Simplify and accelerate your move to AWS Cloud </vt:lpstr>
      <vt:lpstr>DIGITAL TRANSFORMATION FOR LIFE INSURANCE</vt:lpstr>
      <vt:lpstr>DIGITAL TRANSFORMATION FOR GENERAL INSURANCE</vt:lpstr>
      <vt:lpstr>RETAIL GIANT: MIGRATION OF APPLICATION TO HYBRID IT</vt:lpstr>
      <vt:lpstr>GLOBAL STEEL MAJOR: DIGITAL TRANSFORMATION OF SAP </vt:lpstr>
      <vt:lpstr>DIGITAL ENHANCEMENT OF 2ND LARGEST STOCK EXCHANGE GLOBALLY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Recalibrating for the​ Digital-first world:</dc:title>
  <dc:creator>Anjali Gupta</dc:creator>
  <cp:lastModifiedBy>Shombit Roy</cp:lastModifiedBy>
  <cp:revision>209</cp:revision>
  <dcterms:created xsi:type="dcterms:W3CDTF">2022-10-10T10:49:17Z</dcterms:created>
  <dcterms:modified xsi:type="dcterms:W3CDTF">2022-12-08T08:02:13Z</dcterms:modified>
</cp:coreProperties>
</file>