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27.jpg" ContentType="image/x-wmf"/>
  <Override PartName="/ppt/media/image35.jpg" ContentType="image/jpe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8" r:id="rId2"/>
  </p:sldMasterIdLst>
  <p:notesMasterIdLst>
    <p:notesMasterId r:id="rId22"/>
  </p:notesMasterIdLst>
  <p:sldIdLst>
    <p:sldId id="2854" r:id="rId3"/>
    <p:sldId id="630" r:id="rId4"/>
    <p:sldId id="2145705688" r:id="rId5"/>
    <p:sldId id="2145705685" r:id="rId6"/>
    <p:sldId id="2076136859" r:id="rId7"/>
    <p:sldId id="2076136862" r:id="rId8"/>
    <p:sldId id="261" r:id="rId9"/>
    <p:sldId id="259" r:id="rId10"/>
    <p:sldId id="262" r:id="rId11"/>
    <p:sldId id="268" r:id="rId12"/>
    <p:sldId id="528" r:id="rId13"/>
    <p:sldId id="632" r:id="rId14"/>
    <p:sldId id="560" r:id="rId15"/>
    <p:sldId id="561" r:id="rId16"/>
    <p:sldId id="2355" r:id="rId17"/>
    <p:sldId id="2605" r:id="rId18"/>
    <p:sldId id="531" r:id="rId19"/>
    <p:sldId id="625" r:id="rId20"/>
    <p:sldId id="2145705687" r:id="rId21"/>
  </p:sldIdLst>
  <p:sldSz cx="9144000" cy="5143500" type="screen16x9"/>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45" userDrawn="1">
          <p15:clr>
            <a:srgbClr val="A4A3A4"/>
          </p15:clr>
        </p15:guide>
        <p15:guide id="2" orient="horz" pos="2958" userDrawn="1">
          <p15:clr>
            <a:srgbClr val="A4A3A4"/>
          </p15:clr>
        </p15:guide>
        <p15:guide id="3" orient="horz" pos="395" userDrawn="1">
          <p15:clr>
            <a:srgbClr val="A4A3A4"/>
          </p15:clr>
        </p15:guide>
        <p15:guide id="4" pos="204" userDrawn="1">
          <p15:clr>
            <a:srgbClr val="A4A3A4"/>
          </p15:clr>
        </p15:guide>
        <p15:guide id="5" pos="5556" userDrawn="1">
          <p15:clr>
            <a:srgbClr val="A4A3A4"/>
          </p15:clr>
        </p15:guide>
        <p15:guide id="6" pos="2880" userDrawn="1">
          <p15:clr>
            <a:srgbClr val="A4A3A4"/>
          </p15:clr>
        </p15:guide>
        <p15:guide id="7" pos="2789" userDrawn="1">
          <p15:clr>
            <a:srgbClr val="A4A3A4"/>
          </p15:clr>
        </p15:guide>
        <p15:guide id="8" pos="29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10253F"/>
    <a:srgbClr val="858586"/>
    <a:srgbClr val="BDD70C"/>
    <a:srgbClr val="C3D89C"/>
    <a:srgbClr val="93CFDE"/>
    <a:srgbClr val="FDD5B4"/>
    <a:srgbClr val="B3A3C9"/>
    <a:srgbClr val="E7B9B8"/>
    <a:srgbClr val="C4D8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B13E9E-2513-4E20-B2B9-16AFBC4E8C22}" v="52" dt="2022-07-20T10:31:57.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061" autoAdjust="0"/>
  </p:normalViewPr>
  <p:slideViewPr>
    <p:cSldViewPr showGuides="1">
      <p:cViewPr varScale="1">
        <p:scale>
          <a:sx n="89" d="100"/>
          <a:sy n="89" d="100"/>
        </p:scale>
        <p:origin x="870" y="108"/>
      </p:cViewPr>
      <p:guideLst>
        <p:guide orient="horz" pos="645"/>
        <p:guide orient="horz" pos="2958"/>
        <p:guide orient="horz" pos="395"/>
        <p:guide pos="204"/>
        <p:guide pos="5556"/>
        <p:guide pos="2880"/>
        <p:guide pos="2789"/>
        <p:guide pos="2971"/>
      </p:guideLst>
    </p:cSldViewPr>
  </p:slideViewPr>
  <p:notesTextViewPr>
    <p:cViewPr>
      <p:scale>
        <a:sx n="100" d="100"/>
        <a:sy n="100" d="100"/>
      </p:scale>
      <p:origin x="0" y="0"/>
    </p:cViewPr>
  </p:notesTextViewPr>
  <p:sorterViewPr>
    <p:cViewPr>
      <p:scale>
        <a:sx n="150" d="100"/>
        <a:sy n="150" d="100"/>
      </p:scale>
      <p:origin x="0" y="-120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D58456-C41B-40D1-8F1E-3E01E3ED8636}" type="datetimeFigureOut">
              <a:rPr lang="en-US" smtClean="0"/>
              <a:t>9/6/2022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C0C7FB-05A3-4118-86D5-E4ADFF43D7FA}"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286" rtl="0" eaLnBrk="1" latinLnBrk="0" hangingPunct="1">
      <a:defRPr sz="1200" kern="1200">
        <a:solidFill>
          <a:schemeClr val="tx1"/>
        </a:solidFill>
        <a:latin typeface="+mn-lt"/>
        <a:ea typeface="+mn-ea"/>
        <a:cs typeface="+mn-cs"/>
      </a:defRPr>
    </a:lvl1pPr>
    <a:lvl2pPr marL="457143" algn="l" defTabSz="914286" rtl="0" eaLnBrk="1" latinLnBrk="0" hangingPunct="1">
      <a:defRPr sz="1200" kern="1200">
        <a:solidFill>
          <a:schemeClr val="tx1"/>
        </a:solidFill>
        <a:latin typeface="+mn-lt"/>
        <a:ea typeface="+mn-ea"/>
        <a:cs typeface="+mn-cs"/>
      </a:defRPr>
    </a:lvl2pPr>
    <a:lvl3pPr marL="914286" algn="l" defTabSz="914286" rtl="0" eaLnBrk="1" latinLnBrk="0" hangingPunct="1">
      <a:defRPr sz="1200" kern="1200">
        <a:solidFill>
          <a:schemeClr val="tx1"/>
        </a:solidFill>
        <a:latin typeface="+mn-lt"/>
        <a:ea typeface="+mn-ea"/>
        <a:cs typeface="+mn-cs"/>
      </a:defRPr>
    </a:lvl3pPr>
    <a:lvl4pPr marL="1371429" algn="l" defTabSz="914286" rtl="0" eaLnBrk="1" latinLnBrk="0" hangingPunct="1">
      <a:defRPr sz="1200" kern="1200">
        <a:solidFill>
          <a:schemeClr val="tx1"/>
        </a:solidFill>
        <a:latin typeface="+mn-lt"/>
        <a:ea typeface="+mn-ea"/>
        <a:cs typeface="+mn-cs"/>
      </a:defRPr>
    </a:lvl4pPr>
    <a:lvl5pPr marL="1828572" algn="l" defTabSz="914286" rtl="0" eaLnBrk="1" latinLnBrk="0" hangingPunct="1">
      <a:defRPr sz="1200" kern="1200">
        <a:solidFill>
          <a:schemeClr val="tx1"/>
        </a:solidFill>
        <a:latin typeface="+mn-lt"/>
        <a:ea typeface="+mn-ea"/>
        <a:cs typeface="+mn-cs"/>
      </a:defRPr>
    </a:lvl5pPr>
    <a:lvl6pPr marL="2285715" algn="l" defTabSz="914286" rtl="0" eaLnBrk="1" latinLnBrk="0" hangingPunct="1">
      <a:defRPr sz="1200" kern="1200">
        <a:solidFill>
          <a:schemeClr val="tx1"/>
        </a:solidFill>
        <a:latin typeface="+mn-lt"/>
        <a:ea typeface="+mn-ea"/>
        <a:cs typeface="+mn-cs"/>
      </a:defRPr>
    </a:lvl6pPr>
    <a:lvl7pPr marL="2742857" algn="l" defTabSz="914286" rtl="0" eaLnBrk="1" latinLnBrk="0" hangingPunct="1">
      <a:defRPr sz="1200" kern="1200">
        <a:solidFill>
          <a:schemeClr val="tx1"/>
        </a:solidFill>
        <a:latin typeface="+mn-lt"/>
        <a:ea typeface="+mn-ea"/>
        <a:cs typeface="+mn-cs"/>
      </a:defRPr>
    </a:lvl7pPr>
    <a:lvl8pPr marL="3200001" algn="l" defTabSz="914286" rtl="0" eaLnBrk="1" latinLnBrk="0" hangingPunct="1">
      <a:defRPr sz="1200" kern="1200">
        <a:solidFill>
          <a:schemeClr val="tx1"/>
        </a:solidFill>
        <a:latin typeface="+mn-lt"/>
        <a:ea typeface="+mn-ea"/>
        <a:cs typeface="+mn-cs"/>
      </a:defRPr>
    </a:lvl8pPr>
    <a:lvl9pPr marL="3657143" algn="l" defTabSz="91428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C0C7FB-05A3-4118-86D5-E4ADFF43D7FA}" type="slidenum">
              <a:rPr lang="en-US" smtClean="0"/>
              <a:pPr/>
              <a:t>1</a:t>
            </a:fld>
            <a:endParaRPr lang="en-US" dirty="0"/>
          </a:p>
        </p:txBody>
      </p:sp>
    </p:spTree>
    <p:extLst>
      <p:ext uri="{BB962C8B-B14F-4D97-AF65-F5344CB8AC3E}">
        <p14:creationId xmlns:p14="http://schemas.microsoft.com/office/powerpoint/2010/main" val="1865063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AWS DirectConnect switch is at Rabale data centre, this enables us isn achieving seamless and non disruptive migration with committed latency. We have been doing this migration from last 15 years under Sify’s Cloud Migration Factory (CMF). Factory model ensures that migration follows best practices, protects your data during movement and validate accuracy after migration. </a:t>
            </a:r>
          </a:p>
          <a:p>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mn-lt"/>
                <a:ea typeface="+mn-ea"/>
                <a:cs typeface="+mn-cs"/>
              </a:rPr>
              <a:t>Service is complemented with “AWS-READY” service and will follow the migration approach provided as a deliverable in AWS-READY. While customer has choice to take both offerings independently, but if delivered as single window solution, offers complete peace of mind to customer with single ownership on the outcomes expected. </a:t>
            </a:r>
            <a:endParaRPr lang="en-IN" sz="1100" kern="1200" dirty="0">
              <a:solidFill>
                <a:schemeClr val="tx1"/>
              </a:solidFill>
              <a:effectLst/>
              <a:latin typeface="+mn-lt"/>
              <a:ea typeface="+mn-ea"/>
              <a:cs typeface="+mn-cs"/>
            </a:endParaRPr>
          </a:p>
          <a:p>
            <a:endParaRPr lang="en-IN" dirty="0"/>
          </a:p>
        </p:txBody>
      </p:sp>
    </p:spTree>
    <p:extLst>
      <p:ext uri="{BB962C8B-B14F-4D97-AF65-F5344CB8AC3E}">
        <p14:creationId xmlns:p14="http://schemas.microsoft.com/office/powerpoint/2010/main" val="1090665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Single Window Solution provider for Network, Security, AWS IT and Management is Sify’s USP against competitors. For customer Sify is a single point of contact for AWS service coverage – Access – Architect – Migrate – Manage and Secure.</a:t>
            </a:r>
          </a:p>
          <a:p>
            <a:endParaRPr lang="en-IN" dirty="0"/>
          </a:p>
          <a:p>
            <a:r>
              <a:rPr lang="en-IN" dirty="0"/>
              <a:t>Sify has DirectConnect, Network and 24 X 7 SOC capabilities with this we are offering single engagement for integrated network, IT management and security to customer. So at any point of time sify is the single neck to catch hold of for Sify. We have industry leading service management platform and monitoring tools that offer single view to customer’s entire lasd scape Private or Public.</a:t>
            </a:r>
          </a:p>
        </p:txBody>
      </p:sp>
    </p:spTree>
    <p:extLst>
      <p:ext uri="{BB962C8B-B14F-4D97-AF65-F5344CB8AC3E}">
        <p14:creationId xmlns:p14="http://schemas.microsoft.com/office/powerpoint/2010/main" val="567037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874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323558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286" rtl="0" eaLnBrk="1" fontAlgn="auto" latinLnBrk="0" hangingPunct="1">
              <a:lnSpc>
                <a:spcPct val="100000"/>
              </a:lnSpc>
              <a:spcBef>
                <a:spcPts val="0"/>
              </a:spcBef>
              <a:spcAft>
                <a:spcPts val="0"/>
              </a:spcAft>
              <a:buClrTx/>
              <a:buSzTx/>
              <a:buFontTx/>
              <a:buNone/>
              <a:tabLst/>
              <a:defRPr/>
            </a:pPr>
            <a:fld id="{FCC0C7FB-05A3-4118-86D5-E4ADFF43D7F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86"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288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endParaRPr lang="en-IN"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286" rtl="0" eaLnBrk="1" fontAlgn="auto" latinLnBrk="0" hangingPunct="1">
              <a:lnSpc>
                <a:spcPct val="100000"/>
              </a:lnSpc>
              <a:spcBef>
                <a:spcPts val="0"/>
              </a:spcBef>
              <a:spcAft>
                <a:spcPts val="0"/>
              </a:spcAft>
              <a:buClrTx/>
              <a:buSzTx/>
              <a:buFontTx/>
              <a:buNone/>
              <a:tabLst/>
              <a:defRPr/>
            </a:pPr>
            <a:fld id="{FCC0C7FB-05A3-4118-86D5-E4ADFF43D7F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86"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4211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edit this slide in Sify pattern as PPT.</a:t>
            </a:r>
            <a:endParaRPr lang="en-IN" dirty="0"/>
          </a:p>
        </p:txBody>
      </p:sp>
      <p:sp>
        <p:nvSpPr>
          <p:cNvPr id="4" name="Slide Number Placeholder 3"/>
          <p:cNvSpPr>
            <a:spLocks noGrp="1"/>
          </p:cNvSpPr>
          <p:nvPr>
            <p:ph type="sldNum" sz="quarter" idx="5"/>
          </p:nvPr>
        </p:nvSpPr>
        <p:spPr/>
        <p:txBody>
          <a:bodyPr/>
          <a:lstStyle/>
          <a:p>
            <a:fld id="{FCC0C7FB-05A3-4118-86D5-E4ADFF43D7FA}" type="slidenum">
              <a:rPr lang="en-US" smtClean="0"/>
              <a:t>8</a:t>
            </a:fld>
            <a:endParaRPr lang="en-US" dirty="0"/>
          </a:p>
        </p:txBody>
      </p:sp>
    </p:spTree>
    <p:extLst>
      <p:ext uri="{BB962C8B-B14F-4D97-AF65-F5344CB8AC3E}">
        <p14:creationId xmlns:p14="http://schemas.microsoft.com/office/powerpoint/2010/main" val="207467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77500" lnSpcReduction="20000"/>
          </a:bodyPr>
          <a:lstStyle/>
          <a:p>
            <a:r>
              <a:rPr lang="en-IN" dirty="0"/>
              <a:t>Our GoInfinit AWS+ service portfolio caters to the requirement if you are already using AWS and also if you are new to AWS. </a:t>
            </a:r>
          </a:p>
          <a:p>
            <a:endParaRPr lang="en-IN" dirty="0"/>
          </a:p>
          <a:p>
            <a:r>
              <a:rPr lang="en-IN" dirty="0"/>
              <a:t>Consider a scenario if you are new to AWS and have a setup in a captive DC or in other colo providers DC or on other public / private cloud setup. We will help you in discovering and analysing the existing infra and design a solution on AWS. Offering is named as AWS-READY. </a:t>
            </a:r>
          </a:p>
          <a:p>
            <a:endParaRPr lang="en-IN" dirty="0"/>
          </a:p>
          <a:p>
            <a:r>
              <a:rPr lang="en-IN" dirty="0"/>
              <a:t>Now based on solution we designed, if customer is willing to move his workload to AWS then he can do so by subscribing for AWS-MIGRATE service. </a:t>
            </a:r>
          </a:p>
          <a:p>
            <a:endParaRPr lang="en-IN" dirty="0"/>
          </a:p>
          <a:p>
            <a:r>
              <a:rPr lang="en-IN" dirty="0"/>
              <a:t>Before migrating workload to AWS or to start new setup on AWS, you have to subscribe for infrastructure and services on AWS, for e.g. EC2, EBS, RDS, S3, etc. If you already have an AWS account for single billing we can consolidate your AWS account under Sify and on month end we will charge you along with other professional services. If you do not have then we will create new account for you and will subscribe AWS services for you. Services on AWS is covered under AWS-IT offering.</a:t>
            </a:r>
          </a:p>
          <a:p>
            <a:endParaRPr lang="en-IN" dirty="0"/>
          </a:p>
          <a:p>
            <a:r>
              <a:rPr lang="en-IN" dirty="0"/>
              <a:t>Comparing to traditional IT when you have your infrastructure ready, you outsource to managed service provider to manage and ensure uptime. Here as a part of 4</a:t>
            </a:r>
            <a:r>
              <a:rPr lang="en-IN" baseline="30000" dirty="0"/>
              <a:t>th</a:t>
            </a:r>
            <a:r>
              <a:rPr lang="en-IN" dirty="0"/>
              <a:t> offering i.e. AWS-MANAGE we will manage and monitor your IT setup on AWS on 24 X 7 basis. As a part of MANAGE service looking at your utilisation trends we will help you optimise your infra spend on AWS.   </a:t>
            </a:r>
          </a:p>
          <a:p>
            <a:endParaRPr lang="en-IN" dirty="0"/>
          </a:p>
          <a:p>
            <a:r>
              <a:rPr lang="en-IN" dirty="0"/>
              <a:t>When you decide to host on public cloud, security is a key concern. Roofed under AWS-SECURE we offer security services from 24 X 7 world class Security Operation Centre. </a:t>
            </a:r>
          </a:p>
          <a:p>
            <a:endParaRPr lang="en-IN" dirty="0"/>
          </a:p>
          <a:p>
            <a:r>
              <a:rPr lang="en-IN" dirty="0"/>
              <a:t>CloudFront is our sixth offering under GoInfinit AWS+ that offers acceleration and better user experience. We are also a partner of Akamai but CloudFront is an obvious choice for content serving if infrastructure is hosted on AWS. </a:t>
            </a:r>
          </a:p>
          <a:p>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sz="1100" dirty="0"/>
              <a:t>We are also a Direct Connect partner of AWS, that helps us in offering and unique proposition of Integrated AWS and Private Cloud. On demand and pay as per usage option of AWS has allowed customers to store their Backup and setup their DR site on AWS. But what if primary site is of AWS?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sz="1100" dirty="0"/>
              <a:t>We have solutions, our Backup2AWS offering helps you in backing up your AWS site data either in Sify IDC or your own DC. Similarly our Recover2AWS offering helps you in setting up your DR site either in Sify IDC or in your own DC. </a:t>
            </a:r>
            <a:endParaRPr lang="en-IN" dirty="0"/>
          </a:p>
          <a:p>
            <a:endParaRPr lang="en-IN" dirty="0"/>
          </a:p>
        </p:txBody>
      </p:sp>
    </p:spTree>
    <p:extLst>
      <p:ext uri="{BB962C8B-B14F-4D97-AF65-F5344CB8AC3E}">
        <p14:creationId xmlns:p14="http://schemas.microsoft.com/office/powerpoint/2010/main" val="1948945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Here is our AWS portfolio in a gist. We have a wide options available to address the needs of Enterprises today. AWS-READY, AWS-MIGRATE, AWS-IT, AWS-MANAGE, AWS-SECURE, AWS-CloudFront, AWS-DirectConnect, Backup2AWS and Recover2AWS are the 9 key elements of GoInfinit AWS+ product portfolio that complete the entire IT Infrastructure requirements of customers today.</a:t>
            </a:r>
          </a:p>
        </p:txBody>
      </p:sp>
    </p:spTree>
    <p:extLst>
      <p:ext uri="{BB962C8B-B14F-4D97-AF65-F5344CB8AC3E}">
        <p14:creationId xmlns:p14="http://schemas.microsoft.com/office/powerpoint/2010/main" val="2747999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MIGRATE is one of an offering under GoInfinit AWS+. Organisations need to migrate to current technologies but they lack the skills, resources or time to migrate. We offer MIGRATE service from Sify’s Cloud Migration Factory (CMF) which is a managed suit of services </a:t>
            </a:r>
            <a:r>
              <a:rPr lang="en-US" sz="1100" kern="1200" dirty="0">
                <a:solidFill>
                  <a:schemeClr val="tx1"/>
                </a:solidFill>
                <a:effectLst/>
                <a:latin typeface="+mn-lt"/>
                <a:ea typeface="+mn-ea"/>
                <a:cs typeface="+mn-cs"/>
              </a:rPr>
              <a:t>utilizing a standard set of tools, processes, and procedures that delivers migration of workloads from specific source (x86 based physical, virtual, HP UX, AIX, etc.) to specified Target platform.</a:t>
            </a:r>
            <a:endParaRPr lang="en-IN" dirty="0"/>
          </a:p>
          <a:p>
            <a:endParaRPr lang="en-IN" dirty="0"/>
          </a:p>
          <a:p>
            <a:r>
              <a:rPr lang="en-IN" dirty="0"/>
              <a:t>Infrastructure, Platform, Process or Application, we have defined procedures and methodologies for migration from current state (physical or virtual) to AWS. With industry leading tools, skilled resources and end to end control over network eliminates outages and maintain business continuity during migration. GlobalCloud connect, AWS-DirectConnect and India wide MPLS VPN network helps us in achieving control over network.    </a:t>
            </a:r>
          </a:p>
        </p:txBody>
      </p:sp>
    </p:spTree>
    <p:extLst>
      <p:ext uri="{BB962C8B-B14F-4D97-AF65-F5344CB8AC3E}">
        <p14:creationId xmlns:p14="http://schemas.microsoft.com/office/powerpoint/2010/main" val="30619321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1026" name="Picture 2" descr="https://www.techiexpert.com/wp-content/uploads/2018/12/1_XnN_e_RV48z1t-9GPxuKNw.jpeg">
            <a:extLst>
              <a:ext uri="{FF2B5EF4-FFF2-40B4-BE49-F238E27FC236}">
                <a16:creationId xmlns:a16="http://schemas.microsoft.com/office/drawing/2014/main" id="{74832AE8-D9ED-4A91-B60D-DB76246FF9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16D69DAA-50B0-490B-B879-A9AFA26B8029}"/>
              </a:ext>
            </a:extLst>
          </p:cNvPr>
          <p:cNvSpPr/>
          <p:nvPr userDrawn="1"/>
        </p:nvSpPr>
        <p:spPr>
          <a:xfrm>
            <a:off x="-2" y="0"/>
            <a:ext cx="9144001" cy="5143500"/>
          </a:xfrm>
          <a:prstGeom prst="rect">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Rectangle 4">
            <a:extLst>
              <a:ext uri="{FF2B5EF4-FFF2-40B4-BE49-F238E27FC236}">
                <a16:creationId xmlns:a16="http://schemas.microsoft.com/office/drawing/2014/main" id="{BA100332-FD9E-43B4-A5EA-D655F50E55C6}"/>
              </a:ext>
            </a:extLst>
          </p:cNvPr>
          <p:cNvSpPr/>
          <p:nvPr userDrawn="1"/>
        </p:nvSpPr>
        <p:spPr>
          <a:xfrm>
            <a:off x="-1" y="3028449"/>
            <a:ext cx="6829063" cy="1841500"/>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 name="Rectangle 6">
            <a:extLst>
              <a:ext uri="{FF2B5EF4-FFF2-40B4-BE49-F238E27FC236}">
                <a16:creationId xmlns:a16="http://schemas.microsoft.com/office/drawing/2014/main" id="{4862DC76-2326-4337-A09D-F6B09741B5C5}"/>
              </a:ext>
            </a:extLst>
          </p:cNvPr>
          <p:cNvSpPr/>
          <p:nvPr userDrawn="1"/>
        </p:nvSpPr>
        <p:spPr>
          <a:xfrm>
            <a:off x="0" y="3028449"/>
            <a:ext cx="6829062" cy="88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8" name="Rectangle 7">
            <a:extLst>
              <a:ext uri="{FF2B5EF4-FFF2-40B4-BE49-F238E27FC236}">
                <a16:creationId xmlns:a16="http://schemas.microsoft.com/office/drawing/2014/main" id="{D44349FB-3EFD-45E8-9741-7BB218BE08AE}"/>
              </a:ext>
            </a:extLst>
          </p:cNvPr>
          <p:cNvSpPr/>
          <p:nvPr userDrawn="1"/>
        </p:nvSpPr>
        <p:spPr>
          <a:xfrm>
            <a:off x="8877270" y="0"/>
            <a:ext cx="266729" cy="51435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Rectangle 8">
            <a:extLst>
              <a:ext uri="{FF2B5EF4-FFF2-40B4-BE49-F238E27FC236}">
                <a16:creationId xmlns:a16="http://schemas.microsoft.com/office/drawing/2014/main" id="{B2E0560B-C8EC-45DE-AE89-65A343A6FE8A}"/>
              </a:ext>
            </a:extLst>
          </p:cNvPr>
          <p:cNvSpPr/>
          <p:nvPr userDrawn="1"/>
        </p:nvSpPr>
        <p:spPr>
          <a:xfrm>
            <a:off x="8613456" y="0"/>
            <a:ext cx="266729" cy="5143500"/>
          </a:xfrm>
          <a:prstGeom prst="rect">
            <a:avLst/>
          </a:pr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Rectangle 9">
            <a:extLst>
              <a:ext uri="{FF2B5EF4-FFF2-40B4-BE49-F238E27FC236}">
                <a16:creationId xmlns:a16="http://schemas.microsoft.com/office/drawing/2014/main" id="{C673730A-509F-4C18-8764-173CF6818E38}"/>
              </a:ext>
            </a:extLst>
          </p:cNvPr>
          <p:cNvSpPr/>
          <p:nvPr userDrawn="1"/>
        </p:nvSpPr>
        <p:spPr>
          <a:xfrm>
            <a:off x="8352302" y="0"/>
            <a:ext cx="266729" cy="5143500"/>
          </a:xfrm>
          <a:prstGeom prst="rect">
            <a:avLst/>
          </a:prstGeom>
          <a:solidFill>
            <a:schemeClr val="tx1">
              <a:lumMod val="65000"/>
              <a:lumOff val="3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3" name="Group 12">
            <a:extLst>
              <a:ext uri="{FF2B5EF4-FFF2-40B4-BE49-F238E27FC236}">
                <a16:creationId xmlns:a16="http://schemas.microsoft.com/office/drawing/2014/main" id="{AF74E99E-CF72-4D8E-A24E-0DAC4860C504}"/>
              </a:ext>
            </a:extLst>
          </p:cNvPr>
          <p:cNvGrpSpPr/>
          <p:nvPr userDrawn="1"/>
        </p:nvGrpSpPr>
        <p:grpSpPr>
          <a:xfrm>
            <a:off x="7306510" y="0"/>
            <a:ext cx="1465634" cy="829997"/>
            <a:chOff x="9753599" y="1"/>
            <a:chExt cx="1739885" cy="985307"/>
          </a:xfrm>
        </p:grpSpPr>
        <p:sp>
          <p:nvSpPr>
            <p:cNvPr id="14" name="Round Same Side Corner Rectangle 72">
              <a:extLst>
                <a:ext uri="{FF2B5EF4-FFF2-40B4-BE49-F238E27FC236}">
                  <a16:creationId xmlns:a16="http://schemas.microsoft.com/office/drawing/2014/main" id="{16C0E275-4B85-4EE2-BC46-F29E0C9C6A03}"/>
                </a:ext>
              </a:extLst>
            </p:cNvPr>
            <p:cNvSpPr/>
            <p:nvPr/>
          </p:nvSpPr>
          <p:spPr>
            <a:xfrm rot="10800000">
              <a:off x="9753599" y="1"/>
              <a:ext cx="1739885" cy="985307"/>
            </a:xfrm>
            <a:prstGeom prst="round2Same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15" name="Picture 2" descr="Image result for sify logo">
              <a:extLst>
                <a:ext uri="{FF2B5EF4-FFF2-40B4-BE49-F238E27FC236}">
                  <a16:creationId xmlns:a16="http://schemas.microsoft.com/office/drawing/2014/main" id="{77506E3D-8016-4414-AE74-79A26E121E0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814"/>
            <a:stretch/>
          </p:blipFill>
          <p:spPr bwMode="auto">
            <a:xfrm>
              <a:off x="9913463" y="95622"/>
              <a:ext cx="1420156" cy="804646"/>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Slide Number Placeholder 27">
            <a:extLst>
              <a:ext uri="{FF2B5EF4-FFF2-40B4-BE49-F238E27FC236}">
                <a16:creationId xmlns:a16="http://schemas.microsoft.com/office/drawing/2014/main" id="{83D9CD19-34E8-4942-B632-FFBD3669E4B3}"/>
              </a:ext>
            </a:extLst>
          </p:cNvPr>
          <p:cNvSpPr txBox="1">
            <a:spLocks/>
          </p:cNvSpPr>
          <p:nvPr userDrawn="1"/>
        </p:nvSpPr>
        <p:spPr>
          <a:xfrm>
            <a:off x="3215861" y="4767264"/>
            <a:ext cx="2057400" cy="273844"/>
          </a:xfrm>
          <a:prstGeom prst="rect">
            <a:avLst/>
          </a:prstGeom>
        </p:spPr>
        <p:txBody>
          <a:bodyPr vert="horz" lIns="91428" tIns="45715" rIns="0" bIns="45715" rtlCol="0" anchor="ctr"/>
          <a:lstStyle>
            <a:defPPr>
              <a:defRPr lang="en-US"/>
            </a:defPPr>
            <a:lvl1pPr marL="0" algn="r" defTabSz="914286" rtl="0" eaLnBrk="1" latinLnBrk="0" hangingPunct="1">
              <a:defRPr sz="1000" kern="1200">
                <a:solidFill>
                  <a:schemeClr val="tx1">
                    <a:tint val="75000"/>
                  </a:schemeClr>
                </a:solidFill>
                <a:latin typeface="Trebuchet MS" pitchFamily="34" charset="0"/>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a:lstStyle>
          <a:p>
            <a:fld id="{408A3319-5104-4E46-B7BB-4F68F196E486}" type="slidenum">
              <a:rPr lang="en-IN" smtClean="0"/>
              <a:pPr/>
              <a:t>‹#›</a:t>
            </a:fld>
            <a:endParaRPr lang="en-IN" dirty="0"/>
          </a:p>
        </p:txBody>
      </p:sp>
      <p:sp>
        <p:nvSpPr>
          <p:cNvPr id="17" name="Text Placeholder 16">
            <a:extLst>
              <a:ext uri="{FF2B5EF4-FFF2-40B4-BE49-F238E27FC236}">
                <a16:creationId xmlns:a16="http://schemas.microsoft.com/office/drawing/2014/main" id="{2E64CF6D-2EC1-4E99-9509-ABE945C9B924}"/>
              </a:ext>
            </a:extLst>
          </p:cNvPr>
          <p:cNvSpPr>
            <a:spLocks noGrp="1"/>
          </p:cNvSpPr>
          <p:nvPr>
            <p:ph type="body" sz="quarter" idx="13" hasCustomPrompt="1"/>
          </p:nvPr>
        </p:nvSpPr>
        <p:spPr>
          <a:xfrm>
            <a:off x="366031" y="3348348"/>
            <a:ext cx="5112246" cy="341072"/>
          </a:xfrm>
        </p:spPr>
        <p:txBody>
          <a:bodyPr>
            <a:noAutofit/>
          </a:bodyPr>
          <a:lstStyle>
            <a:lvl1pPr marL="0" indent="0">
              <a:buNone/>
              <a:defRPr sz="2400" b="1">
                <a:solidFill>
                  <a:schemeClr val="tx1">
                    <a:lumMod val="75000"/>
                    <a:lumOff val="25000"/>
                  </a:schemeClr>
                </a:solidFill>
              </a:defRPr>
            </a:lvl1pPr>
          </a:lstStyle>
          <a:p>
            <a:pPr lvl="0"/>
            <a:r>
              <a:rPr lang="en-US" dirty="0"/>
              <a:t>TITLE OF THE SLIDE - LINE ONE</a:t>
            </a:r>
            <a:endParaRPr lang="en-IN" dirty="0"/>
          </a:p>
        </p:txBody>
      </p:sp>
      <p:sp>
        <p:nvSpPr>
          <p:cNvPr id="18" name="Text Placeholder 16">
            <a:extLst>
              <a:ext uri="{FF2B5EF4-FFF2-40B4-BE49-F238E27FC236}">
                <a16:creationId xmlns:a16="http://schemas.microsoft.com/office/drawing/2014/main" id="{B8F72929-D74C-4BDB-9B56-6937C3360D9C}"/>
              </a:ext>
            </a:extLst>
          </p:cNvPr>
          <p:cNvSpPr>
            <a:spLocks noGrp="1"/>
          </p:cNvSpPr>
          <p:nvPr>
            <p:ph type="body" sz="quarter" idx="14" hasCustomPrompt="1"/>
          </p:nvPr>
        </p:nvSpPr>
        <p:spPr>
          <a:xfrm>
            <a:off x="366031" y="3754390"/>
            <a:ext cx="5112246" cy="341072"/>
          </a:xfrm>
        </p:spPr>
        <p:txBody>
          <a:bodyPr>
            <a:noAutofit/>
          </a:bodyPr>
          <a:lstStyle>
            <a:lvl1pPr marL="0" indent="0">
              <a:buNone/>
              <a:defRPr sz="2400" b="1">
                <a:solidFill>
                  <a:schemeClr val="tx1">
                    <a:lumMod val="75000"/>
                    <a:lumOff val="25000"/>
                  </a:schemeClr>
                </a:solidFill>
              </a:defRPr>
            </a:lvl1pPr>
          </a:lstStyle>
          <a:p>
            <a:pPr lvl="0"/>
            <a:r>
              <a:rPr lang="en-US" dirty="0"/>
              <a:t>LINE TWO</a:t>
            </a:r>
          </a:p>
        </p:txBody>
      </p:sp>
      <p:sp>
        <p:nvSpPr>
          <p:cNvPr id="20" name="Text Placeholder 16">
            <a:extLst>
              <a:ext uri="{FF2B5EF4-FFF2-40B4-BE49-F238E27FC236}">
                <a16:creationId xmlns:a16="http://schemas.microsoft.com/office/drawing/2014/main" id="{2E4206FC-F25B-4090-B5DC-00954F9FF892}"/>
              </a:ext>
            </a:extLst>
          </p:cNvPr>
          <p:cNvSpPr>
            <a:spLocks noGrp="1"/>
          </p:cNvSpPr>
          <p:nvPr>
            <p:ph type="body" sz="quarter" idx="15" hasCustomPrompt="1"/>
          </p:nvPr>
        </p:nvSpPr>
        <p:spPr>
          <a:xfrm>
            <a:off x="366031" y="4367938"/>
            <a:ext cx="5112246" cy="341072"/>
          </a:xfrm>
        </p:spPr>
        <p:txBody>
          <a:bodyPr>
            <a:noAutofit/>
          </a:bodyPr>
          <a:lstStyle>
            <a:lvl1pPr marL="0" indent="0">
              <a:buNone/>
              <a:defRPr sz="1600" b="1">
                <a:solidFill>
                  <a:srgbClr val="595959"/>
                </a:solidFill>
              </a:defRPr>
            </a:lvl1pPr>
          </a:lstStyle>
          <a:p>
            <a:pPr lvl="0"/>
            <a:r>
              <a:rPr lang="en-US" dirty="0"/>
              <a:t>Month ‘18</a:t>
            </a:r>
          </a:p>
        </p:txBody>
      </p:sp>
      <p:sp>
        <p:nvSpPr>
          <p:cNvPr id="2" name="Rectangle 1">
            <a:extLst>
              <a:ext uri="{FF2B5EF4-FFF2-40B4-BE49-F238E27FC236}">
                <a16:creationId xmlns:a16="http://schemas.microsoft.com/office/drawing/2014/main" id="{65F71092-1EA2-4CDA-AED5-35BCF645AB4C}"/>
              </a:ext>
            </a:extLst>
          </p:cNvPr>
          <p:cNvSpPr/>
          <p:nvPr userDrawn="1"/>
        </p:nvSpPr>
        <p:spPr>
          <a:xfrm>
            <a:off x="4499992" y="424330"/>
            <a:ext cx="720080" cy="148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92965" y="251326"/>
            <a:ext cx="4355236" cy="295577"/>
          </a:xfrm>
        </p:spPr>
        <p:txBody>
          <a:bodyPr>
            <a:noAutofit/>
          </a:bodyPr>
          <a:lstStyle>
            <a:lvl1pPr algn="l">
              <a:defRPr sz="1800" b="1">
                <a:latin typeface="Verdana" panose="020B0604030504040204" pitchFamily="34" charset="0"/>
                <a:ea typeface="Verdana" panose="020B0604030504040204" pitchFamily="34" charset="0"/>
                <a:cs typeface="Verdana" panose="020B0604030504040204" pitchFamily="34" charset="0"/>
              </a:defRPr>
            </a:lvl1pPr>
          </a:lstStyle>
          <a:p>
            <a:r>
              <a:rPr lang="en-GB" dirty="0"/>
              <a:t>Click to edit Master title style</a:t>
            </a:r>
          </a:p>
        </p:txBody>
      </p:sp>
      <p:sp>
        <p:nvSpPr>
          <p:cNvPr id="8" name="object 2"/>
          <p:cNvSpPr/>
          <p:nvPr userDrawn="1"/>
        </p:nvSpPr>
        <p:spPr>
          <a:xfrm>
            <a:off x="5" y="4877270"/>
            <a:ext cx="292963" cy="0"/>
          </a:xfrm>
          <a:custGeom>
            <a:avLst/>
            <a:gdLst/>
            <a:ahLst/>
            <a:cxnLst/>
            <a:rect l="l" t="t" r="r" b="b"/>
            <a:pathLst>
              <a:path w="293370">
                <a:moveTo>
                  <a:pt x="0" y="0"/>
                </a:moveTo>
                <a:lnTo>
                  <a:pt x="293268" y="0"/>
                </a:lnTo>
              </a:path>
            </a:pathLst>
          </a:custGeom>
          <a:ln w="12700">
            <a:solidFill>
              <a:srgbClr val="000000"/>
            </a:solidFill>
          </a:ln>
        </p:spPr>
        <p:txBody>
          <a:bodyPr wrap="square" lIns="0" tIns="0" rIns="0" bIns="0" rtlCol="0"/>
          <a:lstStyle/>
          <a:p>
            <a:pPr defTabSz="914400" fontAlgn="base">
              <a:spcBef>
                <a:spcPct val="0"/>
              </a:spcBef>
              <a:spcAft>
                <a:spcPct val="0"/>
              </a:spcAft>
            </a:pPr>
            <a:endParaRPr sz="1800" dirty="0">
              <a:solidFill>
                <a:srgbClr val="000000"/>
              </a:solidFill>
              <a:latin typeface="Lucida Sans Unicode" pitchFamily="34" charset="0"/>
              <a:ea typeface="MS PGothic" pitchFamily="34" charset="-128"/>
            </a:endParaRPr>
          </a:p>
        </p:txBody>
      </p:sp>
      <p:sp>
        <p:nvSpPr>
          <p:cNvPr id="9" name="object 12"/>
          <p:cNvSpPr/>
          <p:nvPr userDrawn="1"/>
        </p:nvSpPr>
        <p:spPr>
          <a:xfrm>
            <a:off x="5" y="388875"/>
            <a:ext cx="292963" cy="0"/>
          </a:xfrm>
          <a:custGeom>
            <a:avLst/>
            <a:gdLst/>
            <a:ahLst/>
            <a:cxnLst/>
            <a:rect l="l" t="t" r="r" b="b"/>
            <a:pathLst>
              <a:path w="293370">
                <a:moveTo>
                  <a:pt x="0" y="0"/>
                </a:moveTo>
                <a:lnTo>
                  <a:pt x="293268" y="0"/>
                </a:lnTo>
              </a:path>
            </a:pathLst>
          </a:custGeom>
          <a:ln w="12700">
            <a:solidFill>
              <a:srgbClr val="000000"/>
            </a:solidFill>
          </a:ln>
        </p:spPr>
        <p:txBody>
          <a:bodyPr wrap="square" lIns="0" tIns="0" rIns="0" bIns="0" rtlCol="0"/>
          <a:lstStyle/>
          <a:p>
            <a:pPr defTabSz="914400" fontAlgn="base">
              <a:spcBef>
                <a:spcPct val="0"/>
              </a:spcBef>
              <a:spcAft>
                <a:spcPct val="0"/>
              </a:spcAft>
            </a:pPr>
            <a:endParaRPr sz="1800" dirty="0">
              <a:solidFill>
                <a:srgbClr val="000000"/>
              </a:solidFill>
              <a:latin typeface="Lucida Sans Unicode" pitchFamily="34" charset="0"/>
              <a:ea typeface="MS PGothic" pitchFamily="34" charset="-128"/>
            </a:endParaRPr>
          </a:p>
        </p:txBody>
      </p:sp>
    </p:spTree>
    <p:extLst>
      <p:ext uri="{BB962C8B-B14F-4D97-AF65-F5344CB8AC3E}">
        <p14:creationId xmlns:p14="http://schemas.microsoft.com/office/powerpoint/2010/main" val="3548698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748465" y="4927680"/>
            <a:ext cx="390451" cy="220864"/>
          </a:xfrm>
          <a:prstGeom prst="rect">
            <a:avLst/>
          </a:prstGeom>
        </p:spPr>
        <p:txBody>
          <a:bodyPr/>
          <a:lstStyle/>
          <a:p>
            <a:fld id="{D6AB342A-830E-438F-A6A8-BEDF509AB0A8}" type="slidenum">
              <a:rPr lang="en-US" smtClean="0"/>
              <a:t>‹#›</a:t>
            </a:fld>
            <a:endParaRPr lang="en-US"/>
          </a:p>
        </p:txBody>
      </p:sp>
      <p:sp>
        <p:nvSpPr>
          <p:cNvPr id="8" name="Title Placeholder 11">
            <a:extLst>
              <a:ext uri="{FF2B5EF4-FFF2-40B4-BE49-F238E27FC236}">
                <a16:creationId xmlns:a16="http://schemas.microsoft.com/office/drawing/2014/main" id="{8031AD0E-19FA-4A58-BE5B-D9027A38DF7C}"/>
              </a:ext>
            </a:extLst>
          </p:cNvPr>
          <p:cNvSpPr>
            <a:spLocks noGrp="1"/>
          </p:cNvSpPr>
          <p:nvPr>
            <p:ph type="title"/>
          </p:nvPr>
        </p:nvSpPr>
        <p:spPr>
          <a:xfrm>
            <a:off x="395537" y="210933"/>
            <a:ext cx="7704856" cy="369322"/>
          </a:xfrm>
          <a:prstGeom prst="rect">
            <a:avLst/>
          </a:prstGeom>
        </p:spPr>
        <p:txBody>
          <a:bodyPr vert="horz" wrap="square" lIns="0" tIns="45715" rIns="91428" bIns="45715" rtlCol="0" anchor="ctr">
            <a:spAutoFit/>
          </a:bodyPr>
          <a:lstStyle/>
          <a:p>
            <a:pPr marL="0" marR="0" lvl="0" indent="0" algn="l" defTabSz="914264"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2371879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2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17806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BEEF37-4D23-41C9-9028-986A450A5745}"/>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3" name="Title 1">
            <a:extLst>
              <a:ext uri="{FF2B5EF4-FFF2-40B4-BE49-F238E27FC236}">
                <a16:creationId xmlns:a16="http://schemas.microsoft.com/office/drawing/2014/main" id="{0117C1C2-C06F-42E5-87E4-923613C972A3}"/>
              </a:ext>
            </a:extLst>
          </p:cNvPr>
          <p:cNvSpPr>
            <a:spLocks noGrp="1"/>
          </p:cNvSpPr>
          <p:nvPr>
            <p:ph type="ctrTitle" hasCustomPrompt="1"/>
          </p:nvPr>
        </p:nvSpPr>
        <p:spPr>
          <a:xfrm>
            <a:off x="324000" y="311790"/>
            <a:ext cx="7538400" cy="369322"/>
          </a:xfrm>
          <a:prstGeom prst="rect">
            <a:avLst/>
          </a:prstGeom>
        </p:spPr>
        <p:txBody>
          <a:bodyPr>
            <a:spAutoFit/>
          </a:bodyPr>
          <a:lstStyle>
            <a:lvl1pPr marL="0" marR="0" indent="0" algn="l" defTabSz="914264" rtl="0" eaLnBrk="1" fontAlgn="auto" latinLnBrk="0" hangingPunct="1">
              <a:lnSpc>
                <a:spcPct val="100000"/>
              </a:lnSpc>
              <a:spcBef>
                <a:spcPct val="0"/>
              </a:spcBef>
              <a:spcAft>
                <a:spcPts val="0"/>
              </a:spcAft>
              <a:buClrTx/>
              <a:buSzTx/>
              <a:buFontTx/>
              <a:buNone/>
              <a:tabLst/>
              <a:defRPr kumimoji="0" lang="en-US" sz="18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a:lstStyle>
          <a:p>
            <a:pPr marL="0" marR="0" lvl="0" indent="0" algn="l" defTabSz="914264" rtl="0" eaLnBrk="1" fontAlgn="auto" latinLnBrk="0" hangingPunct="1">
              <a:lnSpc>
                <a:spcPct val="100000"/>
              </a:lnSpc>
              <a:spcBef>
                <a:spcPct val="0"/>
              </a:spcBef>
              <a:spcAft>
                <a:spcPts val="0"/>
              </a:spcAft>
              <a:buClrTx/>
              <a:buSzTx/>
              <a:buFontTx/>
              <a:buNone/>
              <a:tabLst/>
              <a:defRPr/>
            </a:pPr>
            <a:r>
              <a:rPr lang="en-US"/>
              <a:t>TITLE OF THE SLIDE GOES HERE</a:t>
            </a:r>
          </a:p>
        </p:txBody>
      </p:sp>
      <p:grpSp>
        <p:nvGrpSpPr>
          <p:cNvPr id="4" name="Group 3">
            <a:extLst>
              <a:ext uri="{FF2B5EF4-FFF2-40B4-BE49-F238E27FC236}">
                <a16:creationId xmlns:a16="http://schemas.microsoft.com/office/drawing/2014/main" id="{CAEC7A9F-5A4E-490A-BC42-58A63AE4A370}"/>
              </a:ext>
            </a:extLst>
          </p:cNvPr>
          <p:cNvGrpSpPr/>
          <p:nvPr userDrawn="1"/>
        </p:nvGrpSpPr>
        <p:grpSpPr>
          <a:xfrm>
            <a:off x="107380" y="4896182"/>
            <a:ext cx="1222228" cy="246221"/>
            <a:chOff x="324000" y="4788545"/>
            <a:chExt cx="1222227" cy="246221"/>
          </a:xfrm>
        </p:grpSpPr>
        <p:pic>
          <p:nvPicPr>
            <p:cNvPr id="5" name="Picture 4">
              <a:extLst>
                <a:ext uri="{FF2B5EF4-FFF2-40B4-BE49-F238E27FC236}">
                  <a16:creationId xmlns:a16="http://schemas.microsoft.com/office/drawing/2014/main" id="{A0832B65-B07D-4FF1-AC8B-9A4384C5209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24000" y="4821050"/>
              <a:ext cx="342368" cy="181210"/>
            </a:xfrm>
            <a:prstGeom prst="rect">
              <a:avLst/>
            </a:prstGeom>
          </p:spPr>
        </p:pic>
        <p:sp>
          <p:nvSpPr>
            <p:cNvPr id="6" name="Rectangle 5">
              <a:extLst>
                <a:ext uri="{FF2B5EF4-FFF2-40B4-BE49-F238E27FC236}">
                  <a16:creationId xmlns:a16="http://schemas.microsoft.com/office/drawing/2014/main" id="{74F00769-D41F-46DB-8DCE-672840A3FEB0}"/>
                </a:ext>
              </a:extLst>
            </p:cNvPr>
            <p:cNvSpPr/>
            <p:nvPr userDrawn="1"/>
          </p:nvSpPr>
          <p:spPr>
            <a:xfrm>
              <a:off x="584105" y="4788545"/>
              <a:ext cx="962122" cy="246221"/>
            </a:xfrm>
            <a:prstGeom prst="rect">
              <a:avLst/>
            </a:prstGeom>
          </p:spPr>
          <p:txBody>
            <a:bodyPr wrap="none">
              <a:spAutoFit/>
            </a:bodyPr>
            <a:lstStyle/>
            <a:p>
              <a:r>
                <a:rPr lang="en-US" sz="1000"/>
                <a:t>cloud@core</a:t>
              </a:r>
              <a:r>
                <a:rPr lang="en-US" sz="1000" baseline="30000"/>
                <a:t>TM</a:t>
              </a:r>
            </a:p>
          </p:txBody>
        </p:sp>
      </p:grpSp>
    </p:spTree>
    <p:extLst>
      <p:ext uri="{BB962C8B-B14F-4D97-AF65-F5344CB8AC3E}">
        <p14:creationId xmlns:p14="http://schemas.microsoft.com/office/powerpoint/2010/main" val="4239284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10" y="1812321"/>
            <a:ext cx="8520599" cy="984855"/>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11" name="Shape 11"/>
          <p:cNvSpPr txBox="1">
            <a:spLocks noGrp="1"/>
          </p:cNvSpPr>
          <p:nvPr>
            <p:ph type="subTitle" idx="1"/>
          </p:nvPr>
        </p:nvSpPr>
        <p:spPr>
          <a:xfrm>
            <a:off x="311702" y="2834125"/>
            <a:ext cx="8520599" cy="7926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800"/>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9" y="4663216"/>
            <a:ext cx="548699" cy="393600"/>
          </a:xfrm>
          <a:prstGeom prst="rect">
            <a:avLst/>
          </a:prstGeom>
        </p:spPr>
        <p:txBody>
          <a:bodyPr lIns="91425" tIns="91425" rIns="91425" bIns="91425" anchor="ctr" anchorCtr="0">
            <a:noAutofit/>
          </a:bodyPr>
          <a:lstStyle/>
          <a:p>
            <a:fld id="{00000000-1234-1234-1234-123412341234}" type="slidenum">
              <a:rPr lang="en"/>
              <a:pPr/>
              <a:t>‹#›</a:t>
            </a:fld>
            <a:endParaRPr lang="en"/>
          </a:p>
        </p:txBody>
      </p:sp>
    </p:spTree>
    <p:extLst>
      <p:ext uri="{BB962C8B-B14F-4D97-AF65-F5344CB8AC3E}">
        <p14:creationId xmlns:p14="http://schemas.microsoft.com/office/powerpoint/2010/main" val="105658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12574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5143500"/>
          </a:xfrm>
          <a:custGeom>
            <a:avLst/>
            <a:gdLst/>
            <a:ahLst/>
            <a:cxnLst/>
            <a:rect l="l" t="t" r="r" b="b"/>
            <a:pathLst>
              <a:path w="9144000" h="5143500">
                <a:moveTo>
                  <a:pt x="9144000" y="0"/>
                </a:moveTo>
                <a:lnTo>
                  <a:pt x="0" y="0"/>
                </a:lnTo>
                <a:lnTo>
                  <a:pt x="0" y="5143499"/>
                </a:lnTo>
                <a:lnTo>
                  <a:pt x="9144000" y="5143499"/>
                </a:lnTo>
                <a:lnTo>
                  <a:pt x="9144000" y="0"/>
                </a:lnTo>
                <a:close/>
              </a:path>
            </a:pathLst>
          </a:custGeom>
          <a:solidFill>
            <a:srgbClr val="0E2836"/>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8101438" y="4706910"/>
            <a:ext cx="443362" cy="265063"/>
          </a:xfrm>
          <a:prstGeom prst="rect">
            <a:avLst/>
          </a:prstGeom>
        </p:spPr>
      </p:pic>
      <p:sp>
        <p:nvSpPr>
          <p:cNvPr id="2" name="Holder 2"/>
          <p:cNvSpPr>
            <a:spLocks noGrp="1"/>
          </p:cNvSpPr>
          <p:nvPr>
            <p:ph type="title"/>
          </p:nvPr>
        </p:nvSpPr>
        <p:spPr/>
        <p:txBody>
          <a:bodyPr lIns="0" tIns="0" rIns="0" bIns="0"/>
          <a:lstStyle>
            <a:lvl1pPr>
              <a:defRPr sz="900" b="0" i="0">
                <a:solidFill>
                  <a:schemeClr val="bg1"/>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304107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bg1"/>
                </a:solidFill>
                <a:latin typeface="Trebuchet MS"/>
                <a:cs typeface="Trebuchet MS"/>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662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bg1"/>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242395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9/6/2022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955396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dirty="0"/>
          </a:p>
        </p:txBody>
      </p:sp>
      <p:sp>
        <p:nvSpPr>
          <p:cNvPr id="5" name="Title 4"/>
          <p:cNvSpPr>
            <a:spLocks noGrp="1"/>
          </p:cNvSpPr>
          <p:nvPr>
            <p:ph type="title" hasCustomPrompt="1"/>
          </p:nvPr>
        </p:nvSpPr>
        <p:spPr/>
        <p:txBody>
          <a:bodyPr/>
          <a:lstStyle>
            <a:lvl1pPr>
              <a:defRPr baseline="0"/>
            </a:lvl1pPr>
          </a:lstStyle>
          <a:p>
            <a:r>
              <a:rPr lang="en-US" dirty="0"/>
              <a:t>AGENDA</a:t>
            </a:r>
          </a:p>
        </p:txBody>
      </p:sp>
      <p:grpSp>
        <p:nvGrpSpPr>
          <p:cNvPr id="30" name="Group 29">
            <a:extLst>
              <a:ext uri="{FF2B5EF4-FFF2-40B4-BE49-F238E27FC236}">
                <a16:creationId xmlns:a16="http://schemas.microsoft.com/office/drawing/2014/main" id="{62D161BB-E9A0-4C84-B81C-680E9D201940}"/>
              </a:ext>
            </a:extLst>
          </p:cNvPr>
          <p:cNvGrpSpPr/>
          <p:nvPr userDrawn="1"/>
        </p:nvGrpSpPr>
        <p:grpSpPr>
          <a:xfrm>
            <a:off x="324000" y="970388"/>
            <a:ext cx="739298" cy="584775"/>
            <a:chOff x="324000" y="970388"/>
            <a:chExt cx="739298" cy="584775"/>
          </a:xfrm>
        </p:grpSpPr>
        <p:sp>
          <p:nvSpPr>
            <p:cNvPr id="8" name="Rectangle 7">
              <a:extLst>
                <a:ext uri="{FF2B5EF4-FFF2-40B4-BE49-F238E27FC236}">
                  <a16:creationId xmlns:a16="http://schemas.microsoft.com/office/drawing/2014/main" id="{1C3166A6-F41B-45A4-92DF-F0B509EE8458}"/>
                </a:ext>
              </a:extLst>
            </p:cNvPr>
            <p:cNvSpPr/>
            <p:nvPr/>
          </p:nvSpPr>
          <p:spPr>
            <a:xfrm>
              <a:off x="324000" y="1034175"/>
              <a:ext cx="122382" cy="457200"/>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9" name="TextBox 8">
              <a:extLst>
                <a:ext uri="{FF2B5EF4-FFF2-40B4-BE49-F238E27FC236}">
                  <a16:creationId xmlns:a16="http://schemas.microsoft.com/office/drawing/2014/main" id="{552D2382-F5C6-45FF-9C5D-E8E26A951AC0}"/>
                </a:ext>
              </a:extLst>
            </p:cNvPr>
            <p:cNvSpPr txBox="1"/>
            <p:nvPr/>
          </p:nvSpPr>
          <p:spPr>
            <a:xfrm>
              <a:off x="462934" y="970388"/>
              <a:ext cx="600364" cy="584775"/>
            </a:xfrm>
            <a:prstGeom prst="rect">
              <a:avLst/>
            </a:prstGeom>
            <a:noFill/>
          </p:spPr>
          <p:txBody>
            <a:bodyPr wrap="square" rtlCol="0">
              <a:spAutoFit/>
            </a:bodyPr>
            <a:lstStyle/>
            <a:p>
              <a:r>
                <a:rPr lang="en-US" sz="3200" dirty="0">
                  <a:solidFill>
                    <a:schemeClr val="accent1"/>
                  </a:solidFill>
                  <a:latin typeface="Impact" pitchFamily="34" charset="0"/>
                </a:rPr>
                <a:t>01</a:t>
              </a:r>
            </a:p>
          </p:txBody>
        </p:sp>
      </p:grpSp>
      <p:grpSp>
        <p:nvGrpSpPr>
          <p:cNvPr id="31" name="Group 30">
            <a:extLst>
              <a:ext uri="{FF2B5EF4-FFF2-40B4-BE49-F238E27FC236}">
                <a16:creationId xmlns:a16="http://schemas.microsoft.com/office/drawing/2014/main" id="{F7DA82C5-F2E2-482A-A2A1-3CF744413BA8}"/>
              </a:ext>
            </a:extLst>
          </p:cNvPr>
          <p:cNvGrpSpPr/>
          <p:nvPr userDrawn="1"/>
        </p:nvGrpSpPr>
        <p:grpSpPr>
          <a:xfrm>
            <a:off x="324000" y="1609779"/>
            <a:ext cx="776242" cy="584775"/>
            <a:chOff x="324000" y="1609779"/>
            <a:chExt cx="776242" cy="584775"/>
          </a:xfrm>
        </p:grpSpPr>
        <p:sp>
          <p:nvSpPr>
            <p:cNvPr id="12" name="Rectangle 11">
              <a:extLst>
                <a:ext uri="{FF2B5EF4-FFF2-40B4-BE49-F238E27FC236}">
                  <a16:creationId xmlns:a16="http://schemas.microsoft.com/office/drawing/2014/main" id="{C8AA51CE-5F59-4296-B4EA-B308738960AB}"/>
                </a:ext>
              </a:extLst>
            </p:cNvPr>
            <p:cNvSpPr/>
            <p:nvPr/>
          </p:nvSpPr>
          <p:spPr>
            <a:xfrm>
              <a:off x="324000" y="1673566"/>
              <a:ext cx="122382" cy="457200"/>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13" name="TextBox 12">
              <a:extLst>
                <a:ext uri="{FF2B5EF4-FFF2-40B4-BE49-F238E27FC236}">
                  <a16:creationId xmlns:a16="http://schemas.microsoft.com/office/drawing/2014/main" id="{891A4343-C193-4CFA-8372-2E43A07B1845}"/>
                </a:ext>
              </a:extLst>
            </p:cNvPr>
            <p:cNvSpPr txBox="1"/>
            <p:nvPr/>
          </p:nvSpPr>
          <p:spPr>
            <a:xfrm>
              <a:off x="462934" y="1609779"/>
              <a:ext cx="637308" cy="584775"/>
            </a:xfrm>
            <a:prstGeom prst="rect">
              <a:avLst/>
            </a:prstGeom>
            <a:noFill/>
          </p:spPr>
          <p:txBody>
            <a:bodyPr wrap="square" rtlCol="0">
              <a:spAutoFit/>
            </a:bodyPr>
            <a:lstStyle/>
            <a:p>
              <a:r>
                <a:rPr lang="en-US" sz="3200" dirty="0">
                  <a:solidFill>
                    <a:schemeClr val="accent2"/>
                  </a:solidFill>
                  <a:latin typeface="Impact" pitchFamily="34" charset="0"/>
                </a:rPr>
                <a:t>02</a:t>
              </a:r>
            </a:p>
          </p:txBody>
        </p:sp>
      </p:grpSp>
      <p:grpSp>
        <p:nvGrpSpPr>
          <p:cNvPr id="32" name="Group 31">
            <a:extLst>
              <a:ext uri="{FF2B5EF4-FFF2-40B4-BE49-F238E27FC236}">
                <a16:creationId xmlns:a16="http://schemas.microsoft.com/office/drawing/2014/main" id="{3DF5479A-D744-420E-865C-9CEE11BBC7E3}"/>
              </a:ext>
            </a:extLst>
          </p:cNvPr>
          <p:cNvGrpSpPr/>
          <p:nvPr userDrawn="1"/>
        </p:nvGrpSpPr>
        <p:grpSpPr>
          <a:xfrm>
            <a:off x="324000" y="2249170"/>
            <a:ext cx="776242" cy="584775"/>
            <a:chOff x="324000" y="2249170"/>
            <a:chExt cx="776242" cy="584775"/>
          </a:xfrm>
        </p:grpSpPr>
        <p:sp>
          <p:nvSpPr>
            <p:cNvPr id="16" name="Rectangle 15">
              <a:extLst>
                <a:ext uri="{FF2B5EF4-FFF2-40B4-BE49-F238E27FC236}">
                  <a16:creationId xmlns:a16="http://schemas.microsoft.com/office/drawing/2014/main" id="{3C680145-B3AD-4B2A-9E40-F5094E133BFE}"/>
                </a:ext>
              </a:extLst>
            </p:cNvPr>
            <p:cNvSpPr/>
            <p:nvPr/>
          </p:nvSpPr>
          <p:spPr>
            <a:xfrm>
              <a:off x="324000" y="2312957"/>
              <a:ext cx="122382" cy="457200"/>
            </a:xfrm>
            <a:prstGeom prst="rect">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17" name="TextBox 16">
              <a:extLst>
                <a:ext uri="{FF2B5EF4-FFF2-40B4-BE49-F238E27FC236}">
                  <a16:creationId xmlns:a16="http://schemas.microsoft.com/office/drawing/2014/main" id="{DDF48DF7-6E11-486A-8FE6-AEE948204566}"/>
                </a:ext>
              </a:extLst>
            </p:cNvPr>
            <p:cNvSpPr txBox="1"/>
            <p:nvPr/>
          </p:nvSpPr>
          <p:spPr>
            <a:xfrm>
              <a:off x="462934" y="2249170"/>
              <a:ext cx="637308" cy="584775"/>
            </a:xfrm>
            <a:prstGeom prst="rect">
              <a:avLst/>
            </a:prstGeom>
            <a:noFill/>
          </p:spPr>
          <p:txBody>
            <a:bodyPr wrap="square" rtlCol="0">
              <a:spAutoFit/>
            </a:bodyPr>
            <a:lstStyle/>
            <a:p>
              <a:r>
                <a:rPr lang="en-US" sz="3200" dirty="0">
                  <a:solidFill>
                    <a:schemeClr val="accent3"/>
                  </a:solidFill>
                  <a:latin typeface="Impact" pitchFamily="34" charset="0"/>
                </a:rPr>
                <a:t>03</a:t>
              </a:r>
            </a:p>
          </p:txBody>
        </p:sp>
      </p:grpSp>
      <p:grpSp>
        <p:nvGrpSpPr>
          <p:cNvPr id="33" name="Group 32">
            <a:extLst>
              <a:ext uri="{FF2B5EF4-FFF2-40B4-BE49-F238E27FC236}">
                <a16:creationId xmlns:a16="http://schemas.microsoft.com/office/drawing/2014/main" id="{D3AB779D-C36B-449A-90A1-4B9C9A8AB11D}"/>
              </a:ext>
            </a:extLst>
          </p:cNvPr>
          <p:cNvGrpSpPr/>
          <p:nvPr userDrawn="1"/>
        </p:nvGrpSpPr>
        <p:grpSpPr>
          <a:xfrm>
            <a:off x="324000" y="2888561"/>
            <a:ext cx="776242" cy="584775"/>
            <a:chOff x="324000" y="2888561"/>
            <a:chExt cx="776242" cy="584775"/>
          </a:xfrm>
        </p:grpSpPr>
        <p:sp>
          <p:nvSpPr>
            <p:cNvPr id="20" name="Rectangle 19">
              <a:extLst>
                <a:ext uri="{FF2B5EF4-FFF2-40B4-BE49-F238E27FC236}">
                  <a16:creationId xmlns:a16="http://schemas.microsoft.com/office/drawing/2014/main" id="{8140F5ED-12D8-43D6-B130-3C4F403121C1}"/>
                </a:ext>
              </a:extLst>
            </p:cNvPr>
            <p:cNvSpPr/>
            <p:nvPr/>
          </p:nvSpPr>
          <p:spPr>
            <a:xfrm>
              <a:off x="324000" y="2952348"/>
              <a:ext cx="122382" cy="457200"/>
            </a:xfrm>
            <a:prstGeom prst="rect">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21" name="TextBox 20">
              <a:extLst>
                <a:ext uri="{FF2B5EF4-FFF2-40B4-BE49-F238E27FC236}">
                  <a16:creationId xmlns:a16="http://schemas.microsoft.com/office/drawing/2014/main" id="{174EFB40-188F-4F11-AF25-AA94EF9E5756}"/>
                </a:ext>
              </a:extLst>
            </p:cNvPr>
            <p:cNvSpPr txBox="1"/>
            <p:nvPr/>
          </p:nvSpPr>
          <p:spPr>
            <a:xfrm>
              <a:off x="462934" y="2888561"/>
              <a:ext cx="637308" cy="584775"/>
            </a:xfrm>
            <a:prstGeom prst="rect">
              <a:avLst/>
            </a:prstGeom>
            <a:noFill/>
          </p:spPr>
          <p:txBody>
            <a:bodyPr wrap="square" rtlCol="0">
              <a:spAutoFit/>
            </a:bodyPr>
            <a:lstStyle/>
            <a:p>
              <a:r>
                <a:rPr lang="en-US" sz="3200" dirty="0">
                  <a:solidFill>
                    <a:schemeClr val="accent4"/>
                  </a:solidFill>
                  <a:latin typeface="Impact" pitchFamily="34" charset="0"/>
                </a:rPr>
                <a:t>04</a:t>
              </a:r>
            </a:p>
          </p:txBody>
        </p:sp>
      </p:grpSp>
      <p:grpSp>
        <p:nvGrpSpPr>
          <p:cNvPr id="34" name="Group 33">
            <a:extLst>
              <a:ext uri="{FF2B5EF4-FFF2-40B4-BE49-F238E27FC236}">
                <a16:creationId xmlns:a16="http://schemas.microsoft.com/office/drawing/2014/main" id="{919BE849-4E9C-4E5A-964F-03DD46AD681A}"/>
              </a:ext>
            </a:extLst>
          </p:cNvPr>
          <p:cNvGrpSpPr/>
          <p:nvPr userDrawn="1"/>
        </p:nvGrpSpPr>
        <p:grpSpPr>
          <a:xfrm>
            <a:off x="324000" y="3527952"/>
            <a:ext cx="869950" cy="584775"/>
            <a:chOff x="324000" y="3527952"/>
            <a:chExt cx="869950" cy="584775"/>
          </a:xfrm>
        </p:grpSpPr>
        <p:sp>
          <p:nvSpPr>
            <p:cNvPr id="24" name="Rectangle 23">
              <a:extLst>
                <a:ext uri="{FF2B5EF4-FFF2-40B4-BE49-F238E27FC236}">
                  <a16:creationId xmlns:a16="http://schemas.microsoft.com/office/drawing/2014/main" id="{7CA7B16F-5C06-4879-B941-44B5FD928812}"/>
                </a:ext>
              </a:extLst>
            </p:cNvPr>
            <p:cNvSpPr/>
            <p:nvPr/>
          </p:nvSpPr>
          <p:spPr>
            <a:xfrm>
              <a:off x="324000" y="3591739"/>
              <a:ext cx="122382" cy="457200"/>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25" name="TextBox 24">
              <a:extLst>
                <a:ext uri="{FF2B5EF4-FFF2-40B4-BE49-F238E27FC236}">
                  <a16:creationId xmlns:a16="http://schemas.microsoft.com/office/drawing/2014/main" id="{4913F642-8676-49CD-9378-2B6BD2FDEB24}"/>
                </a:ext>
              </a:extLst>
            </p:cNvPr>
            <p:cNvSpPr txBox="1"/>
            <p:nvPr/>
          </p:nvSpPr>
          <p:spPr>
            <a:xfrm>
              <a:off x="462934" y="3527952"/>
              <a:ext cx="731016" cy="584775"/>
            </a:xfrm>
            <a:prstGeom prst="rect">
              <a:avLst/>
            </a:prstGeom>
            <a:noFill/>
          </p:spPr>
          <p:txBody>
            <a:bodyPr wrap="square" rtlCol="0">
              <a:spAutoFit/>
            </a:bodyPr>
            <a:lstStyle/>
            <a:p>
              <a:r>
                <a:rPr lang="en-US" sz="3200" dirty="0">
                  <a:solidFill>
                    <a:schemeClr val="accent5"/>
                  </a:solidFill>
                  <a:latin typeface="Impact" pitchFamily="34" charset="0"/>
                </a:rPr>
                <a:t>05</a:t>
              </a:r>
            </a:p>
          </p:txBody>
        </p:sp>
      </p:grpSp>
      <p:grpSp>
        <p:nvGrpSpPr>
          <p:cNvPr id="35" name="Group 34">
            <a:extLst>
              <a:ext uri="{FF2B5EF4-FFF2-40B4-BE49-F238E27FC236}">
                <a16:creationId xmlns:a16="http://schemas.microsoft.com/office/drawing/2014/main" id="{4AFFBDB2-5882-402C-9E75-62A32BA3279B}"/>
              </a:ext>
            </a:extLst>
          </p:cNvPr>
          <p:cNvGrpSpPr/>
          <p:nvPr userDrawn="1"/>
        </p:nvGrpSpPr>
        <p:grpSpPr>
          <a:xfrm>
            <a:off x="324000" y="4167342"/>
            <a:ext cx="869950" cy="584775"/>
            <a:chOff x="324000" y="4167342"/>
            <a:chExt cx="869950" cy="584775"/>
          </a:xfrm>
        </p:grpSpPr>
        <p:sp>
          <p:nvSpPr>
            <p:cNvPr id="28" name="Rectangle 27">
              <a:extLst>
                <a:ext uri="{FF2B5EF4-FFF2-40B4-BE49-F238E27FC236}">
                  <a16:creationId xmlns:a16="http://schemas.microsoft.com/office/drawing/2014/main" id="{1ED37896-6292-483B-89F7-8E03C1B9ED68}"/>
                </a:ext>
              </a:extLst>
            </p:cNvPr>
            <p:cNvSpPr/>
            <p:nvPr/>
          </p:nvSpPr>
          <p:spPr>
            <a:xfrm>
              <a:off x="324000" y="4231129"/>
              <a:ext cx="122382" cy="457200"/>
            </a:xfrm>
            <a:prstGeom prst="rect">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200" b="1" dirty="0"/>
            </a:p>
          </p:txBody>
        </p:sp>
        <p:sp>
          <p:nvSpPr>
            <p:cNvPr id="29" name="TextBox 28">
              <a:extLst>
                <a:ext uri="{FF2B5EF4-FFF2-40B4-BE49-F238E27FC236}">
                  <a16:creationId xmlns:a16="http://schemas.microsoft.com/office/drawing/2014/main" id="{54B6F334-07CC-4416-9A70-EE68005904F8}"/>
                </a:ext>
              </a:extLst>
            </p:cNvPr>
            <p:cNvSpPr txBox="1"/>
            <p:nvPr/>
          </p:nvSpPr>
          <p:spPr>
            <a:xfrm>
              <a:off x="462934" y="4167342"/>
              <a:ext cx="731016" cy="584775"/>
            </a:xfrm>
            <a:prstGeom prst="rect">
              <a:avLst/>
            </a:prstGeom>
            <a:noFill/>
          </p:spPr>
          <p:txBody>
            <a:bodyPr wrap="square" rtlCol="0">
              <a:spAutoFit/>
            </a:bodyPr>
            <a:lstStyle/>
            <a:p>
              <a:r>
                <a:rPr lang="en-US" sz="3200" dirty="0">
                  <a:solidFill>
                    <a:schemeClr val="accent6"/>
                  </a:solidFill>
                  <a:latin typeface="Impact" pitchFamily="34" charset="0"/>
                </a:rPr>
                <a:t>06</a:t>
              </a:r>
            </a:p>
          </p:txBody>
        </p:sp>
      </p:grpSp>
      <p:sp>
        <p:nvSpPr>
          <p:cNvPr id="3" name="Text Placeholder 2">
            <a:extLst>
              <a:ext uri="{FF2B5EF4-FFF2-40B4-BE49-F238E27FC236}">
                <a16:creationId xmlns:a16="http://schemas.microsoft.com/office/drawing/2014/main" id="{4A32CE3C-896B-46F3-AA80-7C8037C973EB}"/>
              </a:ext>
            </a:extLst>
          </p:cNvPr>
          <p:cNvSpPr>
            <a:spLocks noGrp="1"/>
          </p:cNvSpPr>
          <p:nvPr>
            <p:ph type="body" sz="quarter" idx="13" hasCustomPrompt="1"/>
          </p:nvPr>
        </p:nvSpPr>
        <p:spPr>
          <a:xfrm>
            <a:off x="1229100" y="1145558"/>
            <a:ext cx="4896862" cy="234434"/>
          </a:xfrm>
        </p:spPr>
        <p:txBody>
          <a:bodyPr rIns="0" bIns="0" anchor="ctr">
            <a:normAutofit/>
          </a:bodyPr>
          <a:lstStyle>
            <a:lvl1pPr marL="0" indent="0">
              <a:buNone/>
              <a:defRPr sz="1400"/>
            </a:lvl1pPr>
          </a:lstStyle>
          <a:p>
            <a:pPr lvl="0"/>
            <a:r>
              <a:rPr lang="en-US" dirty="0"/>
              <a:t>SECTION DIVIDER 1</a:t>
            </a:r>
          </a:p>
        </p:txBody>
      </p:sp>
      <p:sp>
        <p:nvSpPr>
          <p:cNvPr id="36" name="Text Placeholder 2">
            <a:extLst>
              <a:ext uri="{FF2B5EF4-FFF2-40B4-BE49-F238E27FC236}">
                <a16:creationId xmlns:a16="http://schemas.microsoft.com/office/drawing/2014/main" id="{27522565-96B8-44DB-AB59-310E11A6DE8C}"/>
              </a:ext>
            </a:extLst>
          </p:cNvPr>
          <p:cNvSpPr>
            <a:spLocks noGrp="1"/>
          </p:cNvSpPr>
          <p:nvPr>
            <p:ph type="body" sz="quarter" idx="14" hasCustomPrompt="1"/>
          </p:nvPr>
        </p:nvSpPr>
        <p:spPr>
          <a:xfrm>
            <a:off x="1229100" y="1784949"/>
            <a:ext cx="4896862" cy="234434"/>
          </a:xfrm>
        </p:spPr>
        <p:txBody>
          <a:bodyPr rIns="0" bIns="0" anchor="ctr">
            <a:normAutofit/>
          </a:bodyPr>
          <a:lstStyle>
            <a:lvl1pPr marL="0" indent="0">
              <a:buNone/>
              <a:defRPr sz="1400"/>
            </a:lvl1pPr>
          </a:lstStyle>
          <a:p>
            <a:pPr lvl="0"/>
            <a:r>
              <a:rPr lang="en-US" dirty="0"/>
              <a:t>SECTION DIVIDER 2</a:t>
            </a:r>
          </a:p>
        </p:txBody>
      </p:sp>
      <p:sp>
        <p:nvSpPr>
          <p:cNvPr id="37" name="Text Placeholder 2">
            <a:extLst>
              <a:ext uri="{FF2B5EF4-FFF2-40B4-BE49-F238E27FC236}">
                <a16:creationId xmlns:a16="http://schemas.microsoft.com/office/drawing/2014/main" id="{D20B090F-D8BF-414D-90A1-D2DBE446D49D}"/>
              </a:ext>
            </a:extLst>
          </p:cNvPr>
          <p:cNvSpPr>
            <a:spLocks noGrp="1"/>
          </p:cNvSpPr>
          <p:nvPr>
            <p:ph type="body" sz="quarter" idx="15" hasCustomPrompt="1"/>
          </p:nvPr>
        </p:nvSpPr>
        <p:spPr>
          <a:xfrm>
            <a:off x="1229100" y="2424340"/>
            <a:ext cx="4896862" cy="234434"/>
          </a:xfrm>
        </p:spPr>
        <p:txBody>
          <a:bodyPr rIns="0" bIns="0" anchor="ctr">
            <a:normAutofit/>
          </a:bodyPr>
          <a:lstStyle>
            <a:lvl1pPr marL="0" indent="0">
              <a:buNone/>
              <a:defRPr sz="1400"/>
            </a:lvl1pPr>
          </a:lstStyle>
          <a:p>
            <a:pPr lvl="0"/>
            <a:r>
              <a:rPr lang="en-US" dirty="0"/>
              <a:t>SECTION DIVIDER 3</a:t>
            </a:r>
          </a:p>
        </p:txBody>
      </p:sp>
      <p:sp>
        <p:nvSpPr>
          <p:cNvPr id="38" name="Text Placeholder 2">
            <a:extLst>
              <a:ext uri="{FF2B5EF4-FFF2-40B4-BE49-F238E27FC236}">
                <a16:creationId xmlns:a16="http://schemas.microsoft.com/office/drawing/2014/main" id="{FD56B850-8139-4412-AA48-5B3080C68A55}"/>
              </a:ext>
            </a:extLst>
          </p:cNvPr>
          <p:cNvSpPr>
            <a:spLocks noGrp="1"/>
          </p:cNvSpPr>
          <p:nvPr>
            <p:ph type="body" sz="quarter" idx="16" hasCustomPrompt="1"/>
          </p:nvPr>
        </p:nvSpPr>
        <p:spPr>
          <a:xfrm>
            <a:off x="1229100" y="3063731"/>
            <a:ext cx="4896862" cy="234434"/>
          </a:xfrm>
        </p:spPr>
        <p:txBody>
          <a:bodyPr rIns="0" bIns="0" anchor="ctr">
            <a:normAutofit/>
          </a:bodyPr>
          <a:lstStyle>
            <a:lvl1pPr marL="0" indent="0">
              <a:buNone/>
              <a:defRPr sz="1400"/>
            </a:lvl1pPr>
          </a:lstStyle>
          <a:p>
            <a:pPr lvl="0"/>
            <a:r>
              <a:rPr lang="en-US" dirty="0"/>
              <a:t>SECTION DIVIDER 4</a:t>
            </a:r>
          </a:p>
        </p:txBody>
      </p:sp>
      <p:sp>
        <p:nvSpPr>
          <p:cNvPr id="39" name="Text Placeholder 2">
            <a:extLst>
              <a:ext uri="{FF2B5EF4-FFF2-40B4-BE49-F238E27FC236}">
                <a16:creationId xmlns:a16="http://schemas.microsoft.com/office/drawing/2014/main" id="{BBAD39C6-C5BE-4DA1-BBBB-C5DDFB535840}"/>
              </a:ext>
            </a:extLst>
          </p:cNvPr>
          <p:cNvSpPr>
            <a:spLocks noGrp="1"/>
          </p:cNvSpPr>
          <p:nvPr>
            <p:ph type="body" sz="quarter" idx="17" hasCustomPrompt="1"/>
          </p:nvPr>
        </p:nvSpPr>
        <p:spPr>
          <a:xfrm>
            <a:off x="1229100" y="3703122"/>
            <a:ext cx="4896862" cy="234434"/>
          </a:xfrm>
        </p:spPr>
        <p:txBody>
          <a:bodyPr rIns="0" bIns="0" anchor="ctr">
            <a:normAutofit/>
          </a:bodyPr>
          <a:lstStyle>
            <a:lvl1pPr marL="0" indent="0">
              <a:buNone/>
              <a:defRPr sz="1400"/>
            </a:lvl1pPr>
          </a:lstStyle>
          <a:p>
            <a:pPr lvl="0"/>
            <a:r>
              <a:rPr lang="en-US" dirty="0"/>
              <a:t>SECTION DIVIDER 5</a:t>
            </a:r>
          </a:p>
        </p:txBody>
      </p:sp>
      <p:sp>
        <p:nvSpPr>
          <p:cNvPr id="40" name="Text Placeholder 2">
            <a:extLst>
              <a:ext uri="{FF2B5EF4-FFF2-40B4-BE49-F238E27FC236}">
                <a16:creationId xmlns:a16="http://schemas.microsoft.com/office/drawing/2014/main" id="{DEDBBCB0-9781-4DA9-92FC-BE500461DC46}"/>
              </a:ext>
            </a:extLst>
          </p:cNvPr>
          <p:cNvSpPr>
            <a:spLocks noGrp="1"/>
          </p:cNvSpPr>
          <p:nvPr>
            <p:ph type="body" sz="quarter" idx="18" hasCustomPrompt="1"/>
          </p:nvPr>
        </p:nvSpPr>
        <p:spPr>
          <a:xfrm>
            <a:off x="1229100" y="4342512"/>
            <a:ext cx="4896862" cy="234434"/>
          </a:xfrm>
        </p:spPr>
        <p:txBody>
          <a:bodyPr rIns="0" bIns="0" anchor="ctr">
            <a:normAutofit/>
          </a:bodyPr>
          <a:lstStyle>
            <a:lvl1pPr marL="0" indent="0">
              <a:buNone/>
              <a:defRPr sz="1400"/>
            </a:lvl1pPr>
          </a:lstStyle>
          <a:p>
            <a:pPr lvl="0"/>
            <a:r>
              <a:rPr lang="en-US" dirty="0"/>
              <a:t>SECTION DIVIDER 6</a:t>
            </a:r>
          </a:p>
        </p:txBody>
      </p:sp>
    </p:spTree>
    <p:extLst>
      <p:ext uri="{BB962C8B-B14F-4D97-AF65-F5344CB8AC3E}">
        <p14:creationId xmlns:p14="http://schemas.microsoft.com/office/powerpoint/2010/main" val="2082664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67201"/>
            <a:ext cx="7538400" cy="369332"/>
          </a:xfrm>
          <a:prstGeom prst="rect">
            <a:avLst/>
          </a:prstGeom>
        </p:spPr>
        <p:txBody>
          <a:bodyPr/>
          <a:lstStyle>
            <a:lvl1pPr>
              <a:defRPr baseline="0"/>
            </a:lvl1pPr>
          </a:lstStyle>
          <a:p>
            <a:r>
              <a:rPr lang="en-US" dirty="0"/>
              <a:t>TITLE OF THE SLIDE GOES HERE</a:t>
            </a:r>
          </a:p>
        </p:txBody>
      </p:sp>
      <p:sp>
        <p:nvSpPr>
          <p:cNvPr id="3" name="Content Placeholder 2"/>
          <p:cNvSpPr>
            <a:spLocks noGrp="1"/>
          </p:cNvSpPr>
          <p:nvPr>
            <p:ph idx="1"/>
          </p:nvPr>
        </p:nvSpPr>
        <p:spPr>
          <a:xfrm>
            <a:off x="324000" y="1026161"/>
            <a:ext cx="8412163" cy="3658553"/>
          </a:xfrm>
        </p:spPr>
        <p:txBody>
          <a:bodyPr/>
          <a:lstStyle>
            <a:lvl1pPr marL="226772" indent="-226772">
              <a:buFont typeface="Wingdings" panose="05000000000000000000" pitchFamily="2" charset="2"/>
              <a:buChar char="§"/>
              <a:defRPr/>
            </a:lvl1pPr>
            <a:lvl2pPr>
              <a:defRPr sz="1600"/>
            </a:lvl2pPr>
            <a:lvl3pPr marL="792000">
              <a:defRPr sz="1600"/>
            </a:lvl3pPr>
            <a:lvl4pPr marL="1080000">
              <a:defRPr sz="1400"/>
            </a:lvl4pPr>
            <a:lvl5pPr marL="133200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D6AB342A-830E-438F-A6A8-BEDF509AB0A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23850" y="1026478"/>
            <a:ext cx="4103688" cy="3669347"/>
          </a:xfrm>
        </p:spPr>
        <p:txBody>
          <a:bodyPr>
            <a:normAutofit/>
          </a:bodyPr>
          <a:lstStyle>
            <a:lvl1pPr marL="226772" indent="-226772">
              <a:buFont typeface="Wingdings" panose="05000000000000000000" pitchFamily="2" charset="2"/>
              <a:buChar cha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735513" y="1026478"/>
            <a:ext cx="4084637" cy="3669347"/>
          </a:xfrm>
        </p:spPr>
        <p:txBody>
          <a:bodyPr>
            <a:normAutofit/>
          </a:bodyPr>
          <a:lstStyle>
            <a:lvl1pPr marL="226772" indent="-226772">
              <a:buFont typeface="Wingdings" panose="05000000000000000000" pitchFamily="2" charset="2"/>
              <a:buChar cha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323850" y="367201"/>
            <a:ext cx="7578150" cy="369332"/>
          </a:xfrm>
          <a:prstGeom prst="rect">
            <a:avLst/>
          </a:prstGeom>
        </p:spPr>
        <p:txBody>
          <a:bodyPr/>
          <a:lstStyle>
            <a:lvl1pPr>
              <a:defRPr baseline="0"/>
            </a:lvl1pPr>
          </a:lstStyle>
          <a:p>
            <a:r>
              <a:rPr lang="en-US" dirty="0"/>
              <a:t>TITLE OF THE SLIDE GOES HERE</a:t>
            </a:r>
          </a:p>
        </p:txBody>
      </p:sp>
      <p:sp>
        <p:nvSpPr>
          <p:cNvPr id="7" name="Slide Number Placeholder 6"/>
          <p:cNvSpPr>
            <a:spLocks noGrp="1"/>
          </p:cNvSpPr>
          <p:nvPr>
            <p:ph type="sldNum" sz="quarter" idx="12"/>
          </p:nvPr>
        </p:nvSpPr>
        <p:spPr/>
        <p:txBody>
          <a:bodyPr/>
          <a:lstStyle/>
          <a:p>
            <a:fld id="{D6AB342A-830E-438F-A6A8-BEDF509AB0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67201"/>
            <a:ext cx="7538400" cy="369332"/>
          </a:xfrm>
          <a:prstGeom prst="rect">
            <a:avLst/>
          </a:prstGeom>
        </p:spPr>
        <p:txBody>
          <a:bodyPr anchor="b"/>
          <a:lstStyle>
            <a:lvl1pPr marL="0" marR="0" indent="0" algn="l" defTabSz="914286" rtl="0" eaLnBrk="1" fontAlgn="auto" latinLnBrk="0" hangingPunct="1">
              <a:lnSpc>
                <a:spcPct val="100000"/>
              </a:lnSpc>
              <a:spcBef>
                <a:spcPct val="0"/>
              </a:spcBef>
              <a:spcAft>
                <a:spcPts val="0"/>
              </a:spcAft>
              <a:buClrTx/>
              <a:buSzTx/>
              <a:buFontTx/>
              <a:buNone/>
              <a:tabLst/>
              <a:defRPr kumimoji="0" lang="en-US" sz="1800" b="1" i="0" u="none" strike="noStrike" kern="1200" cap="none" spc="0" normalizeH="0" baseline="0" noProof="0" dirty="0" smtClean="0">
                <a:ln>
                  <a:noFill/>
                </a:ln>
                <a:solidFill>
                  <a:srgbClr val="595959"/>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3" name="Text Placeholder 2"/>
          <p:cNvSpPr>
            <a:spLocks noGrp="1"/>
          </p:cNvSpPr>
          <p:nvPr>
            <p:ph type="body" idx="1" hasCustomPrompt="1"/>
          </p:nvPr>
        </p:nvSpPr>
        <p:spPr>
          <a:xfrm>
            <a:off x="324000" y="1025124"/>
            <a:ext cx="4104000" cy="215444"/>
          </a:xfrm>
        </p:spPr>
        <p:txBody>
          <a:bodyPr wrap="square" rIns="0" bIns="0" anchor="ctr">
            <a:spAutoFit/>
          </a:bodyPr>
          <a:lstStyle>
            <a:lvl1pPr marL="0" indent="0">
              <a:buNone/>
              <a:defRPr kumimoji="0" lang="en-US" sz="14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a:lvl2pPr marL="457143" indent="0">
              <a:buNone/>
              <a:defRPr sz="2000" b="1"/>
            </a:lvl2pPr>
            <a:lvl3pPr marL="914286" indent="0">
              <a:buNone/>
              <a:defRPr sz="1800" b="1"/>
            </a:lvl3pPr>
            <a:lvl4pPr marL="1371429" indent="0">
              <a:buNone/>
              <a:defRPr sz="1600" b="1"/>
            </a:lvl4pPr>
            <a:lvl5pPr marL="1828572" indent="0">
              <a:buNone/>
              <a:defRPr sz="1600" b="1"/>
            </a:lvl5pPr>
            <a:lvl6pPr marL="2285715" indent="0">
              <a:buNone/>
              <a:defRPr sz="1600" b="1"/>
            </a:lvl6pPr>
            <a:lvl7pPr marL="2742857" indent="0">
              <a:buNone/>
              <a:defRPr sz="1600" b="1"/>
            </a:lvl7pPr>
            <a:lvl8pPr marL="3200001" indent="0">
              <a:buNone/>
              <a:defRPr sz="1600" b="1"/>
            </a:lvl8pPr>
            <a:lvl9pPr marL="3657143" indent="0">
              <a:buNone/>
              <a:defRPr sz="1600" b="1"/>
            </a:lvl9p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4" name="Content Placeholder 3"/>
          <p:cNvSpPr>
            <a:spLocks noGrp="1"/>
          </p:cNvSpPr>
          <p:nvPr>
            <p:ph sz="half" idx="2" hasCustomPrompt="1"/>
          </p:nvPr>
        </p:nvSpPr>
        <p:spPr>
          <a:xfrm>
            <a:off x="323999" y="1333501"/>
            <a:ext cx="4104000" cy="3351213"/>
          </a:xfrm>
        </p:spPr>
        <p:txBody>
          <a:bodyPr tIns="0">
            <a:normAutofit/>
          </a:bodyPr>
          <a:lstStyle>
            <a:lvl1pPr marL="226772" indent="-226772">
              <a:lnSpc>
                <a:spcPct val="100000"/>
              </a:lnSpc>
              <a:spcBef>
                <a:spcPts val="400"/>
              </a:spcBef>
              <a:buFont typeface="Wingdings" panose="05000000000000000000" pitchFamily="2" charset="2"/>
              <a:buChar char="§"/>
              <a:defRPr lang="en-US" sz="1400" kern="1200" dirty="0" smtClean="0">
                <a:solidFill>
                  <a:srgbClr val="595959"/>
                </a:solidFill>
                <a:latin typeface="Trebuchet MS" pitchFamily="34" charset="0"/>
                <a:ea typeface="+mn-ea"/>
                <a:cs typeface="+mn-cs"/>
              </a:defRPr>
            </a:lvl1pPr>
            <a:lvl2pPr marL="568729">
              <a:lnSpc>
                <a:spcPct val="100000"/>
              </a:lnSpc>
              <a:spcBef>
                <a:spcPts val="400"/>
              </a:spcBef>
              <a:defRPr sz="12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4735514" y="1025124"/>
            <a:ext cx="4086000" cy="215444"/>
          </a:xfrm>
        </p:spPr>
        <p:txBody>
          <a:bodyPr wrap="square" rIns="0" bIns="0" anchor="ctr">
            <a:spAutoFit/>
          </a:bodyPr>
          <a:lstStyle>
            <a:lvl1pPr marL="0" marR="0" indent="0" algn="l" defTabSz="914286" rtl="0" eaLnBrk="1" fontAlgn="auto" latinLnBrk="0" hangingPunct="1">
              <a:lnSpc>
                <a:spcPct val="100000"/>
              </a:lnSpc>
              <a:spcBef>
                <a:spcPct val="0"/>
              </a:spcBef>
              <a:spcAft>
                <a:spcPts val="0"/>
              </a:spcAft>
              <a:buClrTx/>
              <a:buSzTx/>
              <a:buFontTx/>
              <a:buNone/>
              <a:tabLst/>
              <a:defRPr kumimoji="0" lang="en-US" sz="14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a:lvl2pPr marL="457143" indent="0">
              <a:buNone/>
              <a:defRPr sz="2000" b="1"/>
            </a:lvl2pPr>
            <a:lvl3pPr marL="914286" indent="0">
              <a:buNone/>
              <a:defRPr sz="1800" b="1"/>
            </a:lvl3pPr>
            <a:lvl4pPr marL="1371429" indent="0">
              <a:buNone/>
              <a:defRPr sz="1600" b="1"/>
            </a:lvl4pPr>
            <a:lvl5pPr marL="1828572" indent="0">
              <a:buNone/>
              <a:defRPr sz="1600" b="1"/>
            </a:lvl5pPr>
            <a:lvl6pPr marL="2285715" indent="0">
              <a:buNone/>
              <a:defRPr sz="1600" b="1"/>
            </a:lvl6pPr>
            <a:lvl7pPr marL="2742857" indent="0">
              <a:buNone/>
              <a:defRPr sz="1600" b="1"/>
            </a:lvl7pPr>
            <a:lvl8pPr marL="3200001" indent="0">
              <a:buNone/>
              <a:defRPr sz="1600" b="1"/>
            </a:lvl8pPr>
            <a:lvl9pPr marL="3657143" indent="0">
              <a:buNone/>
              <a:defRPr sz="1600" b="1"/>
            </a:lvl9p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6" name="Content Placeholder 5"/>
          <p:cNvSpPr>
            <a:spLocks noGrp="1"/>
          </p:cNvSpPr>
          <p:nvPr>
            <p:ph sz="quarter" idx="4" hasCustomPrompt="1"/>
          </p:nvPr>
        </p:nvSpPr>
        <p:spPr>
          <a:xfrm>
            <a:off x="4735513" y="1333501"/>
            <a:ext cx="4086000" cy="3351213"/>
          </a:xfrm>
        </p:spPr>
        <p:txBody>
          <a:bodyPr tIns="0"/>
          <a:lstStyle>
            <a:lvl1pPr marL="285750" indent="-285750">
              <a:buFont typeface="Wingdings" panose="05000000000000000000" pitchFamily="2" charset="2"/>
              <a:buChar char="§"/>
              <a:defRPr lang="en-US" sz="1400" kern="1200" dirty="0" smtClean="0">
                <a:solidFill>
                  <a:srgbClr val="595959"/>
                </a:solidFill>
                <a:latin typeface="Trebuchet MS" pitchFamily="34" charset="0"/>
                <a:ea typeface="+mn-ea"/>
                <a:cs typeface="+mn-cs"/>
              </a:defRPr>
            </a:lvl1pPr>
            <a:lvl2pPr marL="568729" indent="-285714">
              <a:defRPr lang="en-US" sz="1200" kern="1200" dirty="0" smtClean="0">
                <a:solidFill>
                  <a:srgbClr val="595959"/>
                </a:solidFill>
                <a:latin typeface="Trebuchet MS" pitchFamily="34" charset="0"/>
                <a:ea typeface="+mn-ea"/>
                <a:cs typeface="+mn-cs"/>
              </a:defRPr>
            </a:lvl2pPr>
            <a:lvl3pPr marL="1142857" indent="-228571">
              <a:defRPr lang="en-US" sz="1400" kern="1200" dirty="0" smtClean="0">
                <a:solidFill>
                  <a:srgbClr val="595959"/>
                </a:solidFill>
                <a:latin typeface="Trebuchet MS" pitchFamily="34" charset="0"/>
                <a:ea typeface="+mn-ea"/>
                <a:cs typeface="+mn-cs"/>
              </a:defRPr>
            </a:lvl3pPr>
            <a:lvl4pPr marL="1600000" indent="-228571">
              <a:defRPr lang="en-US" sz="1200" kern="1200" dirty="0" smtClean="0">
                <a:solidFill>
                  <a:srgbClr val="595959"/>
                </a:solidFill>
                <a:latin typeface="Trebuchet MS" pitchFamily="34" charset="0"/>
                <a:ea typeface="+mn-ea"/>
                <a:cs typeface="+mn-cs"/>
              </a:defRPr>
            </a:lvl4pPr>
            <a:lvl5pPr marL="2057143" indent="-228571">
              <a:defRPr lang="en-US" sz="1200" kern="1200" dirty="0">
                <a:solidFill>
                  <a:srgbClr val="595959"/>
                </a:solidFill>
                <a:latin typeface="Trebuchet MS" pitchFamily="34" charset="0"/>
                <a:ea typeface="+mn-ea"/>
                <a:cs typeface="+mn-cs"/>
              </a:defRPr>
            </a:lvl5pPr>
            <a:lvl6pPr>
              <a:defRPr sz="1600"/>
            </a:lvl6pPr>
            <a:lvl7pPr>
              <a:defRPr sz="1600"/>
            </a:lvl7pPr>
            <a:lvl8pPr>
              <a:defRPr sz="1600"/>
            </a:lvl8pPr>
            <a:lvl9pPr>
              <a:defRPr sz="1600"/>
            </a:lvl9pPr>
          </a:lstStyle>
          <a:p>
            <a:pPr marL="226772" lvl="0" indent="-226772" algn="l" defTabSz="914286" rtl="0" eaLnBrk="1" latinLnBrk="0" hangingPunct="1">
              <a:lnSpc>
                <a:spcPct val="100000"/>
              </a:lnSpc>
              <a:spcBef>
                <a:spcPts val="400"/>
              </a:spcBef>
              <a:buFont typeface="Wingdings" panose="05000000000000000000" pitchFamily="2" charset="2"/>
              <a:buChar char="§"/>
            </a:pPr>
            <a:r>
              <a:rPr lang="en-US" dirty="0"/>
              <a:t>Click to edit Master text styles</a:t>
            </a:r>
          </a:p>
          <a:p>
            <a:pPr marL="568729" lvl="1" indent="-285714" algn="l" defTabSz="914286" rtl="0" eaLnBrk="1" latinLnBrk="0" hangingPunct="1">
              <a:lnSpc>
                <a:spcPct val="100000"/>
              </a:lnSpc>
              <a:spcBef>
                <a:spcPts val="400"/>
              </a:spcBef>
              <a:buFont typeface="Arial" pitchFamily="34" charset="0"/>
              <a:buChar char="–"/>
            </a:pPr>
            <a:r>
              <a:rPr lang="en-US" dirty="0"/>
              <a:t>Second level</a:t>
            </a:r>
          </a:p>
          <a:p>
            <a:pPr marL="1142857" lvl="2" indent="-228571" algn="l" defTabSz="914286" rtl="0" eaLnBrk="1" latinLnBrk="0" hangingPunct="1">
              <a:lnSpc>
                <a:spcPct val="90000"/>
              </a:lnSpc>
              <a:spcBef>
                <a:spcPts val="600"/>
              </a:spcBef>
              <a:buFont typeface="Arial" pitchFamily="34" charset="0"/>
              <a:buChar char="•"/>
            </a:pPr>
            <a:r>
              <a:rPr lang="en-US" dirty="0"/>
              <a:t>Third level</a:t>
            </a:r>
          </a:p>
          <a:p>
            <a:pPr marL="1600000" lvl="3" indent="-228571" algn="l" defTabSz="914286" rtl="0" eaLnBrk="1" latinLnBrk="0" hangingPunct="1">
              <a:lnSpc>
                <a:spcPct val="90000"/>
              </a:lnSpc>
              <a:spcBef>
                <a:spcPts val="600"/>
              </a:spcBef>
              <a:buFont typeface="Arial" pitchFamily="34" charset="0"/>
              <a:buChar char="–"/>
            </a:pPr>
            <a:r>
              <a:rPr lang="en-US" dirty="0"/>
              <a:t>Fourth level</a:t>
            </a:r>
          </a:p>
          <a:p>
            <a:pPr marL="2057143" lvl="4" indent="-228571" algn="l" defTabSz="914286" rtl="0" eaLnBrk="1" latinLnBrk="0" hangingPunct="1">
              <a:lnSpc>
                <a:spcPct val="90000"/>
              </a:lnSpc>
              <a:spcBef>
                <a:spcPts val="600"/>
              </a:spcBef>
              <a:buFont typeface="Arial" pitchFamily="34" charset="0"/>
              <a:buChar char="»"/>
            </a:pPr>
            <a:r>
              <a:rPr lang="en-US" dirty="0"/>
              <a:t>Fifth level</a:t>
            </a:r>
          </a:p>
        </p:txBody>
      </p:sp>
      <p:sp>
        <p:nvSpPr>
          <p:cNvPr id="9" name="Slide Number Placeholder 8"/>
          <p:cNvSpPr>
            <a:spLocks noGrp="1"/>
          </p:cNvSpPr>
          <p:nvPr>
            <p:ph type="sldNum" sz="quarter" idx="12"/>
          </p:nvPr>
        </p:nvSpPr>
        <p:spPr/>
        <p:txBody>
          <a:bodyPr/>
          <a:lstStyle/>
          <a:p>
            <a:fld id="{D6AB342A-830E-438F-A6A8-BEDF509AB0A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67201"/>
            <a:ext cx="7538400" cy="369332"/>
          </a:xfrm>
          <a:prstGeom prst="rect">
            <a:avLst/>
          </a:prstGeom>
        </p:spPr>
        <p:txBody>
          <a:bodyPr/>
          <a:lstStyle>
            <a:lvl1pPr>
              <a:defRPr baseline="0"/>
            </a:lvl1pPr>
          </a:lstStyle>
          <a:p>
            <a:r>
              <a:rPr lang="en-US" dirty="0"/>
              <a:t>Color Palette</a:t>
            </a:r>
          </a:p>
        </p:txBody>
      </p:sp>
      <p:sp>
        <p:nvSpPr>
          <p:cNvPr id="5" name="Slide Number Placeholder 4"/>
          <p:cNvSpPr>
            <a:spLocks noGrp="1"/>
          </p:cNvSpPr>
          <p:nvPr>
            <p:ph type="sldNum" sz="quarter" idx="12"/>
          </p:nvPr>
        </p:nvSpPr>
        <p:spPr/>
        <p:txBody>
          <a:bodyPr/>
          <a:lstStyle/>
          <a:p>
            <a:fld id="{D6AB342A-830E-438F-A6A8-BEDF509AB0A8}" type="slidenum">
              <a:rPr lang="en-US" smtClean="0"/>
              <a:t>‹#›</a:t>
            </a:fld>
            <a:endParaRPr lang="en-US" dirty="0"/>
          </a:p>
        </p:txBody>
      </p:sp>
      <p:sp>
        <p:nvSpPr>
          <p:cNvPr id="4" name="Rectangle 3">
            <a:extLst>
              <a:ext uri="{FF2B5EF4-FFF2-40B4-BE49-F238E27FC236}">
                <a16:creationId xmlns:a16="http://schemas.microsoft.com/office/drawing/2014/main" id="{B7E4328B-D13C-42AE-AE8E-10B47BAE4610}"/>
              </a:ext>
            </a:extLst>
          </p:cNvPr>
          <p:cNvSpPr/>
          <p:nvPr userDrawn="1"/>
        </p:nvSpPr>
        <p:spPr>
          <a:xfrm>
            <a:off x="335270" y="1434527"/>
            <a:ext cx="1112882" cy="4426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Rectangle 5">
            <a:extLst>
              <a:ext uri="{FF2B5EF4-FFF2-40B4-BE49-F238E27FC236}">
                <a16:creationId xmlns:a16="http://schemas.microsoft.com/office/drawing/2014/main" id="{D5CFE044-BA97-42C4-9069-A63FF4388E19}"/>
              </a:ext>
            </a:extLst>
          </p:cNvPr>
          <p:cNvSpPr/>
          <p:nvPr userDrawn="1"/>
        </p:nvSpPr>
        <p:spPr>
          <a:xfrm>
            <a:off x="1810030" y="1434527"/>
            <a:ext cx="1112882" cy="442655"/>
          </a:xfrm>
          <a:prstGeom prst="rect">
            <a:avLst/>
          </a:prstGeom>
          <a:solidFill>
            <a:srgbClr val="E7B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 name="Rectangle 6">
            <a:extLst>
              <a:ext uri="{FF2B5EF4-FFF2-40B4-BE49-F238E27FC236}">
                <a16:creationId xmlns:a16="http://schemas.microsoft.com/office/drawing/2014/main" id="{FC51BB78-6515-40CB-83F1-5E6A75ACED06}"/>
              </a:ext>
            </a:extLst>
          </p:cNvPr>
          <p:cNvSpPr/>
          <p:nvPr userDrawn="1"/>
        </p:nvSpPr>
        <p:spPr>
          <a:xfrm>
            <a:off x="3284790" y="1434527"/>
            <a:ext cx="1112882" cy="442655"/>
          </a:xfrm>
          <a:prstGeom prst="rect">
            <a:avLst/>
          </a:prstGeom>
          <a:solidFill>
            <a:srgbClr val="B3A3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8" name="Rectangle 7">
            <a:extLst>
              <a:ext uri="{FF2B5EF4-FFF2-40B4-BE49-F238E27FC236}">
                <a16:creationId xmlns:a16="http://schemas.microsoft.com/office/drawing/2014/main" id="{9B1B22CD-BDE0-4F9E-8DBD-474744ADF3E8}"/>
              </a:ext>
            </a:extLst>
          </p:cNvPr>
          <p:cNvSpPr/>
          <p:nvPr userDrawn="1"/>
        </p:nvSpPr>
        <p:spPr>
          <a:xfrm>
            <a:off x="4759550" y="1434527"/>
            <a:ext cx="1112882" cy="442655"/>
          </a:xfrm>
          <a:prstGeom prst="rect">
            <a:avLst/>
          </a:prstGeom>
          <a:solidFill>
            <a:srgbClr val="FDD5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Rectangle 8">
            <a:extLst>
              <a:ext uri="{FF2B5EF4-FFF2-40B4-BE49-F238E27FC236}">
                <a16:creationId xmlns:a16="http://schemas.microsoft.com/office/drawing/2014/main" id="{998742DC-982D-4662-9434-A248A25BD175}"/>
              </a:ext>
            </a:extLst>
          </p:cNvPr>
          <p:cNvSpPr/>
          <p:nvPr userDrawn="1"/>
        </p:nvSpPr>
        <p:spPr>
          <a:xfrm>
            <a:off x="6234310" y="1434527"/>
            <a:ext cx="1112882" cy="442655"/>
          </a:xfrm>
          <a:prstGeom prst="rect">
            <a:avLst/>
          </a:prstGeom>
          <a:solidFill>
            <a:srgbClr val="93CF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Rectangle 9">
            <a:extLst>
              <a:ext uri="{FF2B5EF4-FFF2-40B4-BE49-F238E27FC236}">
                <a16:creationId xmlns:a16="http://schemas.microsoft.com/office/drawing/2014/main" id="{4D898B4F-2DAB-49EA-AF24-A869636DFC83}"/>
              </a:ext>
            </a:extLst>
          </p:cNvPr>
          <p:cNvSpPr/>
          <p:nvPr userDrawn="1"/>
        </p:nvSpPr>
        <p:spPr>
          <a:xfrm>
            <a:off x="7709070" y="1434527"/>
            <a:ext cx="1112882" cy="442655"/>
          </a:xfrm>
          <a:prstGeom prst="rect">
            <a:avLst/>
          </a:prstGeom>
          <a:solidFill>
            <a:srgbClr val="C3D8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TextBox 10">
            <a:extLst>
              <a:ext uri="{FF2B5EF4-FFF2-40B4-BE49-F238E27FC236}">
                <a16:creationId xmlns:a16="http://schemas.microsoft.com/office/drawing/2014/main" id="{F4547637-0770-4AAA-93A5-EBEA61797A46}"/>
              </a:ext>
            </a:extLst>
          </p:cNvPr>
          <p:cNvSpPr txBox="1"/>
          <p:nvPr userDrawn="1"/>
        </p:nvSpPr>
        <p:spPr>
          <a:xfrm>
            <a:off x="335270" y="2002652"/>
            <a:ext cx="534249" cy="815608"/>
          </a:xfrm>
          <a:prstGeom prst="rect">
            <a:avLst/>
          </a:prstGeom>
          <a:noFill/>
        </p:spPr>
        <p:txBody>
          <a:bodyPr wrap="none" lIns="0" tIns="0" rIns="0" bIns="0" rtlCol="0">
            <a:spAutoFit/>
          </a:bodyPr>
          <a:lstStyle/>
          <a:p>
            <a:r>
              <a:rPr lang="en-IN" sz="1200" dirty="0">
                <a:solidFill>
                  <a:srgbClr val="595959"/>
                </a:solidFill>
              </a:rPr>
              <a:t>ASSET 1</a:t>
            </a:r>
          </a:p>
          <a:p>
            <a:pPr>
              <a:spcBef>
                <a:spcPts val="600"/>
              </a:spcBef>
            </a:pPr>
            <a:r>
              <a:rPr lang="en-IN" sz="1200" dirty="0">
                <a:solidFill>
                  <a:srgbClr val="595959"/>
                </a:solidFill>
              </a:rPr>
              <a:t>R: 142</a:t>
            </a:r>
          </a:p>
          <a:p>
            <a:r>
              <a:rPr lang="en-IN" sz="1200" dirty="0">
                <a:solidFill>
                  <a:srgbClr val="595959"/>
                </a:solidFill>
              </a:rPr>
              <a:t>G: 180</a:t>
            </a:r>
          </a:p>
          <a:p>
            <a:r>
              <a:rPr lang="en-IN" sz="1200" dirty="0">
                <a:solidFill>
                  <a:srgbClr val="595959"/>
                </a:solidFill>
              </a:rPr>
              <a:t>B: 227</a:t>
            </a:r>
          </a:p>
        </p:txBody>
      </p:sp>
      <p:sp>
        <p:nvSpPr>
          <p:cNvPr id="12" name="TextBox 11">
            <a:extLst>
              <a:ext uri="{FF2B5EF4-FFF2-40B4-BE49-F238E27FC236}">
                <a16:creationId xmlns:a16="http://schemas.microsoft.com/office/drawing/2014/main" id="{82C2F1AA-F8F7-4BF2-A2FC-645DA7181D85}"/>
              </a:ext>
            </a:extLst>
          </p:cNvPr>
          <p:cNvSpPr txBox="1"/>
          <p:nvPr userDrawn="1"/>
        </p:nvSpPr>
        <p:spPr>
          <a:xfrm>
            <a:off x="325745" y="1027618"/>
            <a:ext cx="1434560" cy="215444"/>
          </a:xfrm>
          <a:prstGeom prst="rect">
            <a:avLst/>
          </a:prstGeom>
          <a:noFill/>
        </p:spPr>
        <p:txBody>
          <a:bodyPr wrap="none" lIns="0" tIns="0" rIns="0" bIns="0" rtlCol="0">
            <a:spAutoFit/>
          </a:bodyPr>
          <a:lstStyle/>
          <a:p>
            <a:r>
              <a:rPr lang="en-IN" sz="1400" b="1" dirty="0">
                <a:solidFill>
                  <a:srgbClr val="595959"/>
                </a:solidFill>
              </a:rPr>
              <a:t>PRIMARY COLORS</a:t>
            </a:r>
          </a:p>
        </p:txBody>
      </p:sp>
      <p:sp>
        <p:nvSpPr>
          <p:cNvPr id="13" name="TextBox 12">
            <a:extLst>
              <a:ext uri="{FF2B5EF4-FFF2-40B4-BE49-F238E27FC236}">
                <a16:creationId xmlns:a16="http://schemas.microsoft.com/office/drawing/2014/main" id="{ED21CFA7-B0A8-404A-8755-747CC477C574}"/>
              </a:ext>
            </a:extLst>
          </p:cNvPr>
          <p:cNvSpPr txBox="1"/>
          <p:nvPr userDrawn="1"/>
        </p:nvSpPr>
        <p:spPr>
          <a:xfrm>
            <a:off x="1810030" y="2002652"/>
            <a:ext cx="534249" cy="815608"/>
          </a:xfrm>
          <a:prstGeom prst="rect">
            <a:avLst/>
          </a:prstGeom>
          <a:noFill/>
        </p:spPr>
        <p:txBody>
          <a:bodyPr wrap="none" lIns="0" tIns="0" rIns="0" bIns="0" rtlCol="0">
            <a:spAutoFit/>
          </a:bodyPr>
          <a:lstStyle/>
          <a:p>
            <a:r>
              <a:rPr lang="en-IN" sz="1200" dirty="0">
                <a:solidFill>
                  <a:srgbClr val="595959"/>
                </a:solidFill>
              </a:rPr>
              <a:t>ASSET 2</a:t>
            </a:r>
          </a:p>
          <a:p>
            <a:pPr>
              <a:spcBef>
                <a:spcPts val="600"/>
              </a:spcBef>
            </a:pPr>
            <a:r>
              <a:rPr lang="en-IN" sz="1200" dirty="0">
                <a:solidFill>
                  <a:srgbClr val="595959"/>
                </a:solidFill>
              </a:rPr>
              <a:t>R: 230</a:t>
            </a:r>
          </a:p>
          <a:p>
            <a:r>
              <a:rPr lang="en-IN" sz="1200" dirty="0">
                <a:solidFill>
                  <a:srgbClr val="595959"/>
                </a:solidFill>
              </a:rPr>
              <a:t>G: 185</a:t>
            </a:r>
          </a:p>
          <a:p>
            <a:r>
              <a:rPr lang="en-IN" sz="1200" dirty="0">
                <a:solidFill>
                  <a:srgbClr val="595959"/>
                </a:solidFill>
              </a:rPr>
              <a:t>B: 184</a:t>
            </a:r>
          </a:p>
        </p:txBody>
      </p:sp>
      <p:sp>
        <p:nvSpPr>
          <p:cNvPr id="14" name="TextBox 13">
            <a:extLst>
              <a:ext uri="{FF2B5EF4-FFF2-40B4-BE49-F238E27FC236}">
                <a16:creationId xmlns:a16="http://schemas.microsoft.com/office/drawing/2014/main" id="{452E051D-C9B6-4A62-8278-1A977BAD6E75}"/>
              </a:ext>
            </a:extLst>
          </p:cNvPr>
          <p:cNvSpPr txBox="1"/>
          <p:nvPr userDrawn="1"/>
        </p:nvSpPr>
        <p:spPr>
          <a:xfrm>
            <a:off x="3284790" y="2002652"/>
            <a:ext cx="534249" cy="815608"/>
          </a:xfrm>
          <a:prstGeom prst="rect">
            <a:avLst/>
          </a:prstGeom>
          <a:noFill/>
        </p:spPr>
        <p:txBody>
          <a:bodyPr wrap="none" lIns="0" tIns="0" rIns="0" bIns="0" rtlCol="0">
            <a:spAutoFit/>
          </a:bodyPr>
          <a:lstStyle/>
          <a:p>
            <a:r>
              <a:rPr lang="en-IN" sz="1200" dirty="0">
                <a:solidFill>
                  <a:srgbClr val="595959"/>
                </a:solidFill>
              </a:rPr>
              <a:t>ASSET 3</a:t>
            </a:r>
          </a:p>
          <a:p>
            <a:pPr>
              <a:spcBef>
                <a:spcPts val="600"/>
              </a:spcBef>
            </a:pPr>
            <a:r>
              <a:rPr lang="en-IN" sz="1200" dirty="0">
                <a:solidFill>
                  <a:srgbClr val="595959"/>
                </a:solidFill>
              </a:rPr>
              <a:t>R: 179</a:t>
            </a:r>
          </a:p>
          <a:p>
            <a:r>
              <a:rPr lang="en-IN" sz="1200" dirty="0">
                <a:solidFill>
                  <a:srgbClr val="595959"/>
                </a:solidFill>
              </a:rPr>
              <a:t>G: 162</a:t>
            </a:r>
          </a:p>
          <a:p>
            <a:r>
              <a:rPr lang="en-IN" sz="1200" dirty="0">
                <a:solidFill>
                  <a:srgbClr val="595959"/>
                </a:solidFill>
              </a:rPr>
              <a:t>B: 199</a:t>
            </a:r>
          </a:p>
        </p:txBody>
      </p:sp>
      <p:sp>
        <p:nvSpPr>
          <p:cNvPr id="15" name="TextBox 14">
            <a:extLst>
              <a:ext uri="{FF2B5EF4-FFF2-40B4-BE49-F238E27FC236}">
                <a16:creationId xmlns:a16="http://schemas.microsoft.com/office/drawing/2014/main" id="{0D37B8BC-A0D4-4C30-9A1F-8AEE177F92FD}"/>
              </a:ext>
            </a:extLst>
          </p:cNvPr>
          <p:cNvSpPr txBox="1"/>
          <p:nvPr userDrawn="1"/>
        </p:nvSpPr>
        <p:spPr>
          <a:xfrm>
            <a:off x="4759550" y="2002652"/>
            <a:ext cx="534249" cy="815608"/>
          </a:xfrm>
          <a:prstGeom prst="rect">
            <a:avLst/>
          </a:prstGeom>
          <a:noFill/>
        </p:spPr>
        <p:txBody>
          <a:bodyPr wrap="none" lIns="0" tIns="0" rIns="0" bIns="0" rtlCol="0">
            <a:spAutoFit/>
          </a:bodyPr>
          <a:lstStyle/>
          <a:p>
            <a:r>
              <a:rPr lang="en-IN" sz="1200" dirty="0">
                <a:solidFill>
                  <a:srgbClr val="595959"/>
                </a:solidFill>
              </a:rPr>
              <a:t>ASSET 4</a:t>
            </a:r>
          </a:p>
          <a:p>
            <a:pPr>
              <a:spcBef>
                <a:spcPts val="600"/>
              </a:spcBef>
            </a:pPr>
            <a:r>
              <a:rPr lang="en-IN" sz="1200" dirty="0">
                <a:solidFill>
                  <a:srgbClr val="595959"/>
                </a:solidFill>
              </a:rPr>
              <a:t>R: 252</a:t>
            </a:r>
          </a:p>
          <a:p>
            <a:r>
              <a:rPr lang="en-IN" sz="1200" dirty="0">
                <a:solidFill>
                  <a:srgbClr val="595959"/>
                </a:solidFill>
              </a:rPr>
              <a:t>G: 213</a:t>
            </a:r>
          </a:p>
          <a:p>
            <a:r>
              <a:rPr lang="en-IN" sz="1200" dirty="0">
                <a:solidFill>
                  <a:srgbClr val="595959"/>
                </a:solidFill>
              </a:rPr>
              <a:t>B: 181</a:t>
            </a:r>
          </a:p>
        </p:txBody>
      </p:sp>
      <p:sp>
        <p:nvSpPr>
          <p:cNvPr id="16" name="TextBox 15">
            <a:extLst>
              <a:ext uri="{FF2B5EF4-FFF2-40B4-BE49-F238E27FC236}">
                <a16:creationId xmlns:a16="http://schemas.microsoft.com/office/drawing/2014/main" id="{086E4FFB-75D5-4AB4-B44D-3F33F1CF891D}"/>
              </a:ext>
            </a:extLst>
          </p:cNvPr>
          <p:cNvSpPr txBox="1"/>
          <p:nvPr userDrawn="1"/>
        </p:nvSpPr>
        <p:spPr>
          <a:xfrm>
            <a:off x="6234310" y="2002652"/>
            <a:ext cx="534249" cy="815608"/>
          </a:xfrm>
          <a:prstGeom prst="rect">
            <a:avLst/>
          </a:prstGeom>
          <a:noFill/>
        </p:spPr>
        <p:txBody>
          <a:bodyPr wrap="none" lIns="0" tIns="0" rIns="0" bIns="0" rtlCol="0">
            <a:spAutoFit/>
          </a:bodyPr>
          <a:lstStyle/>
          <a:p>
            <a:r>
              <a:rPr lang="en-IN" sz="1200" dirty="0">
                <a:solidFill>
                  <a:srgbClr val="595959"/>
                </a:solidFill>
              </a:rPr>
              <a:t>ASSET 5</a:t>
            </a:r>
          </a:p>
          <a:p>
            <a:pPr>
              <a:spcBef>
                <a:spcPts val="600"/>
              </a:spcBef>
            </a:pPr>
            <a:r>
              <a:rPr lang="en-IN" sz="1200" dirty="0">
                <a:solidFill>
                  <a:srgbClr val="595959"/>
                </a:solidFill>
              </a:rPr>
              <a:t>R: 147</a:t>
            </a:r>
          </a:p>
          <a:p>
            <a:r>
              <a:rPr lang="en-IN" sz="1200" dirty="0">
                <a:solidFill>
                  <a:srgbClr val="595959"/>
                </a:solidFill>
              </a:rPr>
              <a:t>G: 205</a:t>
            </a:r>
          </a:p>
          <a:p>
            <a:r>
              <a:rPr lang="en-IN" sz="1200" dirty="0">
                <a:solidFill>
                  <a:srgbClr val="595959"/>
                </a:solidFill>
              </a:rPr>
              <a:t>B: 221</a:t>
            </a:r>
          </a:p>
        </p:txBody>
      </p:sp>
      <p:sp>
        <p:nvSpPr>
          <p:cNvPr id="17" name="TextBox 16">
            <a:extLst>
              <a:ext uri="{FF2B5EF4-FFF2-40B4-BE49-F238E27FC236}">
                <a16:creationId xmlns:a16="http://schemas.microsoft.com/office/drawing/2014/main" id="{5D56B14C-8C7C-4B3F-B3C5-1BD1E37D9293}"/>
              </a:ext>
            </a:extLst>
          </p:cNvPr>
          <p:cNvSpPr txBox="1"/>
          <p:nvPr userDrawn="1"/>
        </p:nvSpPr>
        <p:spPr>
          <a:xfrm>
            <a:off x="7709070" y="2002652"/>
            <a:ext cx="534249" cy="815608"/>
          </a:xfrm>
          <a:prstGeom prst="rect">
            <a:avLst/>
          </a:prstGeom>
          <a:noFill/>
        </p:spPr>
        <p:txBody>
          <a:bodyPr wrap="none" lIns="0" tIns="0" rIns="0" bIns="0" rtlCol="0">
            <a:spAutoFit/>
          </a:bodyPr>
          <a:lstStyle/>
          <a:p>
            <a:r>
              <a:rPr lang="en-IN" sz="1200" dirty="0">
                <a:solidFill>
                  <a:srgbClr val="595959"/>
                </a:solidFill>
              </a:rPr>
              <a:t>ASSET 6</a:t>
            </a:r>
          </a:p>
          <a:p>
            <a:pPr>
              <a:spcBef>
                <a:spcPts val="600"/>
              </a:spcBef>
            </a:pPr>
            <a:r>
              <a:rPr lang="en-IN" sz="1200" dirty="0">
                <a:solidFill>
                  <a:srgbClr val="595959"/>
                </a:solidFill>
              </a:rPr>
              <a:t>R: 195</a:t>
            </a:r>
          </a:p>
          <a:p>
            <a:r>
              <a:rPr lang="en-IN" sz="1200" dirty="0">
                <a:solidFill>
                  <a:srgbClr val="595959"/>
                </a:solidFill>
              </a:rPr>
              <a:t>G: 214</a:t>
            </a:r>
          </a:p>
          <a:p>
            <a:r>
              <a:rPr lang="en-IN" sz="1200" dirty="0">
                <a:solidFill>
                  <a:srgbClr val="595959"/>
                </a:solidFill>
              </a:rPr>
              <a:t>B: 155</a:t>
            </a:r>
          </a:p>
        </p:txBody>
      </p:sp>
      <p:sp>
        <p:nvSpPr>
          <p:cNvPr id="18" name="TextBox 17">
            <a:extLst>
              <a:ext uri="{FF2B5EF4-FFF2-40B4-BE49-F238E27FC236}">
                <a16:creationId xmlns:a16="http://schemas.microsoft.com/office/drawing/2014/main" id="{F40EFAAB-F6AD-44D1-A61D-2A4AE33D9654}"/>
              </a:ext>
            </a:extLst>
          </p:cNvPr>
          <p:cNvSpPr txBox="1"/>
          <p:nvPr userDrawn="1"/>
        </p:nvSpPr>
        <p:spPr>
          <a:xfrm>
            <a:off x="325745" y="3003810"/>
            <a:ext cx="1085169" cy="215444"/>
          </a:xfrm>
          <a:prstGeom prst="rect">
            <a:avLst/>
          </a:prstGeom>
          <a:noFill/>
        </p:spPr>
        <p:txBody>
          <a:bodyPr wrap="none" lIns="0" tIns="0" rIns="0" bIns="0" rtlCol="0">
            <a:spAutoFit/>
          </a:bodyPr>
          <a:lstStyle/>
          <a:p>
            <a:r>
              <a:rPr lang="en-IN" sz="1400" b="1" dirty="0">
                <a:solidFill>
                  <a:srgbClr val="595959"/>
                </a:solidFill>
              </a:rPr>
              <a:t>FONT COLOR</a:t>
            </a:r>
          </a:p>
        </p:txBody>
      </p:sp>
      <p:sp>
        <p:nvSpPr>
          <p:cNvPr id="19" name="Rectangle 18">
            <a:extLst>
              <a:ext uri="{FF2B5EF4-FFF2-40B4-BE49-F238E27FC236}">
                <a16:creationId xmlns:a16="http://schemas.microsoft.com/office/drawing/2014/main" id="{890443EB-8948-4923-9AF9-844BAF7527C2}"/>
              </a:ext>
            </a:extLst>
          </p:cNvPr>
          <p:cNvSpPr/>
          <p:nvPr userDrawn="1"/>
        </p:nvSpPr>
        <p:spPr>
          <a:xfrm>
            <a:off x="335270" y="3301792"/>
            <a:ext cx="1112882" cy="44265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595959"/>
              </a:solidFill>
            </a:endParaRPr>
          </a:p>
        </p:txBody>
      </p:sp>
      <p:sp>
        <p:nvSpPr>
          <p:cNvPr id="20" name="TextBox 19">
            <a:extLst>
              <a:ext uri="{FF2B5EF4-FFF2-40B4-BE49-F238E27FC236}">
                <a16:creationId xmlns:a16="http://schemas.microsoft.com/office/drawing/2014/main" id="{06B40338-43E9-4740-A9B1-0E02C6306CA7}"/>
              </a:ext>
            </a:extLst>
          </p:cNvPr>
          <p:cNvSpPr txBox="1"/>
          <p:nvPr userDrawn="1"/>
        </p:nvSpPr>
        <p:spPr>
          <a:xfrm>
            <a:off x="335270" y="3869917"/>
            <a:ext cx="883703" cy="815608"/>
          </a:xfrm>
          <a:prstGeom prst="rect">
            <a:avLst/>
          </a:prstGeom>
          <a:noFill/>
        </p:spPr>
        <p:txBody>
          <a:bodyPr wrap="none" lIns="0" tIns="0" rIns="0" bIns="0" rtlCol="0">
            <a:spAutoFit/>
          </a:bodyPr>
          <a:lstStyle/>
          <a:p>
            <a:r>
              <a:rPr lang="en-IN" sz="1200" dirty="0">
                <a:solidFill>
                  <a:srgbClr val="595959"/>
                </a:solidFill>
              </a:rPr>
              <a:t>FONT COLOR</a:t>
            </a:r>
          </a:p>
          <a:p>
            <a:pPr>
              <a:spcBef>
                <a:spcPts val="600"/>
              </a:spcBef>
            </a:pPr>
            <a:r>
              <a:rPr lang="en-IN" sz="1200" dirty="0">
                <a:solidFill>
                  <a:srgbClr val="595959"/>
                </a:solidFill>
              </a:rPr>
              <a:t>R: 89</a:t>
            </a:r>
          </a:p>
          <a:p>
            <a:r>
              <a:rPr lang="en-IN" sz="1200" dirty="0">
                <a:solidFill>
                  <a:srgbClr val="595959"/>
                </a:solidFill>
              </a:rPr>
              <a:t>G: 89</a:t>
            </a:r>
          </a:p>
          <a:p>
            <a:r>
              <a:rPr lang="en-IN" sz="1200" dirty="0">
                <a:solidFill>
                  <a:srgbClr val="595959"/>
                </a:solidFill>
              </a:rPr>
              <a:t>B: 89</a:t>
            </a:r>
          </a:p>
        </p:txBody>
      </p:sp>
      <p:grpSp>
        <p:nvGrpSpPr>
          <p:cNvPr id="21" name="Group 20">
            <a:extLst>
              <a:ext uri="{FF2B5EF4-FFF2-40B4-BE49-F238E27FC236}">
                <a16:creationId xmlns:a16="http://schemas.microsoft.com/office/drawing/2014/main" id="{263411DD-BA76-41C7-ADF0-7E43D09A1DB2}"/>
              </a:ext>
            </a:extLst>
          </p:cNvPr>
          <p:cNvGrpSpPr/>
          <p:nvPr userDrawn="1"/>
        </p:nvGrpSpPr>
        <p:grpSpPr>
          <a:xfrm>
            <a:off x="3276454" y="3261031"/>
            <a:ext cx="1662765" cy="379193"/>
            <a:chOff x="3197275" y="3272707"/>
            <a:chExt cx="1662765" cy="379193"/>
          </a:xfrm>
        </p:grpSpPr>
        <p:sp>
          <p:nvSpPr>
            <p:cNvPr id="22" name="Rectangle 21">
              <a:extLst>
                <a:ext uri="{FF2B5EF4-FFF2-40B4-BE49-F238E27FC236}">
                  <a16:creationId xmlns:a16="http://schemas.microsoft.com/office/drawing/2014/main" id="{31A47A36-E381-483C-B833-139D75F81B28}"/>
                </a:ext>
              </a:extLst>
            </p:cNvPr>
            <p:cNvSpPr/>
            <p:nvPr/>
          </p:nvSpPr>
          <p:spPr>
            <a:xfrm>
              <a:off x="3197275" y="3272707"/>
              <a:ext cx="1662765" cy="379193"/>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TextBox 22">
              <a:extLst>
                <a:ext uri="{FF2B5EF4-FFF2-40B4-BE49-F238E27FC236}">
                  <a16:creationId xmlns:a16="http://schemas.microsoft.com/office/drawing/2014/main" id="{2FAAE967-B4D3-43BC-B9D0-69A413DEC89C}"/>
                </a:ext>
              </a:extLst>
            </p:cNvPr>
            <p:cNvSpPr txBox="1"/>
            <p:nvPr/>
          </p:nvSpPr>
          <p:spPr>
            <a:xfrm>
              <a:off x="3299099" y="3323804"/>
              <a:ext cx="1459117" cy="276999"/>
            </a:xfrm>
            <a:prstGeom prst="rect">
              <a:avLst/>
            </a:prstGeom>
            <a:noFill/>
          </p:spPr>
          <p:txBody>
            <a:bodyPr wrap="none" lIns="0" tIns="0" rIns="0" bIns="0" rtlCol="0">
              <a:spAutoFit/>
            </a:bodyPr>
            <a:lstStyle/>
            <a:p>
              <a:r>
                <a:rPr lang="en-IN" b="1" dirty="0">
                  <a:solidFill>
                    <a:schemeClr val="bg1"/>
                  </a:solidFill>
                </a:rPr>
                <a:t>Trebuchet MS</a:t>
              </a:r>
              <a:endParaRPr lang="en-IN" sz="1200" b="1" dirty="0">
                <a:solidFill>
                  <a:schemeClr val="bg1"/>
                </a:solidFill>
              </a:endParaRPr>
            </a:p>
          </p:txBody>
        </p:sp>
      </p:grpSp>
      <p:sp>
        <p:nvSpPr>
          <p:cNvPr id="24" name="TextBox 23">
            <a:extLst>
              <a:ext uri="{FF2B5EF4-FFF2-40B4-BE49-F238E27FC236}">
                <a16:creationId xmlns:a16="http://schemas.microsoft.com/office/drawing/2014/main" id="{97428E92-6A13-4EEE-A66B-9981CC127020}"/>
              </a:ext>
            </a:extLst>
          </p:cNvPr>
          <p:cNvSpPr txBox="1"/>
          <p:nvPr userDrawn="1"/>
        </p:nvSpPr>
        <p:spPr>
          <a:xfrm>
            <a:off x="3276454" y="3003810"/>
            <a:ext cx="939231" cy="215444"/>
          </a:xfrm>
          <a:prstGeom prst="rect">
            <a:avLst/>
          </a:prstGeom>
          <a:noFill/>
        </p:spPr>
        <p:txBody>
          <a:bodyPr wrap="none" lIns="0" tIns="0" rIns="0" bIns="0" rtlCol="0">
            <a:spAutoFit/>
          </a:bodyPr>
          <a:lstStyle/>
          <a:p>
            <a:r>
              <a:rPr lang="en-IN" sz="1400" b="1" dirty="0">
                <a:solidFill>
                  <a:srgbClr val="595959"/>
                </a:solidFill>
              </a:rPr>
              <a:t>FONT TYPE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dirty="0"/>
          </a:p>
        </p:txBody>
      </p:sp>
      <p:sp>
        <p:nvSpPr>
          <p:cNvPr id="5" name="Title 4"/>
          <p:cNvSpPr>
            <a:spLocks noGrp="1"/>
          </p:cNvSpPr>
          <p:nvPr>
            <p:ph type="title" hasCustomPrompt="1"/>
          </p:nvPr>
        </p:nvSpPr>
        <p:spPr/>
        <p:txBody>
          <a:bodyPr/>
          <a:lstStyle>
            <a:lvl1pPr>
              <a:defRPr baseline="0"/>
            </a:lvl1pPr>
          </a:lstStyle>
          <a:p>
            <a:r>
              <a:rPr lang="en-US" dirty="0"/>
              <a:t>TITLE OF THE SLIDE GOES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7CBFFE66-0EBA-46FF-AA31-6E868A667A5F}"/>
              </a:ext>
            </a:extLst>
          </p:cNvPr>
          <p:cNvGrpSpPr/>
          <p:nvPr userDrawn="1"/>
        </p:nvGrpSpPr>
        <p:grpSpPr>
          <a:xfrm rot="16200000">
            <a:off x="3869478" y="1710689"/>
            <a:ext cx="1405044" cy="1808430"/>
            <a:chOff x="9651545" y="1652096"/>
            <a:chExt cx="1873392" cy="2411240"/>
          </a:xfrm>
        </p:grpSpPr>
        <p:sp>
          <p:nvSpPr>
            <p:cNvPr id="5" name="Rectangle 80">
              <a:extLst>
                <a:ext uri="{FF2B5EF4-FFF2-40B4-BE49-F238E27FC236}">
                  <a16:creationId xmlns:a16="http://schemas.microsoft.com/office/drawing/2014/main" id="{B147A8D9-A5C8-4EFF-B7D9-B384FA84D77C}"/>
                </a:ext>
              </a:extLst>
            </p:cNvPr>
            <p:cNvSpPr/>
            <p:nvPr/>
          </p:nvSpPr>
          <p:spPr>
            <a:xfrm rot="5400000" flipV="1">
              <a:off x="9154760" y="2148881"/>
              <a:ext cx="2408732" cy="1415161"/>
            </a:xfrm>
            <a:custGeom>
              <a:avLst/>
              <a:gdLst>
                <a:gd name="connsiteX0" fmla="*/ 0 w 5414181"/>
                <a:gd name="connsiteY0" fmla="*/ 0 h 1252700"/>
                <a:gd name="connsiteX1" fmla="*/ 5414181 w 5414181"/>
                <a:gd name="connsiteY1" fmla="*/ 0 h 1252700"/>
                <a:gd name="connsiteX2" fmla="*/ 5414181 w 5414181"/>
                <a:gd name="connsiteY2" fmla="*/ 1252700 h 1252700"/>
                <a:gd name="connsiteX3" fmla="*/ 0 w 5414181"/>
                <a:gd name="connsiteY3" fmla="*/ 1252700 h 1252700"/>
                <a:gd name="connsiteX4" fmla="*/ 0 w 5414181"/>
                <a:gd name="connsiteY4" fmla="*/ 0 h 1252700"/>
                <a:gd name="connsiteX0" fmla="*/ 0 w 5414181"/>
                <a:gd name="connsiteY0" fmla="*/ 242626 h 1495326"/>
                <a:gd name="connsiteX1" fmla="*/ 5414181 w 5414181"/>
                <a:gd name="connsiteY1" fmla="*/ 242626 h 1495326"/>
                <a:gd name="connsiteX2" fmla="*/ 5414181 w 5414181"/>
                <a:gd name="connsiteY2" fmla="*/ 1495326 h 1495326"/>
                <a:gd name="connsiteX3" fmla="*/ 0 w 5414181"/>
                <a:gd name="connsiteY3" fmla="*/ 1495326 h 1495326"/>
                <a:gd name="connsiteX4" fmla="*/ 0 w 5414181"/>
                <a:gd name="connsiteY4" fmla="*/ 242626 h 1495326"/>
                <a:gd name="connsiteX0" fmla="*/ 0 w 5414181"/>
                <a:gd name="connsiteY0" fmla="*/ 389229 h 1641929"/>
                <a:gd name="connsiteX1" fmla="*/ 5414181 w 5414181"/>
                <a:gd name="connsiteY1" fmla="*/ 389229 h 1641929"/>
                <a:gd name="connsiteX2" fmla="*/ 5414181 w 5414181"/>
                <a:gd name="connsiteY2" fmla="*/ 1641929 h 1641929"/>
                <a:gd name="connsiteX3" fmla="*/ 0 w 5414181"/>
                <a:gd name="connsiteY3" fmla="*/ 1641929 h 1641929"/>
                <a:gd name="connsiteX4" fmla="*/ 0 w 5414181"/>
                <a:gd name="connsiteY4" fmla="*/ 389229 h 1641929"/>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532632 h 1785332"/>
                <a:gd name="connsiteX1" fmla="*/ 5414181 w 5414181"/>
                <a:gd name="connsiteY1" fmla="*/ 532632 h 1785332"/>
                <a:gd name="connsiteX2" fmla="*/ 5414181 w 5414181"/>
                <a:gd name="connsiteY2" fmla="*/ 1785332 h 1785332"/>
                <a:gd name="connsiteX3" fmla="*/ 0 w 5414181"/>
                <a:gd name="connsiteY3" fmla="*/ 1785332 h 1785332"/>
                <a:gd name="connsiteX4" fmla="*/ 0 w 5414181"/>
                <a:gd name="connsiteY4" fmla="*/ 532632 h 1785332"/>
                <a:gd name="connsiteX0" fmla="*/ 0 w 5414181"/>
                <a:gd name="connsiteY0" fmla="*/ 654829 h 1907529"/>
                <a:gd name="connsiteX1" fmla="*/ 5414181 w 5414181"/>
                <a:gd name="connsiteY1" fmla="*/ 654829 h 1907529"/>
                <a:gd name="connsiteX2" fmla="*/ 5414181 w 5414181"/>
                <a:gd name="connsiteY2" fmla="*/ 1907529 h 1907529"/>
                <a:gd name="connsiteX3" fmla="*/ 0 w 5414181"/>
                <a:gd name="connsiteY3" fmla="*/ 1907529 h 1907529"/>
                <a:gd name="connsiteX4" fmla="*/ 0 w 5414181"/>
                <a:gd name="connsiteY4" fmla="*/ 654829 h 1907529"/>
                <a:gd name="connsiteX0" fmla="*/ 0 w 5414181"/>
                <a:gd name="connsiteY0" fmla="*/ 612884 h 1865584"/>
                <a:gd name="connsiteX1" fmla="*/ 2763656 w 5414181"/>
                <a:gd name="connsiteY1" fmla="*/ 0 h 1865584"/>
                <a:gd name="connsiteX2" fmla="*/ 5414181 w 5414181"/>
                <a:gd name="connsiteY2" fmla="*/ 612884 h 1865584"/>
                <a:gd name="connsiteX3" fmla="*/ 5414181 w 5414181"/>
                <a:gd name="connsiteY3" fmla="*/ 1865584 h 1865584"/>
                <a:gd name="connsiteX4" fmla="*/ 0 w 5414181"/>
                <a:gd name="connsiteY4" fmla="*/ 1865584 h 1865584"/>
                <a:gd name="connsiteX5" fmla="*/ 0 w 5414181"/>
                <a:gd name="connsiteY5" fmla="*/ 612884 h 1865584"/>
                <a:gd name="connsiteX0" fmla="*/ 0 w 5414181"/>
                <a:gd name="connsiteY0" fmla="*/ 428902 h 1681602"/>
                <a:gd name="connsiteX1" fmla="*/ 2741749 w 5414181"/>
                <a:gd name="connsiteY1" fmla="*/ 0 h 1681602"/>
                <a:gd name="connsiteX2" fmla="*/ 5414181 w 5414181"/>
                <a:gd name="connsiteY2" fmla="*/ 428902 h 1681602"/>
                <a:gd name="connsiteX3" fmla="*/ 5414181 w 5414181"/>
                <a:gd name="connsiteY3" fmla="*/ 1681602 h 1681602"/>
                <a:gd name="connsiteX4" fmla="*/ 0 w 5414181"/>
                <a:gd name="connsiteY4" fmla="*/ 1681602 h 1681602"/>
                <a:gd name="connsiteX5" fmla="*/ 0 w 5414181"/>
                <a:gd name="connsiteY5" fmla="*/ 428902 h 1681602"/>
                <a:gd name="connsiteX0" fmla="*/ 0 w 5414181"/>
                <a:gd name="connsiteY0" fmla="*/ 635881 h 1888581"/>
                <a:gd name="connsiteX1" fmla="*/ 2734447 w 5414181"/>
                <a:gd name="connsiteY1" fmla="*/ 0 h 1888581"/>
                <a:gd name="connsiteX2" fmla="*/ 5414181 w 5414181"/>
                <a:gd name="connsiteY2" fmla="*/ 635881 h 1888581"/>
                <a:gd name="connsiteX3" fmla="*/ 5414181 w 5414181"/>
                <a:gd name="connsiteY3" fmla="*/ 1888581 h 1888581"/>
                <a:gd name="connsiteX4" fmla="*/ 0 w 5414181"/>
                <a:gd name="connsiteY4" fmla="*/ 1888581 h 1888581"/>
                <a:gd name="connsiteX5" fmla="*/ 0 w 5414181"/>
                <a:gd name="connsiteY5" fmla="*/ 635881 h 1888581"/>
                <a:gd name="connsiteX0" fmla="*/ 0 w 5457994"/>
                <a:gd name="connsiteY0" fmla="*/ 635881 h 1888581"/>
                <a:gd name="connsiteX1" fmla="*/ 2734447 w 5457994"/>
                <a:gd name="connsiteY1" fmla="*/ 0 h 1888581"/>
                <a:gd name="connsiteX2" fmla="*/ 5457994 w 5457994"/>
                <a:gd name="connsiteY2" fmla="*/ 428902 h 1888581"/>
                <a:gd name="connsiteX3" fmla="*/ 5414181 w 5457994"/>
                <a:gd name="connsiteY3" fmla="*/ 1888581 h 1888581"/>
                <a:gd name="connsiteX4" fmla="*/ 0 w 5457994"/>
                <a:gd name="connsiteY4" fmla="*/ 1888581 h 1888581"/>
                <a:gd name="connsiteX5" fmla="*/ 0 w 5457994"/>
                <a:gd name="connsiteY5" fmla="*/ 635881 h 1888581"/>
                <a:gd name="connsiteX0" fmla="*/ 0 w 5457994"/>
                <a:gd name="connsiteY0" fmla="*/ 612883 h 1865583"/>
                <a:gd name="connsiteX1" fmla="*/ 2529984 w 5457994"/>
                <a:gd name="connsiteY1" fmla="*/ 0 h 1865583"/>
                <a:gd name="connsiteX2" fmla="*/ 5457994 w 5457994"/>
                <a:gd name="connsiteY2" fmla="*/ 405904 h 1865583"/>
                <a:gd name="connsiteX3" fmla="*/ 5414181 w 5457994"/>
                <a:gd name="connsiteY3" fmla="*/ 1865583 h 1865583"/>
                <a:gd name="connsiteX4" fmla="*/ 0 w 5457994"/>
                <a:gd name="connsiteY4" fmla="*/ 1865583 h 1865583"/>
                <a:gd name="connsiteX5" fmla="*/ 0 w 5457994"/>
                <a:gd name="connsiteY5" fmla="*/ 612883 h 1865583"/>
                <a:gd name="connsiteX0" fmla="*/ 0 w 5457994"/>
                <a:gd name="connsiteY0" fmla="*/ 520892 h 1773592"/>
                <a:gd name="connsiteX1" fmla="*/ 2449659 w 5457994"/>
                <a:gd name="connsiteY1" fmla="*/ 0 h 1773592"/>
                <a:gd name="connsiteX2" fmla="*/ 5457994 w 5457994"/>
                <a:gd name="connsiteY2" fmla="*/ 313913 h 1773592"/>
                <a:gd name="connsiteX3" fmla="*/ 5414181 w 5457994"/>
                <a:gd name="connsiteY3" fmla="*/ 1773592 h 1773592"/>
                <a:gd name="connsiteX4" fmla="*/ 0 w 5457994"/>
                <a:gd name="connsiteY4" fmla="*/ 1773592 h 1773592"/>
                <a:gd name="connsiteX5" fmla="*/ 0 w 5457994"/>
                <a:gd name="connsiteY5" fmla="*/ 520892 h 1773592"/>
                <a:gd name="connsiteX0" fmla="*/ 0 w 5457994"/>
                <a:gd name="connsiteY0" fmla="*/ 589885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589885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269938 h 1729617"/>
                <a:gd name="connsiteX1" fmla="*/ 2603007 w 5457994"/>
                <a:gd name="connsiteY1" fmla="*/ 2021 h 1729617"/>
                <a:gd name="connsiteX2" fmla="*/ 5457994 w 5457994"/>
                <a:gd name="connsiteY2" fmla="*/ 269938 h 1729617"/>
                <a:gd name="connsiteX3" fmla="*/ 5414181 w 5457994"/>
                <a:gd name="connsiteY3" fmla="*/ 1729617 h 1729617"/>
                <a:gd name="connsiteX4" fmla="*/ 0 w 5457994"/>
                <a:gd name="connsiteY4" fmla="*/ 1729617 h 1729617"/>
                <a:gd name="connsiteX5" fmla="*/ 0 w 5457994"/>
                <a:gd name="connsiteY5" fmla="*/ 269938 h 1729617"/>
                <a:gd name="connsiteX0" fmla="*/ 0 w 5457994"/>
                <a:gd name="connsiteY0" fmla="*/ 313912 h 1773591"/>
                <a:gd name="connsiteX1" fmla="*/ 2639518 w 5457994"/>
                <a:gd name="connsiteY1" fmla="*/ 0 h 1773591"/>
                <a:gd name="connsiteX2" fmla="*/ 5457994 w 5457994"/>
                <a:gd name="connsiteY2" fmla="*/ 313912 h 1773591"/>
                <a:gd name="connsiteX3" fmla="*/ 5414181 w 5457994"/>
                <a:gd name="connsiteY3" fmla="*/ 1773591 h 1773591"/>
                <a:gd name="connsiteX4" fmla="*/ 0 w 5457994"/>
                <a:gd name="connsiteY4" fmla="*/ 1773591 h 1773591"/>
                <a:gd name="connsiteX5" fmla="*/ 0 w 5457994"/>
                <a:gd name="connsiteY5" fmla="*/ 313912 h 177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994" h="1773591">
                  <a:moveTo>
                    <a:pt x="0" y="313912"/>
                  </a:moveTo>
                  <a:cubicBezTo>
                    <a:pt x="613956" y="2982"/>
                    <a:pt x="1737155" y="0"/>
                    <a:pt x="2639518" y="0"/>
                  </a:cubicBezTo>
                  <a:cubicBezTo>
                    <a:pt x="3541881" y="0"/>
                    <a:pt x="5016240" y="2981"/>
                    <a:pt x="5457994" y="313912"/>
                  </a:cubicBezTo>
                  <a:lnTo>
                    <a:pt x="5414181" y="1773591"/>
                  </a:lnTo>
                  <a:lnTo>
                    <a:pt x="0" y="1773591"/>
                  </a:lnTo>
                  <a:lnTo>
                    <a:pt x="0" y="313912"/>
                  </a:lnTo>
                  <a:close/>
                </a:path>
              </a:pathLst>
            </a:custGeom>
            <a:solidFill>
              <a:srgbClr val="000000">
                <a:alpha val="30196"/>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6864"/>
              <a:endParaRPr lang="en-IN" sz="1400" dirty="0">
                <a:solidFill>
                  <a:prstClr val="white">
                    <a:lumMod val="65000"/>
                  </a:prstClr>
                </a:solidFill>
              </a:endParaRPr>
            </a:p>
          </p:txBody>
        </p:sp>
        <p:sp>
          <p:nvSpPr>
            <p:cNvPr id="6" name="Rectangle 5">
              <a:extLst>
                <a:ext uri="{FF2B5EF4-FFF2-40B4-BE49-F238E27FC236}">
                  <a16:creationId xmlns:a16="http://schemas.microsoft.com/office/drawing/2014/main" id="{C0D0441C-52CF-4BC1-81C1-F63B306F6497}"/>
                </a:ext>
              </a:extLst>
            </p:cNvPr>
            <p:cNvSpPr/>
            <p:nvPr/>
          </p:nvSpPr>
          <p:spPr>
            <a:xfrm rot="5400000" flipH="1">
              <a:off x="9491664" y="2030063"/>
              <a:ext cx="2408733" cy="165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6864"/>
              <a:endParaRPr lang="en-IN" sz="1400" dirty="0">
                <a:solidFill>
                  <a:prstClr val="white"/>
                </a:solidFill>
              </a:endParaRPr>
            </a:p>
          </p:txBody>
        </p:sp>
      </p:grpSp>
      <p:sp>
        <p:nvSpPr>
          <p:cNvPr id="7" name="AutoShape 60">
            <a:extLst>
              <a:ext uri="{FF2B5EF4-FFF2-40B4-BE49-F238E27FC236}">
                <a16:creationId xmlns:a16="http://schemas.microsoft.com/office/drawing/2014/main" id="{B0B5F83F-8527-4AA2-8E57-E26E20B9ABEC}"/>
              </a:ext>
            </a:extLst>
          </p:cNvPr>
          <p:cNvSpPr>
            <a:spLocks noChangeAspect="1" noChangeArrowheads="1" noTextEdit="1"/>
          </p:cNvSpPr>
          <p:nvPr userDrawn="1"/>
        </p:nvSpPr>
        <p:spPr bwMode="auto">
          <a:xfrm>
            <a:off x="2650666" y="2022223"/>
            <a:ext cx="3842669" cy="1187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686" tIns="34843" rIns="69686" bIns="34843" numCol="1" anchor="t" anchorCtr="0" compatLnSpc="1">
            <a:prstTxWarp prst="textNoShape">
              <a:avLst/>
            </a:prstTxWarp>
          </a:bodyPr>
          <a:lstStyle/>
          <a:p>
            <a:pPr algn="ctr" defTabSz="696864"/>
            <a:r>
              <a:rPr lang="en-IN" sz="6100" dirty="0">
                <a:solidFill>
                  <a:srgbClr val="595959"/>
                </a:solidFill>
              </a:rPr>
              <a:t>Thank you</a:t>
            </a:r>
          </a:p>
        </p:txBody>
      </p:sp>
      <p:grpSp>
        <p:nvGrpSpPr>
          <p:cNvPr id="8" name="Group 7">
            <a:extLst>
              <a:ext uri="{FF2B5EF4-FFF2-40B4-BE49-F238E27FC236}">
                <a16:creationId xmlns:a16="http://schemas.microsoft.com/office/drawing/2014/main" id="{7F8B8839-2DE8-4E32-AACE-5718126A1761}"/>
              </a:ext>
            </a:extLst>
          </p:cNvPr>
          <p:cNvGrpSpPr/>
          <p:nvPr userDrawn="1"/>
        </p:nvGrpSpPr>
        <p:grpSpPr>
          <a:xfrm>
            <a:off x="291314" y="3741821"/>
            <a:ext cx="8515330" cy="758096"/>
            <a:chOff x="388418" y="4989095"/>
            <a:chExt cx="11353773" cy="1010794"/>
          </a:xfrm>
        </p:grpSpPr>
        <p:cxnSp>
          <p:nvCxnSpPr>
            <p:cNvPr id="9" name="Straight Connector 8">
              <a:extLst>
                <a:ext uri="{FF2B5EF4-FFF2-40B4-BE49-F238E27FC236}">
                  <a16:creationId xmlns:a16="http://schemas.microsoft.com/office/drawing/2014/main" id="{493061BB-6E88-49D5-96AC-0D4B954CFE65}"/>
                </a:ext>
              </a:extLst>
            </p:cNvPr>
            <p:cNvCxnSpPr/>
            <p:nvPr userDrawn="1"/>
          </p:nvCxnSpPr>
          <p:spPr>
            <a:xfrm>
              <a:off x="163566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EF8E9F-DDCB-4541-A42F-60DCBE2D01F7}"/>
                </a:ext>
              </a:extLst>
            </p:cNvPr>
            <p:cNvCxnSpPr/>
            <p:nvPr userDrawn="1"/>
          </p:nvCxnSpPr>
          <p:spPr>
            <a:xfrm>
              <a:off x="3448423"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5E21C7-F0FC-40D8-9ED6-3186344B50E3}"/>
                </a:ext>
              </a:extLst>
            </p:cNvPr>
            <p:cNvCxnSpPr/>
            <p:nvPr userDrawn="1"/>
          </p:nvCxnSpPr>
          <p:spPr>
            <a:xfrm>
              <a:off x="50686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BF9EBE0-1E6B-4658-8793-8756CA68361A}"/>
                </a:ext>
              </a:extLst>
            </p:cNvPr>
            <p:cNvCxnSpPr/>
            <p:nvPr userDrawn="1"/>
          </p:nvCxnSpPr>
          <p:spPr>
            <a:xfrm>
              <a:off x="68690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CCAEF2-56FF-434C-A027-5AC490A216F8}"/>
                </a:ext>
              </a:extLst>
            </p:cNvPr>
            <p:cNvCxnSpPr/>
            <p:nvPr userDrawn="1"/>
          </p:nvCxnSpPr>
          <p:spPr>
            <a:xfrm>
              <a:off x="85534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5EF6AD-A134-4584-BD4C-16BF16437488}"/>
                </a:ext>
              </a:extLst>
            </p:cNvPr>
            <p:cNvCxnSpPr/>
            <p:nvPr userDrawn="1"/>
          </p:nvCxnSpPr>
          <p:spPr>
            <a:xfrm>
              <a:off x="102218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67E9512F-07E0-4A16-9DA9-947B2A8C3B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418" y="4994607"/>
              <a:ext cx="11353773" cy="1005282"/>
            </a:xfrm>
            <a:prstGeom prst="rect">
              <a:avLst/>
            </a:prstGeom>
          </p:spPr>
        </p:pic>
      </p:grpSp>
      <p:pic>
        <p:nvPicPr>
          <p:cNvPr id="18" name="Picture 17">
            <a:extLst>
              <a:ext uri="{FF2B5EF4-FFF2-40B4-BE49-F238E27FC236}">
                <a16:creationId xmlns:a16="http://schemas.microsoft.com/office/drawing/2014/main" id="{D00E8AED-823F-4FE2-A1E5-33EBECA3A3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59219" y="354614"/>
            <a:ext cx="1707598" cy="1433321"/>
          </a:xfrm>
          <a:prstGeom prst="rect">
            <a:avLst/>
          </a:prstGeom>
        </p:spPr>
      </p:pic>
      <p:pic>
        <p:nvPicPr>
          <p:cNvPr id="19" name="Picture 18">
            <a:extLst>
              <a:ext uri="{FF2B5EF4-FFF2-40B4-BE49-F238E27FC236}">
                <a16:creationId xmlns:a16="http://schemas.microsoft.com/office/drawing/2014/main" id="{BC4C3551-2C7A-40BB-8A32-75878B1B01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55831" y="354614"/>
            <a:ext cx="1707598" cy="1433321"/>
          </a:xfrm>
          <a:prstGeom prst="rect">
            <a:avLst/>
          </a:prstGeom>
        </p:spPr>
      </p:pic>
    </p:spTree>
    <p:extLst>
      <p:ext uri="{BB962C8B-B14F-4D97-AF65-F5344CB8AC3E}">
        <p14:creationId xmlns:p14="http://schemas.microsoft.com/office/powerpoint/2010/main" val="317636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4000" y="367201"/>
            <a:ext cx="7538400" cy="369332"/>
          </a:xfrm>
          <a:prstGeom prst="rect">
            <a:avLst/>
          </a:prstGeom>
        </p:spPr>
        <p:txBody>
          <a:bodyPr>
            <a:spAutoFit/>
          </a:bodyPr>
          <a:lstStyle>
            <a:lvl1pPr marL="0" marR="0" indent="0" algn="l" defTabSz="914286" rtl="0" eaLnBrk="1" fontAlgn="auto" latinLnBrk="0" hangingPunct="1">
              <a:lnSpc>
                <a:spcPct val="100000"/>
              </a:lnSpc>
              <a:spcBef>
                <a:spcPct val="0"/>
              </a:spcBef>
              <a:spcAft>
                <a:spcPts val="0"/>
              </a:spcAft>
              <a:buClrTx/>
              <a:buSzTx/>
              <a:buFontTx/>
              <a:buNone/>
              <a:tabLst/>
              <a:defRPr kumimoji="0" lang="en-US" sz="18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6" name="Slide Number Placeholder 5"/>
          <p:cNvSpPr>
            <a:spLocks noGrp="1"/>
          </p:cNvSpPr>
          <p:nvPr>
            <p:ph type="sldNum" sz="quarter" idx="12"/>
          </p:nvPr>
        </p:nvSpPr>
        <p:spPr/>
        <p:txBody>
          <a:bodyPr/>
          <a:lstStyle/>
          <a:p>
            <a:fld id="{D6AB342A-830E-438F-A6A8-BEDF509AB0A8}" type="slidenum">
              <a:rPr lang="en-US" smtClean="0"/>
              <a:t>‹#›</a:t>
            </a:fld>
            <a:endParaRPr lang="en-US" dirty="0"/>
          </a:p>
        </p:txBody>
      </p:sp>
    </p:spTree>
    <p:extLst>
      <p:ext uri="{BB962C8B-B14F-4D97-AF65-F5344CB8AC3E}">
        <p14:creationId xmlns:p14="http://schemas.microsoft.com/office/powerpoint/2010/main" val="2886057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4000" y="1026161"/>
            <a:ext cx="8412163" cy="3658553"/>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8286433" y="4767264"/>
            <a:ext cx="487680" cy="274637"/>
          </a:xfrm>
          <a:prstGeom prst="rect">
            <a:avLst/>
          </a:prstGeom>
        </p:spPr>
        <p:txBody>
          <a:bodyPr vert="horz" lIns="91428" tIns="45715" rIns="0" bIns="45715" rtlCol="0" anchor="ctr"/>
          <a:lstStyle>
            <a:lvl1pPr algn="r">
              <a:defRPr sz="1000">
                <a:solidFill>
                  <a:schemeClr val="tx1">
                    <a:tint val="75000"/>
                  </a:schemeClr>
                </a:solidFill>
                <a:latin typeface="Trebuchet MS" pitchFamily="34" charset="0"/>
              </a:defRPr>
            </a:lvl1pPr>
          </a:lstStyle>
          <a:p>
            <a:fld id="{D6AB342A-830E-438F-A6A8-BEDF509AB0A8}" type="slidenum">
              <a:rPr lang="en-US" smtClean="0"/>
              <a:pPr/>
              <a:t>‹#›</a:t>
            </a:fld>
            <a:endParaRPr lang="en-US" dirty="0"/>
          </a:p>
        </p:txBody>
      </p:sp>
      <p:pic>
        <p:nvPicPr>
          <p:cNvPr id="7" name="Picture 6" descr="http://skillwise.in/consulting/images_new/logo/sify.png">
            <a:extLst>
              <a:ext uri="{FF2B5EF4-FFF2-40B4-BE49-F238E27FC236}">
                <a16:creationId xmlns:a16="http://schemas.microsoft.com/office/drawing/2014/main" id="{E95DE93F-67CB-4FB4-9215-63C8D341FAE1}"/>
              </a:ext>
            </a:extLst>
          </p:cNvPr>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7760303" y="-97289"/>
            <a:ext cx="1194705" cy="1194704"/>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1"/>
          <p:cNvSpPr>
            <a:spLocks noGrp="1"/>
          </p:cNvSpPr>
          <p:nvPr>
            <p:ph type="title"/>
          </p:nvPr>
        </p:nvSpPr>
        <p:spPr>
          <a:xfrm>
            <a:off x="324000" y="367268"/>
            <a:ext cx="7537450" cy="369332"/>
          </a:xfrm>
          <a:prstGeom prst="rect">
            <a:avLst/>
          </a:prstGeom>
        </p:spPr>
        <p:txBody>
          <a:bodyPr vert="horz" wrap="square" lIns="0" tIns="45715" rIns="91428" bIns="45715" rtlCol="0" anchor="ctr">
            <a:spAutoFit/>
          </a:body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cSld>
  <p:clrMap bg1="lt1" tx1="dk1" bg2="lt2" tx2="dk2" accent1="accent1" accent2="accent2" accent3="accent3" accent4="accent4" accent5="accent5" accent6="accent6" hlink="hlink" folHlink="folHlink"/>
  <p:sldLayoutIdLst>
    <p:sldLayoutId id="2147483663" r:id="rId1"/>
    <p:sldLayoutId id="2147483702" r:id="rId2"/>
    <p:sldLayoutId id="2147483664" r:id="rId3"/>
    <p:sldLayoutId id="2147483666" r:id="rId4"/>
    <p:sldLayoutId id="2147483667" r:id="rId5"/>
    <p:sldLayoutId id="2147483668" r:id="rId6"/>
    <p:sldLayoutId id="2147483669" r:id="rId7"/>
    <p:sldLayoutId id="2147483700" r:id="rId8"/>
    <p:sldLayoutId id="2147483701" r:id="rId9"/>
    <p:sldLayoutId id="2147483703" r:id="rId10"/>
    <p:sldLayoutId id="2147483706" r:id="rId11"/>
    <p:sldLayoutId id="2147483707" r:id="rId12"/>
    <p:sldLayoutId id="2147483714" r:id="rId13"/>
    <p:sldLayoutId id="2147483715" r:id="rId14"/>
  </p:sldLayoutIdLst>
  <p:txStyles>
    <p:titleStyle>
      <a:lvl1pPr algn="l" defTabSz="914286" rtl="0" eaLnBrk="1" latinLnBrk="0" hangingPunct="1">
        <a:spcBef>
          <a:spcPct val="0"/>
        </a:spcBef>
        <a:buNone/>
        <a:defRPr kumimoji="0" lang="en-US" sz="18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p:titleStyle>
    <p:bodyStyle>
      <a:lvl1pPr marL="226772" indent="-226772" algn="l" defTabSz="914286" rtl="0" eaLnBrk="1" latinLnBrk="0" hangingPunct="1">
        <a:lnSpc>
          <a:spcPct val="90000"/>
        </a:lnSpc>
        <a:spcBef>
          <a:spcPts val="600"/>
        </a:spcBef>
        <a:buFont typeface="Arial" pitchFamily="34" charset="0"/>
        <a:buChar char="•"/>
        <a:defRPr sz="1600" kern="1200">
          <a:solidFill>
            <a:srgbClr val="595959"/>
          </a:solidFill>
          <a:latin typeface="Trebuchet MS" pitchFamily="34" charset="0"/>
          <a:ea typeface="+mn-ea"/>
          <a:cs typeface="+mn-cs"/>
        </a:defRPr>
      </a:lvl1pPr>
      <a:lvl2pPr marL="568729" indent="-285714" algn="l" defTabSz="914286" rtl="0" eaLnBrk="1" latinLnBrk="0" hangingPunct="1">
        <a:lnSpc>
          <a:spcPct val="90000"/>
        </a:lnSpc>
        <a:spcBef>
          <a:spcPts val="600"/>
        </a:spcBef>
        <a:buFont typeface="Arial" pitchFamily="34" charset="0"/>
        <a:buChar char="–"/>
        <a:defRPr sz="1400" kern="1200">
          <a:solidFill>
            <a:srgbClr val="595959"/>
          </a:solidFill>
          <a:latin typeface="Trebuchet MS" pitchFamily="34" charset="0"/>
          <a:ea typeface="+mn-ea"/>
          <a:cs typeface="+mn-cs"/>
        </a:defRPr>
      </a:lvl2pPr>
      <a:lvl3pPr marL="1142857" indent="-228571" algn="l" defTabSz="914286" rtl="0" eaLnBrk="1" latinLnBrk="0" hangingPunct="1">
        <a:lnSpc>
          <a:spcPct val="90000"/>
        </a:lnSpc>
        <a:spcBef>
          <a:spcPts val="600"/>
        </a:spcBef>
        <a:buFont typeface="Arial" pitchFamily="34" charset="0"/>
        <a:buChar char="•"/>
        <a:defRPr sz="1200" kern="1200">
          <a:solidFill>
            <a:srgbClr val="595959"/>
          </a:solidFill>
          <a:latin typeface="Trebuchet MS" pitchFamily="34" charset="0"/>
          <a:ea typeface="+mn-ea"/>
          <a:cs typeface="+mn-cs"/>
        </a:defRPr>
      </a:lvl3pPr>
      <a:lvl4pPr marL="1600000"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4pPr>
      <a:lvl5pPr marL="2057143"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5pPr>
      <a:lvl6pPr marL="2514286"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29"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72"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15"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5143500"/>
          </a:xfrm>
          <a:custGeom>
            <a:avLst/>
            <a:gdLst/>
            <a:ahLst/>
            <a:cxnLst/>
            <a:rect l="l" t="t" r="r" b="b"/>
            <a:pathLst>
              <a:path w="9144000" h="5143500">
                <a:moveTo>
                  <a:pt x="9144000" y="0"/>
                </a:moveTo>
                <a:lnTo>
                  <a:pt x="0" y="0"/>
                </a:lnTo>
                <a:lnTo>
                  <a:pt x="0" y="5143499"/>
                </a:lnTo>
                <a:lnTo>
                  <a:pt x="9144000" y="5143499"/>
                </a:lnTo>
                <a:lnTo>
                  <a:pt x="9144000" y="0"/>
                </a:lnTo>
                <a:close/>
              </a:path>
            </a:pathLst>
          </a:custGeom>
          <a:solidFill>
            <a:srgbClr val="0E2836"/>
          </a:solidFill>
        </p:spPr>
        <p:txBody>
          <a:bodyPr wrap="square" lIns="0" tIns="0" rIns="0" bIns="0" rtlCol="0"/>
          <a:lstStyle/>
          <a:p>
            <a:endParaRPr/>
          </a:p>
        </p:txBody>
      </p:sp>
      <p:sp>
        <p:nvSpPr>
          <p:cNvPr id="2" name="Holder 2"/>
          <p:cNvSpPr>
            <a:spLocks noGrp="1"/>
          </p:cNvSpPr>
          <p:nvPr>
            <p:ph type="title"/>
          </p:nvPr>
        </p:nvSpPr>
        <p:spPr>
          <a:xfrm>
            <a:off x="3653378" y="1290320"/>
            <a:ext cx="1837243" cy="162559"/>
          </a:xfrm>
          <a:prstGeom prst="rect">
            <a:avLst/>
          </a:prstGeom>
        </p:spPr>
        <p:txBody>
          <a:bodyPr wrap="square" lIns="0" tIns="0" rIns="0" bIns="0">
            <a:spAutoFit/>
          </a:bodyPr>
          <a:lstStyle>
            <a:lvl1pPr>
              <a:defRPr sz="900" b="0" i="0">
                <a:solidFill>
                  <a:schemeClr val="bg1"/>
                </a:solidFill>
                <a:latin typeface="Trebuchet MS"/>
                <a:cs typeface="Trebuchet MS"/>
              </a:defRPr>
            </a:lvl1pPr>
          </a:lstStyle>
          <a:p>
            <a:endParaRPr/>
          </a:p>
        </p:txBody>
      </p:sp>
      <p:sp>
        <p:nvSpPr>
          <p:cNvPr id="3" name="Holder 3"/>
          <p:cNvSpPr>
            <a:spLocks noGrp="1"/>
          </p:cNvSpPr>
          <p:nvPr>
            <p:ph type="body" idx="1"/>
          </p:nvPr>
        </p:nvSpPr>
        <p:spPr>
          <a:xfrm>
            <a:off x="408040" y="786592"/>
            <a:ext cx="8529955" cy="2700654"/>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74564" y="4835512"/>
            <a:ext cx="3728720" cy="132079"/>
          </a:xfrm>
          <a:prstGeom prst="rect">
            <a:avLst/>
          </a:prstGeom>
        </p:spPr>
        <p:txBody>
          <a:bodyPr wrap="square" lIns="0" tIns="0" rIns="0" bIns="0">
            <a:spAutoFit/>
          </a:bodyPr>
          <a:lstStyle>
            <a:lvl1pPr>
              <a:defRPr sz="700" b="0" i="0">
                <a:solidFill>
                  <a:schemeClr val="bg1"/>
                </a:solidFill>
                <a:latin typeface="Trebuchet MS"/>
                <a:cs typeface="Trebuchet MS"/>
              </a:defRPr>
            </a:lvl1pPr>
          </a:lstStyle>
          <a:p>
            <a:pPr marL="12700">
              <a:lnSpc>
                <a:spcPct val="100000"/>
              </a:lnSpc>
              <a:spcBef>
                <a:spcPts val="80"/>
              </a:spcBef>
            </a:pPr>
            <a:r>
              <a:rPr spc="40" dirty="0"/>
              <a:t>©</a:t>
            </a:r>
            <a:r>
              <a:rPr spc="-30" dirty="0"/>
              <a:t> </a:t>
            </a:r>
            <a:r>
              <a:rPr spc="15" dirty="0"/>
              <a:t>2020,</a:t>
            </a:r>
            <a:r>
              <a:rPr spc="-20" dirty="0"/>
              <a:t> </a:t>
            </a:r>
            <a:r>
              <a:rPr spc="20" dirty="0"/>
              <a:t>Amazon</a:t>
            </a:r>
            <a:r>
              <a:rPr spc="-20" dirty="0"/>
              <a:t> </a:t>
            </a:r>
            <a:r>
              <a:rPr spc="20" dirty="0"/>
              <a:t>Web</a:t>
            </a:r>
            <a:r>
              <a:rPr spc="-25" dirty="0"/>
              <a:t> </a:t>
            </a:r>
            <a:r>
              <a:rPr spc="-10" dirty="0"/>
              <a:t>Services,</a:t>
            </a:r>
            <a:r>
              <a:rPr spc="-20" dirty="0"/>
              <a:t> Inc. </a:t>
            </a:r>
            <a:r>
              <a:rPr dirty="0"/>
              <a:t>or</a:t>
            </a:r>
            <a:r>
              <a:rPr spc="-20" dirty="0"/>
              <a:t> </a:t>
            </a:r>
            <a:r>
              <a:rPr spc="-10" dirty="0"/>
              <a:t>its</a:t>
            </a:r>
            <a:r>
              <a:rPr spc="-25" dirty="0"/>
              <a:t> </a:t>
            </a:r>
            <a:r>
              <a:rPr spc="-15" dirty="0"/>
              <a:t>Affiliates.</a:t>
            </a:r>
            <a:r>
              <a:rPr spc="-20" dirty="0"/>
              <a:t> </a:t>
            </a:r>
            <a:r>
              <a:rPr spc="5" dirty="0"/>
              <a:t>All</a:t>
            </a:r>
            <a:r>
              <a:rPr spc="-20" dirty="0"/>
              <a:t> </a:t>
            </a:r>
            <a:r>
              <a:rPr spc="5" dirty="0"/>
              <a:t>rights</a:t>
            </a:r>
            <a:r>
              <a:rPr spc="-25" dirty="0"/>
              <a:t> </a:t>
            </a:r>
            <a:r>
              <a:rPr spc="-10" dirty="0"/>
              <a:t>reserved.</a:t>
            </a:r>
            <a:r>
              <a:rPr spc="-25" dirty="0"/>
              <a:t> </a:t>
            </a:r>
            <a:r>
              <a:rPr spc="20" dirty="0"/>
              <a:t>Amazon</a:t>
            </a:r>
            <a:r>
              <a:rPr spc="-20" dirty="0"/>
              <a:t> </a:t>
            </a:r>
            <a:r>
              <a:rPr dirty="0"/>
              <a:t>Confidential</a:t>
            </a:r>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9/6/2022</a:t>
            </a:fld>
            <a:endParaRPr lang="en-US"/>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7792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g"/><Relationship Id="rId18" Type="http://schemas.openxmlformats.org/officeDocument/2006/relationships/image" Target="../media/image40.jpeg"/><Relationship Id="rId3" Type="http://schemas.openxmlformats.org/officeDocument/2006/relationships/image" Target="../media/image25.jpeg"/><Relationship Id="rId21" Type="http://schemas.openxmlformats.org/officeDocument/2006/relationships/image" Target="../media/image43.jpeg"/><Relationship Id="rId7" Type="http://schemas.openxmlformats.org/officeDocument/2006/relationships/image" Target="../media/image29.wmf"/><Relationship Id="rId12" Type="http://schemas.openxmlformats.org/officeDocument/2006/relationships/image" Target="../media/image34.png"/><Relationship Id="rId17" Type="http://schemas.openxmlformats.org/officeDocument/2006/relationships/image" Target="../media/image39.jpeg"/><Relationship Id="rId2" Type="http://schemas.openxmlformats.org/officeDocument/2006/relationships/notesSlide" Target="../notesSlides/notesSlide7.xml"/><Relationship Id="rId16" Type="http://schemas.openxmlformats.org/officeDocument/2006/relationships/image" Target="../media/image38.jpeg"/><Relationship Id="rId20" Type="http://schemas.openxmlformats.org/officeDocument/2006/relationships/image" Target="../media/image42.jpeg"/><Relationship Id="rId1" Type="http://schemas.openxmlformats.org/officeDocument/2006/relationships/slideLayout" Target="../slideLayouts/slideLayout9.xml"/><Relationship Id="rId6" Type="http://schemas.openxmlformats.org/officeDocument/2006/relationships/image" Target="../media/image28.wmf"/><Relationship Id="rId11" Type="http://schemas.openxmlformats.org/officeDocument/2006/relationships/image" Target="../media/image33.wmf"/><Relationship Id="rId5" Type="http://schemas.openxmlformats.org/officeDocument/2006/relationships/image" Target="../media/image27.jpg"/><Relationship Id="rId15" Type="http://schemas.openxmlformats.org/officeDocument/2006/relationships/image" Target="../media/image37.jpeg"/><Relationship Id="rId10" Type="http://schemas.openxmlformats.org/officeDocument/2006/relationships/image" Target="../media/image32.jpeg"/><Relationship Id="rId19" Type="http://schemas.openxmlformats.org/officeDocument/2006/relationships/image" Target="../media/image41.jpeg"/><Relationship Id="rId4" Type="http://schemas.openxmlformats.org/officeDocument/2006/relationships/image" Target="../media/image26.wmf"/><Relationship Id="rId9" Type="http://schemas.openxmlformats.org/officeDocument/2006/relationships/image" Target="../media/image31.jpeg"/><Relationship Id="rId14" Type="http://schemas.openxmlformats.org/officeDocument/2006/relationships/image" Target="../media/image36.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jpeg"/></Relationships>
</file>

<file path=ppt/slides/_rels/slide1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63.jpeg"/></Relationships>
</file>

<file path=ppt/slides/_rels/slide1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5" Type="http://schemas.openxmlformats.org/officeDocument/2006/relationships/image" Target="../media/image19.jp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6EB378D-7532-4115-BE2E-788E557A3ABE}"/>
              </a:ext>
            </a:extLst>
          </p:cNvPr>
          <p:cNvSpPr>
            <a:spLocks noGrp="1"/>
          </p:cNvSpPr>
          <p:nvPr>
            <p:ph type="body" sz="quarter" idx="13"/>
          </p:nvPr>
        </p:nvSpPr>
        <p:spPr/>
        <p:txBody>
          <a:bodyPr/>
          <a:lstStyle/>
          <a:p>
            <a:r>
              <a:rPr lang="en-US" sz="2800" dirty="0"/>
              <a:t>S</a:t>
            </a:r>
            <a:r>
              <a:rPr lang="en-IN" sz="2800" dirty="0"/>
              <a:t>IFY AWS CAPABILITIES</a:t>
            </a:r>
          </a:p>
        </p:txBody>
      </p:sp>
    </p:spTree>
    <p:extLst>
      <p:ext uri="{BB962C8B-B14F-4D97-AF65-F5344CB8AC3E}">
        <p14:creationId xmlns:p14="http://schemas.microsoft.com/office/powerpoint/2010/main" val="3469945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5528" y="122427"/>
            <a:ext cx="6010910" cy="731520"/>
          </a:xfrm>
          <a:prstGeom prst="rect">
            <a:avLst/>
          </a:prstGeom>
        </p:spPr>
        <p:txBody>
          <a:bodyPr vert="horz" wrap="square" lIns="0" tIns="12700" rIns="0" bIns="0" rtlCol="0">
            <a:spAutoFit/>
          </a:bodyPr>
          <a:lstStyle/>
          <a:p>
            <a:pPr marL="12700">
              <a:lnSpc>
                <a:spcPct val="100000"/>
              </a:lnSpc>
              <a:spcBef>
                <a:spcPts val="100"/>
              </a:spcBef>
            </a:pPr>
            <a:r>
              <a:rPr sz="2800" spc="200" dirty="0"/>
              <a:t>AWS</a:t>
            </a:r>
            <a:r>
              <a:rPr sz="2800" spc="-120" dirty="0"/>
              <a:t> </a:t>
            </a:r>
            <a:r>
              <a:rPr sz="2800" spc="30" dirty="0"/>
              <a:t>Global</a:t>
            </a:r>
            <a:r>
              <a:rPr sz="2800" spc="-120" dirty="0"/>
              <a:t> </a:t>
            </a:r>
            <a:r>
              <a:rPr sz="2800" dirty="0"/>
              <a:t>Infrastructure</a:t>
            </a:r>
          </a:p>
          <a:p>
            <a:pPr marL="12700">
              <a:lnSpc>
                <a:spcPct val="100000"/>
              </a:lnSpc>
              <a:spcBef>
                <a:spcPts val="40"/>
              </a:spcBef>
            </a:pPr>
            <a:r>
              <a:rPr sz="1800" spc="105" dirty="0"/>
              <a:t>25</a:t>
            </a:r>
            <a:r>
              <a:rPr sz="1800" spc="-80" dirty="0"/>
              <a:t> </a:t>
            </a:r>
            <a:r>
              <a:rPr sz="1800" spc="25" dirty="0"/>
              <a:t>geographical</a:t>
            </a:r>
            <a:r>
              <a:rPr sz="1800" spc="-70" dirty="0"/>
              <a:t> </a:t>
            </a:r>
            <a:r>
              <a:rPr sz="1800" dirty="0"/>
              <a:t>regions,</a:t>
            </a:r>
            <a:r>
              <a:rPr sz="1800" spc="-65" dirty="0"/>
              <a:t> </a:t>
            </a:r>
            <a:r>
              <a:rPr sz="1800" spc="105" dirty="0"/>
              <a:t>81</a:t>
            </a:r>
            <a:r>
              <a:rPr sz="1800" spc="-80" dirty="0"/>
              <a:t> </a:t>
            </a:r>
            <a:r>
              <a:rPr sz="1800" spc="-10" dirty="0"/>
              <a:t>availability</a:t>
            </a:r>
            <a:r>
              <a:rPr sz="1800" spc="-70" dirty="0"/>
              <a:t> </a:t>
            </a:r>
            <a:r>
              <a:rPr sz="1800" spc="-10" dirty="0"/>
              <a:t>zones,</a:t>
            </a:r>
            <a:r>
              <a:rPr sz="1800" spc="-65" dirty="0"/>
              <a:t> </a:t>
            </a:r>
            <a:r>
              <a:rPr sz="1800" spc="105" dirty="0"/>
              <a:t>230+</a:t>
            </a:r>
            <a:r>
              <a:rPr sz="1800" spc="-75" dirty="0"/>
              <a:t> </a:t>
            </a:r>
            <a:r>
              <a:rPr sz="1800" spc="90" dirty="0"/>
              <a:t>POPs</a:t>
            </a:r>
            <a:endParaRPr sz="1800" dirty="0"/>
          </a:p>
        </p:txBody>
      </p:sp>
      <p:sp>
        <p:nvSpPr>
          <p:cNvPr id="3" name="object 3"/>
          <p:cNvSpPr txBox="1"/>
          <p:nvPr/>
        </p:nvSpPr>
        <p:spPr>
          <a:xfrm>
            <a:off x="644798" y="1108964"/>
            <a:ext cx="3213100" cy="208279"/>
          </a:xfrm>
          <a:prstGeom prst="rect">
            <a:avLst/>
          </a:prstGeom>
        </p:spPr>
        <p:txBody>
          <a:bodyPr vert="horz" wrap="square" lIns="0" tIns="12700" rIns="0" bIns="0" rtlCol="0">
            <a:spAutoFit/>
          </a:bodyPr>
          <a:lstStyle/>
          <a:p>
            <a:pPr marL="12700">
              <a:lnSpc>
                <a:spcPct val="100000"/>
              </a:lnSpc>
              <a:spcBef>
                <a:spcPts val="100"/>
              </a:spcBef>
            </a:pPr>
            <a:r>
              <a:rPr sz="1200" b="1" spc="20" dirty="0">
                <a:solidFill>
                  <a:srgbClr val="FFFFFF"/>
                </a:solidFill>
                <a:latin typeface="Trebuchet MS"/>
                <a:cs typeface="Trebuchet MS"/>
              </a:rPr>
              <a:t>Region</a:t>
            </a:r>
            <a:r>
              <a:rPr sz="1200" b="1" spc="-55" dirty="0">
                <a:solidFill>
                  <a:srgbClr val="FFFFFF"/>
                </a:solidFill>
                <a:latin typeface="Trebuchet MS"/>
                <a:cs typeface="Trebuchet MS"/>
              </a:rPr>
              <a:t> </a:t>
            </a:r>
            <a:r>
              <a:rPr sz="1200" b="1" spc="45" dirty="0">
                <a:solidFill>
                  <a:srgbClr val="FFFFFF"/>
                </a:solidFill>
                <a:latin typeface="Trebuchet MS"/>
                <a:cs typeface="Trebuchet MS"/>
              </a:rPr>
              <a:t>&amp;</a:t>
            </a:r>
            <a:r>
              <a:rPr sz="1200" b="1" spc="-60" dirty="0">
                <a:solidFill>
                  <a:srgbClr val="FFFFFF"/>
                </a:solidFill>
                <a:latin typeface="Trebuchet MS"/>
                <a:cs typeface="Trebuchet MS"/>
              </a:rPr>
              <a:t> </a:t>
            </a:r>
            <a:r>
              <a:rPr sz="1200" b="1" spc="15" dirty="0">
                <a:solidFill>
                  <a:srgbClr val="FFFFFF"/>
                </a:solidFill>
                <a:latin typeface="Trebuchet MS"/>
                <a:cs typeface="Trebuchet MS"/>
              </a:rPr>
              <a:t>Number</a:t>
            </a:r>
            <a:r>
              <a:rPr sz="1200" b="1" spc="-55" dirty="0">
                <a:solidFill>
                  <a:srgbClr val="FFFFFF"/>
                </a:solidFill>
                <a:latin typeface="Trebuchet MS"/>
                <a:cs typeface="Trebuchet MS"/>
              </a:rPr>
              <a:t> </a:t>
            </a:r>
            <a:r>
              <a:rPr sz="1200" b="1" spc="25" dirty="0">
                <a:solidFill>
                  <a:srgbClr val="FFFFFF"/>
                </a:solidFill>
                <a:latin typeface="Trebuchet MS"/>
                <a:cs typeface="Trebuchet MS"/>
              </a:rPr>
              <a:t>of</a:t>
            </a:r>
            <a:r>
              <a:rPr sz="1200" b="1" spc="-60" dirty="0">
                <a:solidFill>
                  <a:srgbClr val="FFFFFF"/>
                </a:solidFill>
                <a:latin typeface="Trebuchet MS"/>
                <a:cs typeface="Trebuchet MS"/>
              </a:rPr>
              <a:t> </a:t>
            </a:r>
            <a:r>
              <a:rPr sz="1200" b="1" spc="10" dirty="0">
                <a:solidFill>
                  <a:srgbClr val="FFFFFF"/>
                </a:solidFill>
                <a:latin typeface="Trebuchet MS"/>
                <a:cs typeface="Trebuchet MS"/>
              </a:rPr>
              <a:t>Availability</a:t>
            </a:r>
            <a:r>
              <a:rPr sz="1200" b="1" spc="-60" dirty="0">
                <a:solidFill>
                  <a:srgbClr val="FFFFFF"/>
                </a:solidFill>
                <a:latin typeface="Trebuchet MS"/>
                <a:cs typeface="Trebuchet MS"/>
              </a:rPr>
              <a:t> </a:t>
            </a:r>
            <a:r>
              <a:rPr sz="1200" b="1" spc="10" dirty="0">
                <a:solidFill>
                  <a:srgbClr val="FFFFFF"/>
                </a:solidFill>
                <a:latin typeface="Trebuchet MS"/>
                <a:cs typeface="Trebuchet MS"/>
              </a:rPr>
              <a:t>Zones</a:t>
            </a:r>
            <a:r>
              <a:rPr sz="1200" b="1" spc="-55" dirty="0">
                <a:solidFill>
                  <a:srgbClr val="FFFFFF"/>
                </a:solidFill>
                <a:latin typeface="Trebuchet MS"/>
                <a:cs typeface="Trebuchet MS"/>
              </a:rPr>
              <a:t> </a:t>
            </a:r>
            <a:r>
              <a:rPr sz="1200" b="1" spc="10" dirty="0">
                <a:solidFill>
                  <a:srgbClr val="FFFFFF"/>
                </a:solidFill>
                <a:latin typeface="Trebuchet MS"/>
                <a:cs typeface="Trebuchet MS"/>
              </a:rPr>
              <a:t>(AZs)</a:t>
            </a:r>
            <a:endParaRPr sz="1200">
              <a:latin typeface="Trebuchet MS"/>
              <a:cs typeface="Trebuchet MS"/>
            </a:endParaRPr>
          </a:p>
        </p:txBody>
      </p:sp>
      <p:sp>
        <p:nvSpPr>
          <p:cNvPr id="4" name="object 4"/>
          <p:cNvSpPr txBox="1"/>
          <p:nvPr/>
        </p:nvSpPr>
        <p:spPr>
          <a:xfrm>
            <a:off x="644798" y="1421892"/>
            <a:ext cx="1143635" cy="336550"/>
          </a:xfrm>
          <a:prstGeom prst="rect">
            <a:avLst/>
          </a:prstGeom>
        </p:spPr>
        <p:txBody>
          <a:bodyPr vert="horz" wrap="square" lIns="0" tIns="45720" rIns="0" bIns="0" rtlCol="0">
            <a:spAutoFit/>
          </a:bodyPr>
          <a:lstStyle/>
          <a:p>
            <a:pPr marL="12700">
              <a:lnSpc>
                <a:spcPct val="100000"/>
              </a:lnSpc>
              <a:spcBef>
                <a:spcPts val="360"/>
              </a:spcBef>
            </a:pPr>
            <a:r>
              <a:rPr sz="800" b="1" spc="10" dirty="0">
                <a:solidFill>
                  <a:srgbClr val="FFFFFF"/>
                </a:solidFill>
                <a:latin typeface="Trebuchet MS"/>
                <a:cs typeface="Trebuchet MS"/>
              </a:rPr>
              <a:t>GovCloud</a:t>
            </a:r>
            <a:r>
              <a:rPr sz="800" b="1" spc="-55" dirty="0">
                <a:solidFill>
                  <a:srgbClr val="FFFFFF"/>
                </a:solidFill>
                <a:latin typeface="Trebuchet MS"/>
                <a:cs typeface="Trebuchet MS"/>
              </a:rPr>
              <a:t> </a:t>
            </a:r>
            <a:r>
              <a:rPr sz="800" b="1" spc="5" dirty="0">
                <a:solidFill>
                  <a:srgbClr val="FFFFFF"/>
                </a:solidFill>
                <a:latin typeface="Trebuchet MS"/>
                <a:cs typeface="Trebuchet MS"/>
              </a:rPr>
              <a:t>(US)</a:t>
            </a:r>
            <a:endParaRPr sz="800">
              <a:latin typeface="Trebuchet MS"/>
              <a:cs typeface="Trebuchet MS"/>
            </a:endParaRPr>
          </a:p>
          <a:p>
            <a:pPr marL="12700">
              <a:lnSpc>
                <a:spcPct val="100000"/>
              </a:lnSpc>
              <a:spcBef>
                <a:spcPts val="265"/>
              </a:spcBef>
            </a:pPr>
            <a:r>
              <a:rPr sz="800" spc="60" dirty="0">
                <a:solidFill>
                  <a:srgbClr val="FFFFFF"/>
                </a:solidFill>
                <a:latin typeface="Trebuchet MS"/>
                <a:cs typeface="Trebuchet MS"/>
              </a:rPr>
              <a:t>U</a:t>
            </a:r>
            <a:r>
              <a:rPr sz="800" spc="35" dirty="0">
                <a:solidFill>
                  <a:srgbClr val="FFFFFF"/>
                </a:solidFill>
                <a:latin typeface="Trebuchet MS"/>
                <a:cs typeface="Trebuchet MS"/>
              </a:rPr>
              <a:t>S</a:t>
            </a:r>
            <a:r>
              <a:rPr sz="800" spc="15" dirty="0">
                <a:solidFill>
                  <a:srgbClr val="FFFFFF"/>
                </a:solidFill>
                <a:latin typeface="Trebuchet MS"/>
                <a:cs typeface="Trebuchet MS"/>
              </a:rPr>
              <a:t>-</a:t>
            </a:r>
            <a:r>
              <a:rPr sz="800" spc="10" dirty="0">
                <a:solidFill>
                  <a:srgbClr val="FFFFFF"/>
                </a:solidFill>
                <a:latin typeface="Trebuchet MS"/>
                <a:cs typeface="Trebuchet MS"/>
              </a:rPr>
              <a:t>Ea</a:t>
            </a:r>
            <a:r>
              <a:rPr sz="800" spc="20" dirty="0">
                <a:solidFill>
                  <a:srgbClr val="FFFFFF"/>
                </a:solidFill>
                <a:latin typeface="Trebuchet MS"/>
                <a:cs typeface="Trebuchet MS"/>
              </a:rPr>
              <a:t>s</a:t>
            </a:r>
            <a:r>
              <a:rPr sz="800" spc="-15" dirty="0">
                <a:solidFill>
                  <a:srgbClr val="FFFFFF"/>
                </a:solidFill>
                <a:latin typeface="Trebuchet MS"/>
                <a:cs typeface="Trebuchet MS"/>
              </a:rPr>
              <a:t>t</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40" dirty="0">
                <a:solidFill>
                  <a:srgbClr val="FFFFFF"/>
                </a:solidFill>
                <a:latin typeface="Trebuchet MS"/>
                <a:cs typeface="Trebuchet MS"/>
              </a:rPr>
              <a:t>U</a:t>
            </a:r>
            <a:r>
              <a:rPr sz="800" spc="60" dirty="0">
                <a:solidFill>
                  <a:srgbClr val="FFFFFF"/>
                </a:solidFill>
                <a:latin typeface="Trebuchet MS"/>
                <a:cs typeface="Trebuchet MS"/>
              </a:rPr>
              <a:t>S</a:t>
            </a:r>
            <a:r>
              <a:rPr sz="800" spc="15" dirty="0">
                <a:solidFill>
                  <a:srgbClr val="FFFFFF"/>
                </a:solidFill>
                <a:latin typeface="Trebuchet MS"/>
                <a:cs typeface="Trebuchet MS"/>
              </a:rPr>
              <a:t>-We</a:t>
            </a:r>
            <a:r>
              <a:rPr sz="800" spc="20" dirty="0">
                <a:solidFill>
                  <a:srgbClr val="FFFFFF"/>
                </a:solidFill>
                <a:latin typeface="Trebuchet MS"/>
                <a:cs typeface="Trebuchet MS"/>
              </a:rPr>
              <a:t>s</a:t>
            </a:r>
            <a:r>
              <a:rPr sz="800" spc="-15" dirty="0">
                <a:solidFill>
                  <a:srgbClr val="FFFFFF"/>
                </a:solidFill>
                <a:latin typeface="Trebuchet MS"/>
                <a:cs typeface="Trebuchet MS"/>
              </a:rPr>
              <a:t>t</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p:txBody>
      </p:sp>
      <p:sp>
        <p:nvSpPr>
          <p:cNvPr id="5" name="object 5"/>
          <p:cNvSpPr txBox="1"/>
          <p:nvPr/>
        </p:nvSpPr>
        <p:spPr>
          <a:xfrm>
            <a:off x="2580476" y="1421892"/>
            <a:ext cx="1224280" cy="653415"/>
          </a:xfrm>
          <a:prstGeom prst="rect">
            <a:avLst/>
          </a:prstGeom>
        </p:spPr>
        <p:txBody>
          <a:bodyPr vert="horz" wrap="square" lIns="0" tIns="45720" rIns="0" bIns="0" rtlCol="0">
            <a:spAutoFit/>
          </a:bodyPr>
          <a:lstStyle/>
          <a:p>
            <a:pPr marL="12700">
              <a:lnSpc>
                <a:spcPct val="100000"/>
              </a:lnSpc>
              <a:spcBef>
                <a:spcPts val="360"/>
              </a:spcBef>
            </a:pPr>
            <a:r>
              <a:rPr sz="800" b="1" dirty="0">
                <a:solidFill>
                  <a:srgbClr val="FFFFFF"/>
                </a:solidFill>
                <a:latin typeface="Trebuchet MS"/>
                <a:cs typeface="Trebuchet MS"/>
              </a:rPr>
              <a:t>Europe</a:t>
            </a:r>
            <a:endParaRPr sz="800">
              <a:latin typeface="Trebuchet MS"/>
              <a:cs typeface="Trebuchet MS"/>
            </a:endParaRPr>
          </a:p>
          <a:p>
            <a:pPr marL="12700">
              <a:lnSpc>
                <a:spcPct val="100000"/>
              </a:lnSpc>
              <a:spcBef>
                <a:spcPts val="265"/>
              </a:spcBef>
            </a:pPr>
            <a:r>
              <a:rPr sz="800" spc="-5" dirty="0">
                <a:solidFill>
                  <a:srgbClr val="FFFFFF"/>
                </a:solidFill>
                <a:latin typeface="Trebuchet MS"/>
                <a:cs typeface="Trebuchet MS"/>
              </a:rPr>
              <a:t>F</a:t>
            </a:r>
            <a:r>
              <a:rPr sz="800" spc="-10" dirty="0">
                <a:solidFill>
                  <a:srgbClr val="FFFFFF"/>
                </a:solidFill>
                <a:latin typeface="Trebuchet MS"/>
                <a:cs typeface="Trebuchet MS"/>
              </a:rPr>
              <a:t>r</a:t>
            </a:r>
            <a:r>
              <a:rPr sz="800" dirty="0">
                <a:solidFill>
                  <a:srgbClr val="FFFFFF"/>
                </a:solidFill>
                <a:latin typeface="Trebuchet MS"/>
                <a:cs typeface="Trebuchet MS"/>
              </a:rPr>
              <a:t>a</a:t>
            </a:r>
            <a:r>
              <a:rPr sz="800" spc="30" dirty="0">
                <a:solidFill>
                  <a:srgbClr val="FFFFFF"/>
                </a:solidFill>
                <a:latin typeface="Trebuchet MS"/>
                <a:cs typeface="Trebuchet MS"/>
              </a:rPr>
              <a:t>n</a:t>
            </a:r>
            <a:r>
              <a:rPr sz="800" spc="15" dirty="0">
                <a:solidFill>
                  <a:srgbClr val="FFFFFF"/>
                </a:solidFill>
                <a:latin typeface="Trebuchet MS"/>
                <a:cs typeface="Trebuchet MS"/>
              </a:rPr>
              <a:t>k</a:t>
            </a:r>
            <a:r>
              <a:rPr sz="800" dirty="0">
                <a:solidFill>
                  <a:srgbClr val="FFFFFF"/>
                </a:solidFill>
                <a:latin typeface="Trebuchet MS"/>
                <a:cs typeface="Trebuchet MS"/>
              </a:rPr>
              <a:t>f</a:t>
            </a:r>
            <a:r>
              <a:rPr sz="800" spc="20" dirty="0">
                <a:solidFill>
                  <a:srgbClr val="FFFFFF"/>
                </a:solidFill>
                <a:latin typeface="Trebuchet MS"/>
                <a:cs typeface="Trebuchet MS"/>
              </a:rPr>
              <a:t>u</a:t>
            </a:r>
            <a:r>
              <a:rPr sz="800" spc="-15" dirty="0">
                <a:solidFill>
                  <a:srgbClr val="FFFFFF"/>
                </a:solidFill>
                <a:latin typeface="Trebuchet MS"/>
                <a:cs typeface="Trebuchet MS"/>
              </a:rPr>
              <a:t>rt</a:t>
            </a:r>
            <a:r>
              <a:rPr sz="800" spc="-2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3</a:t>
            </a:r>
            <a:r>
              <a:rPr sz="800" spc="-70" dirty="0">
                <a:solidFill>
                  <a:srgbClr val="FFFFFF"/>
                </a:solidFill>
                <a:latin typeface="Trebuchet MS"/>
                <a:cs typeface="Trebuchet MS"/>
              </a:rPr>
              <a:t>),</a:t>
            </a:r>
            <a:r>
              <a:rPr sz="800" spc="-30" dirty="0">
                <a:solidFill>
                  <a:srgbClr val="FFFFFF"/>
                </a:solidFill>
                <a:latin typeface="Trebuchet MS"/>
                <a:cs typeface="Trebuchet MS"/>
              </a:rPr>
              <a:t> </a:t>
            </a:r>
            <a:r>
              <a:rPr sz="800" spc="20" dirty="0">
                <a:solidFill>
                  <a:srgbClr val="FFFFFF"/>
                </a:solidFill>
                <a:latin typeface="Trebuchet MS"/>
                <a:cs typeface="Trebuchet MS"/>
              </a:rPr>
              <a:t>P</a:t>
            </a:r>
            <a:r>
              <a:rPr sz="800" dirty="0">
                <a:solidFill>
                  <a:srgbClr val="FFFFFF"/>
                </a:solidFill>
                <a:latin typeface="Trebuchet MS"/>
                <a:cs typeface="Trebuchet MS"/>
              </a:rPr>
              <a:t>a</a:t>
            </a:r>
            <a:r>
              <a:rPr sz="800" spc="-15" dirty="0">
                <a:solidFill>
                  <a:srgbClr val="FFFFFF"/>
                </a:solidFill>
                <a:latin typeface="Trebuchet MS"/>
                <a:cs typeface="Trebuchet MS"/>
              </a:rPr>
              <a:t>r</a:t>
            </a:r>
            <a:r>
              <a:rPr sz="800" spc="-30" dirty="0">
                <a:solidFill>
                  <a:srgbClr val="FFFFFF"/>
                </a:solidFill>
                <a:latin typeface="Trebuchet MS"/>
                <a:cs typeface="Trebuchet MS"/>
              </a:rPr>
              <a:t>i</a:t>
            </a:r>
            <a:r>
              <a:rPr sz="800" spc="20" dirty="0">
                <a:solidFill>
                  <a:srgbClr val="FFFFFF"/>
                </a:solidFill>
                <a:latin typeface="Trebuchet MS"/>
                <a:cs typeface="Trebuchet MS"/>
              </a:rPr>
              <a:t>s</a:t>
            </a:r>
            <a:r>
              <a:rPr sz="800" spc="-2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3</a:t>
            </a:r>
            <a:r>
              <a:rPr sz="800" spc="-70" dirty="0">
                <a:solidFill>
                  <a:srgbClr val="FFFFFF"/>
                </a:solidFill>
                <a:latin typeface="Trebuchet MS"/>
                <a:cs typeface="Trebuchet MS"/>
              </a:rPr>
              <a:t>),</a:t>
            </a:r>
            <a:endParaRPr sz="800">
              <a:latin typeface="Trebuchet MS"/>
              <a:cs typeface="Trebuchet MS"/>
            </a:endParaRPr>
          </a:p>
          <a:p>
            <a:pPr marL="12700">
              <a:lnSpc>
                <a:spcPct val="100000"/>
              </a:lnSpc>
              <a:spcBef>
                <a:spcPts val="290"/>
              </a:spcBef>
            </a:pPr>
            <a:r>
              <a:rPr sz="800" spc="-10" dirty="0">
                <a:solidFill>
                  <a:srgbClr val="FFFFFF"/>
                </a:solidFill>
                <a:latin typeface="Trebuchet MS"/>
                <a:cs typeface="Trebuchet MS"/>
              </a:rPr>
              <a:t>Ir</a:t>
            </a:r>
            <a:r>
              <a:rPr sz="800" spc="-15" dirty="0">
                <a:solidFill>
                  <a:srgbClr val="FFFFFF"/>
                </a:solidFill>
                <a:latin typeface="Trebuchet MS"/>
                <a:cs typeface="Trebuchet MS"/>
              </a:rPr>
              <a:t>el</a:t>
            </a:r>
            <a:r>
              <a:rPr sz="800" dirty="0">
                <a:solidFill>
                  <a:srgbClr val="FFFFFF"/>
                </a:solidFill>
                <a:latin typeface="Trebuchet MS"/>
                <a:cs typeface="Trebuchet MS"/>
              </a:rPr>
              <a:t>a</a:t>
            </a:r>
            <a:r>
              <a:rPr sz="800" spc="30" dirty="0">
                <a:solidFill>
                  <a:srgbClr val="FFFFFF"/>
                </a:solidFill>
                <a:latin typeface="Trebuchet MS"/>
                <a:cs typeface="Trebuchet MS"/>
              </a:rPr>
              <a:t>n</a:t>
            </a:r>
            <a:r>
              <a:rPr sz="800" spc="25" dirty="0">
                <a:solidFill>
                  <a:srgbClr val="FFFFFF"/>
                </a:solidFill>
                <a:latin typeface="Trebuchet MS"/>
                <a:cs typeface="Trebuchet MS"/>
              </a:rPr>
              <a:t>d</a:t>
            </a:r>
            <a:r>
              <a:rPr sz="800" spc="-30"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20" dirty="0">
                <a:solidFill>
                  <a:srgbClr val="FFFFFF"/>
                </a:solidFill>
                <a:latin typeface="Trebuchet MS"/>
                <a:cs typeface="Trebuchet MS"/>
              </a:rPr>
              <a:t>S</a:t>
            </a:r>
            <a:r>
              <a:rPr sz="800" spc="30" dirty="0">
                <a:solidFill>
                  <a:srgbClr val="FFFFFF"/>
                </a:solidFill>
                <a:latin typeface="Trebuchet MS"/>
                <a:cs typeface="Trebuchet MS"/>
              </a:rPr>
              <a:t>t</a:t>
            </a:r>
            <a:r>
              <a:rPr sz="800" spc="25" dirty="0">
                <a:solidFill>
                  <a:srgbClr val="FFFFFF"/>
                </a:solidFill>
                <a:latin typeface="Trebuchet MS"/>
                <a:cs typeface="Trebuchet MS"/>
              </a:rPr>
              <a:t>o</a:t>
            </a:r>
            <a:r>
              <a:rPr sz="800" spc="-25" dirty="0">
                <a:solidFill>
                  <a:srgbClr val="FFFFFF"/>
                </a:solidFill>
                <a:latin typeface="Trebuchet MS"/>
                <a:cs typeface="Trebuchet MS"/>
              </a:rPr>
              <a:t>c</a:t>
            </a:r>
            <a:r>
              <a:rPr sz="800" spc="15" dirty="0">
                <a:solidFill>
                  <a:srgbClr val="FFFFFF"/>
                </a:solidFill>
                <a:latin typeface="Trebuchet MS"/>
                <a:cs typeface="Trebuchet MS"/>
              </a:rPr>
              <a:t>k</a:t>
            </a:r>
            <a:r>
              <a:rPr sz="800" spc="30" dirty="0">
                <a:solidFill>
                  <a:srgbClr val="FFFFFF"/>
                </a:solidFill>
                <a:latin typeface="Trebuchet MS"/>
                <a:cs typeface="Trebuchet MS"/>
              </a:rPr>
              <a:t>h</a:t>
            </a:r>
            <a:r>
              <a:rPr sz="800" spc="25" dirty="0">
                <a:solidFill>
                  <a:srgbClr val="FFFFFF"/>
                </a:solidFill>
                <a:latin typeface="Trebuchet MS"/>
                <a:cs typeface="Trebuchet MS"/>
              </a:rPr>
              <a:t>o</a:t>
            </a:r>
            <a:r>
              <a:rPr sz="800" spc="-15" dirty="0">
                <a:solidFill>
                  <a:srgbClr val="FFFFFF"/>
                </a:solidFill>
                <a:latin typeface="Trebuchet MS"/>
                <a:cs typeface="Trebuchet MS"/>
              </a:rPr>
              <a:t>l</a:t>
            </a:r>
            <a:r>
              <a:rPr sz="800" spc="50" dirty="0">
                <a:solidFill>
                  <a:srgbClr val="FFFFFF"/>
                </a:solidFill>
                <a:latin typeface="Trebuchet MS"/>
                <a:cs typeface="Trebuchet MS"/>
              </a:rPr>
              <a:t>m</a:t>
            </a:r>
            <a:r>
              <a:rPr sz="800" spc="-3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r>
              <a:rPr sz="800" spc="-100" dirty="0">
                <a:solidFill>
                  <a:srgbClr val="FFFFFF"/>
                </a:solidFill>
                <a:latin typeface="Trebuchet MS"/>
                <a:cs typeface="Trebuchet MS"/>
              </a:rPr>
              <a:t>,</a:t>
            </a:r>
            <a:endParaRPr sz="800">
              <a:latin typeface="Trebuchet MS"/>
              <a:cs typeface="Trebuchet MS"/>
            </a:endParaRPr>
          </a:p>
          <a:p>
            <a:pPr marL="12700">
              <a:lnSpc>
                <a:spcPct val="100000"/>
              </a:lnSpc>
              <a:spcBef>
                <a:spcPts val="285"/>
              </a:spcBef>
            </a:pPr>
            <a:r>
              <a:rPr sz="800" spc="25" dirty="0">
                <a:solidFill>
                  <a:srgbClr val="FFFFFF"/>
                </a:solidFill>
                <a:latin typeface="Trebuchet MS"/>
                <a:cs typeface="Trebuchet MS"/>
              </a:rPr>
              <a:t>L</a:t>
            </a:r>
            <a:r>
              <a:rPr sz="800" spc="20" dirty="0">
                <a:solidFill>
                  <a:srgbClr val="FFFFFF"/>
                </a:solidFill>
                <a:latin typeface="Trebuchet MS"/>
                <a:cs typeface="Trebuchet MS"/>
              </a:rPr>
              <a:t>o</a:t>
            </a:r>
            <a:r>
              <a:rPr sz="800" spc="30" dirty="0">
                <a:solidFill>
                  <a:srgbClr val="FFFFFF"/>
                </a:solidFill>
                <a:latin typeface="Trebuchet MS"/>
                <a:cs typeface="Trebuchet MS"/>
              </a:rPr>
              <a:t>n</a:t>
            </a:r>
            <a:r>
              <a:rPr sz="800" spc="25" dirty="0">
                <a:solidFill>
                  <a:srgbClr val="FFFFFF"/>
                </a:solidFill>
                <a:latin typeface="Trebuchet MS"/>
                <a:cs typeface="Trebuchet MS"/>
              </a:rPr>
              <a:t>do</a:t>
            </a:r>
            <a:r>
              <a:rPr sz="800" spc="30" dirty="0">
                <a:solidFill>
                  <a:srgbClr val="FFFFFF"/>
                </a:solidFill>
                <a:latin typeface="Trebuchet MS"/>
                <a:cs typeface="Trebuchet MS"/>
              </a:rPr>
              <a:t>n</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55" dirty="0">
                <a:solidFill>
                  <a:srgbClr val="FFFFFF"/>
                </a:solidFill>
                <a:latin typeface="Trebuchet MS"/>
                <a:cs typeface="Trebuchet MS"/>
              </a:rPr>
              <a:t>M</a:t>
            </a:r>
            <a:r>
              <a:rPr sz="800" spc="15" dirty="0">
                <a:solidFill>
                  <a:srgbClr val="FFFFFF"/>
                </a:solidFill>
                <a:latin typeface="Trebuchet MS"/>
                <a:cs typeface="Trebuchet MS"/>
              </a:rPr>
              <a:t>i</a:t>
            </a:r>
            <a:r>
              <a:rPr sz="800" spc="-15" dirty="0">
                <a:solidFill>
                  <a:srgbClr val="FFFFFF"/>
                </a:solidFill>
                <a:latin typeface="Trebuchet MS"/>
                <a:cs typeface="Trebuchet MS"/>
              </a:rPr>
              <a:t>l</a:t>
            </a:r>
            <a:r>
              <a:rPr sz="800" dirty="0">
                <a:solidFill>
                  <a:srgbClr val="FFFFFF"/>
                </a:solidFill>
                <a:latin typeface="Trebuchet MS"/>
                <a:cs typeface="Trebuchet MS"/>
              </a:rPr>
              <a:t>a</a:t>
            </a:r>
            <a:r>
              <a:rPr sz="800" spc="30" dirty="0">
                <a:solidFill>
                  <a:srgbClr val="FFFFFF"/>
                </a:solidFill>
                <a:latin typeface="Trebuchet MS"/>
                <a:cs typeface="Trebuchet MS"/>
              </a:rPr>
              <a:t>n</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p:txBody>
      </p:sp>
      <p:sp>
        <p:nvSpPr>
          <p:cNvPr id="6" name="object 6"/>
          <p:cNvSpPr txBox="1"/>
          <p:nvPr/>
        </p:nvSpPr>
        <p:spPr>
          <a:xfrm>
            <a:off x="644798" y="1891284"/>
            <a:ext cx="1070610" cy="501015"/>
          </a:xfrm>
          <a:prstGeom prst="rect">
            <a:avLst/>
          </a:prstGeom>
        </p:spPr>
        <p:txBody>
          <a:bodyPr vert="horz" wrap="square" lIns="0" tIns="48895" rIns="0" bIns="0" rtlCol="0">
            <a:spAutoFit/>
          </a:bodyPr>
          <a:lstStyle/>
          <a:p>
            <a:pPr marL="12700">
              <a:lnSpc>
                <a:spcPct val="100000"/>
              </a:lnSpc>
              <a:spcBef>
                <a:spcPts val="385"/>
              </a:spcBef>
            </a:pPr>
            <a:r>
              <a:rPr sz="800" b="1" spc="45" dirty="0">
                <a:solidFill>
                  <a:srgbClr val="FFFFFF"/>
                </a:solidFill>
                <a:latin typeface="Trebuchet MS"/>
                <a:cs typeface="Trebuchet MS"/>
              </a:rPr>
              <a:t>U</a:t>
            </a:r>
            <a:r>
              <a:rPr sz="800" b="1" spc="40" dirty="0">
                <a:solidFill>
                  <a:srgbClr val="FFFFFF"/>
                </a:solidFill>
                <a:latin typeface="Trebuchet MS"/>
                <a:cs typeface="Trebuchet MS"/>
              </a:rPr>
              <a:t>S</a:t>
            </a:r>
            <a:r>
              <a:rPr sz="800" b="1" spc="-35" dirty="0">
                <a:solidFill>
                  <a:srgbClr val="FFFFFF"/>
                </a:solidFill>
                <a:latin typeface="Trebuchet MS"/>
                <a:cs typeface="Trebuchet MS"/>
              </a:rPr>
              <a:t> </a:t>
            </a:r>
            <a:r>
              <a:rPr sz="800" b="1" spc="10" dirty="0">
                <a:solidFill>
                  <a:srgbClr val="FFFFFF"/>
                </a:solidFill>
                <a:latin typeface="Trebuchet MS"/>
                <a:cs typeface="Trebuchet MS"/>
              </a:rPr>
              <a:t>We</a:t>
            </a:r>
            <a:r>
              <a:rPr sz="800" b="1" dirty="0">
                <a:solidFill>
                  <a:srgbClr val="FFFFFF"/>
                </a:solidFill>
                <a:latin typeface="Trebuchet MS"/>
                <a:cs typeface="Trebuchet MS"/>
              </a:rPr>
              <a:t>s</a:t>
            </a:r>
            <a:r>
              <a:rPr sz="800" b="1" spc="-5" dirty="0">
                <a:solidFill>
                  <a:srgbClr val="FFFFFF"/>
                </a:solidFill>
                <a:latin typeface="Trebuchet MS"/>
                <a:cs typeface="Trebuchet MS"/>
              </a:rPr>
              <a:t>t</a:t>
            </a:r>
            <a:endParaRPr sz="800">
              <a:latin typeface="Trebuchet MS"/>
              <a:cs typeface="Trebuchet MS"/>
            </a:endParaRPr>
          </a:p>
          <a:p>
            <a:pPr marL="12700">
              <a:lnSpc>
                <a:spcPct val="100000"/>
              </a:lnSpc>
              <a:spcBef>
                <a:spcPts val="290"/>
              </a:spcBef>
            </a:pPr>
            <a:r>
              <a:rPr sz="800" spc="25" dirty="0">
                <a:solidFill>
                  <a:srgbClr val="FFFFFF"/>
                </a:solidFill>
                <a:latin typeface="Trebuchet MS"/>
                <a:cs typeface="Trebuchet MS"/>
              </a:rPr>
              <a:t>Oregon</a:t>
            </a:r>
            <a:r>
              <a:rPr sz="800" spc="-55" dirty="0">
                <a:solidFill>
                  <a:srgbClr val="FFFFFF"/>
                </a:solidFill>
                <a:latin typeface="Trebuchet MS"/>
                <a:cs typeface="Trebuchet MS"/>
              </a:rPr>
              <a:t> </a:t>
            </a:r>
            <a:r>
              <a:rPr sz="800" spc="-15" dirty="0">
                <a:solidFill>
                  <a:srgbClr val="FFFFFF"/>
                </a:solidFill>
                <a:latin typeface="Trebuchet MS"/>
                <a:cs typeface="Trebuchet MS"/>
              </a:rPr>
              <a:t>(4)</a:t>
            </a:r>
            <a:endParaRPr sz="800">
              <a:latin typeface="Trebuchet MS"/>
              <a:cs typeface="Trebuchet MS"/>
            </a:endParaRPr>
          </a:p>
          <a:p>
            <a:pPr marL="12700">
              <a:lnSpc>
                <a:spcPct val="100000"/>
              </a:lnSpc>
              <a:spcBef>
                <a:spcPts val="285"/>
              </a:spcBef>
            </a:pPr>
            <a:r>
              <a:rPr sz="800" spc="10" dirty="0">
                <a:solidFill>
                  <a:srgbClr val="FFFFFF"/>
                </a:solidFill>
                <a:latin typeface="Trebuchet MS"/>
                <a:cs typeface="Trebuchet MS"/>
              </a:rPr>
              <a:t>Northern</a:t>
            </a:r>
            <a:r>
              <a:rPr sz="800" spc="-35" dirty="0">
                <a:solidFill>
                  <a:srgbClr val="FFFFFF"/>
                </a:solidFill>
                <a:latin typeface="Trebuchet MS"/>
                <a:cs typeface="Trebuchet MS"/>
              </a:rPr>
              <a:t> </a:t>
            </a:r>
            <a:r>
              <a:rPr sz="800" spc="-5" dirty="0">
                <a:solidFill>
                  <a:srgbClr val="FFFFFF"/>
                </a:solidFill>
                <a:latin typeface="Trebuchet MS"/>
                <a:cs typeface="Trebuchet MS"/>
              </a:rPr>
              <a:t>California</a:t>
            </a:r>
            <a:r>
              <a:rPr sz="800" spc="-35" dirty="0">
                <a:solidFill>
                  <a:srgbClr val="FFFFFF"/>
                </a:solidFill>
                <a:latin typeface="Trebuchet MS"/>
                <a:cs typeface="Trebuchet MS"/>
              </a:rPr>
              <a:t> </a:t>
            </a:r>
            <a:r>
              <a:rPr sz="800" spc="-15" dirty="0">
                <a:solidFill>
                  <a:srgbClr val="FFFFFF"/>
                </a:solidFill>
                <a:latin typeface="Trebuchet MS"/>
                <a:cs typeface="Trebuchet MS"/>
              </a:rPr>
              <a:t>(3)</a:t>
            </a:r>
            <a:endParaRPr sz="800">
              <a:latin typeface="Trebuchet MS"/>
              <a:cs typeface="Trebuchet MS"/>
            </a:endParaRPr>
          </a:p>
        </p:txBody>
      </p:sp>
      <p:sp>
        <p:nvSpPr>
          <p:cNvPr id="7" name="object 7"/>
          <p:cNvSpPr txBox="1"/>
          <p:nvPr/>
        </p:nvSpPr>
        <p:spPr>
          <a:xfrm>
            <a:off x="644798" y="2531364"/>
            <a:ext cx="1080770" cy="272415"/>
          </a:xfrm>
          <a:prstGeom prst="rect">
            <a:avLst/>
          </a:prstGeom>
        </p:spPr>
        <p:txBody>
          <a:bodyPr vert="horz" wrap="square" lIns="0" tIns="12700" rIns="0" bIns="0" rtlCol="0">
            <a:spAutoFit/>
          </a:bodyPr>
          <a:lstStyle/>
          <a:p>
            <a:pPr marL="12700">
              <a:lnSpc>
                <a:spcPct val="100000"/>
              </a:lnSpc>
              <a:spcBef>
                <a:spcPts val="100"/>
              </a:spcBef>
            </a:pPr>
            <a:r>
              <a:rPr sz="800" b="1" spc="45" dirty="0">
                <a:solidFill>
                  <a:srgbClr val="FFFFFF"/>
                </a:solidFill>
                <a:latin typeface="Trebuchet MS"/>
                <a:cs typeface="Trebuchet MS"/>
              </a:rPr>
              <a:t>U</a:t>
            </a:r>
            <a:r>
              <a:rPr sz="800" b="1" spc="40" dirty="0">
                <a:solidFill>
                  <a:srgbClr val="FFFFFF"/>
                </a:solidFill>
                <a:latin typeface="Trebuchet MS"/>
                <a:cs typeface="Trebuchet MS"/>
              </a:rPr>
              <a:t>S</a:t>
            </a:r>
            <a:r>
              <a:rPr sz="800" b="1" spc="-35" dirty="0">
                <a:solidFill>
                  <a:srgbClr val="FFFFFF"/>
                </a:solidFill>
                <a:latin typeface="Trebuchet MS"/>
                <a:cs typeface="Trebuchet MS"/>
              </a:rPr>
              <a:t> </a:t>
            </a:r>
            <a:r>
              <a:rPr sz="800" b="1" dirty="0">
                <a:solidFill>
                  <a:srgbClr val="FFFFFF"/>
                </a:solidFill>
                <a:latin typeface="Trebuchet MS"/>
                <a:cs typeface="Trebuchet MS"/>
              </a:rPr>
              <a:t>E</a:t>
            </a:r>
            <a:r>
              <a:rPr sz="800" b="1" spc="10" dirty="0">
                <a:solidFill>
                  <a:srgbClr val="FFFFFF"/>
                </a:solidFill>
                <a:latin typeface="Trebuchet MS"/>
                <a:cs typeface="Trebuchet MS"/>
              </a:rPr>
              <a:t>a</a:t>
            </a:r>
            <a:r>
              <a:rPr sz="800" b="1" dirty="0">
                <a:solidFill>
                  <a:srgbClr val="FFFFFF"/>
                </a:solidFill>
                <a:latin typeface="Trebuchet MS"/>
                <a:cs typeface="Trebuchet MS"/>
              </a:rPr>
              <a:t>s</a:t>
            </a:r>
            <a:r>
              <a:rPr sz="800" b="1" spc="-5" dirty="0">
                <a:solidFill>
                  <a:srgbClr val="FFFFFF"/>
                </a:solidFill>
                <a:latin typeface="Trebuchet MS"/>
                <a:cs typeface="Trebuchet MS"/>
              </a:rPr>
              <a:t>t</a:t>
            </a:r>
            <a:endParaRPr sz="800">
              <a:latin typeface="Trebuchet MS"/>
              <a:cs typeface="Trebuchet MS"/>
            </a:endParaRPr>
          </a:p>
          <a:p>
            <a:pPr marL="12700">
              <a:lnSpc>
                <a:spcPct val="100000"/>
              </a:lnSpc>
              <a:spcBef>
                <a:spcPts val="20"/>
              </a:spcBef>
            </a:pPr>
            <a:r>
              <a:rPr sz="800" spc="-20" dirty="0">
                <a:solidFill>
                  <a:srgbClr val="FFFFFF"/>
                </a:solidFill>
                <a:latin typeface="Trebuchet MS"/>
                <a:cs typeface="Trebuchet MS"/>
              </a:rPr>
              <a:t>N.</a:t>
            </a:r>
            <a:r>
              <a:rPr sz="800" spc="-30" dirty="0">
                <a:solidFill>
                  <a:srgbClr val="FFFFFF"/>
                </a:solidFill>
                <a:latin typeface="Trebuchet MS"/>
                <a:cs typeface="Trebuchet MS"/>
              </a:rPr>
              <a:t> </a:t>
            </a:r>
            <a:r>
              <a:rPr sz="800" spc="10" dirty="0">
                <a:solidFill>
                  <a:srgbClr val="FFFFFF"/>
                </a:solidFill>
                <a:latin typeface="Trebuchet MS"/>
                <a:cs typeface="Trebuchet MS"/>
              </a:rPr>
              <a:t>V</a:t>
            </a:r>
            <a:r>
              <a:rPr sz="800" dirty="0">
                <a:solidFill>
                  <a:srgbClr val="FFFFFF"/>
                </a:solidFill>
                <a:latin typeface="Trebuchet MS"/>
                <a:cs typeface="Trebuchet MS"/>
              </a:rPr>
              <a:t>i</a:t>
            </a:r>
            <a:r>
              <a:rPr sz="800" spc="-15" dirty="0">
                <a:solidFill>
                  <a:srgbClr val="FFFFFF"/>
                </a:solidFill>
                <a:latin typeface="Trebuchet MS"/>
                <a:cs typeface="Trebuchet MS"/>
              </a:rPr>
              <a:t>r</a:t>
            </a:r>
            <a:r>
              <a:rPr sz="800" spc="55" dirty="0">
                <a:solidFill>
                  <a:srgbClr val="FFFFFF"/>
                </a:solidFill>
                <a:latin typeface="Trebuchet MS"/>
                <a:cs typeface="Trebuchet MS"/>
              </a:rPr>
              <a:t>g</a:t>
            </a:r>
            <a:r>
              <a:rPr sz="800" spc="-30" dirty="0">
                <a:solidFill>
                  <a:srgbClr val="FFFFFF"/>
                </a:solidFill>
                <a:latin typeface="Trebuchet MS"/>
                <a:cs typeface="Trebuchet MS"/>
              </a:rPr>
              <a:t>i</a:t>
            </a:r>
            <a:r>
              <a:rPr sz="800" spc="30" dirty="0">
                <a:solidFill>
                  <a:srgbClr val="FFFFFF"/>
                </a:solidFill>
                <a:latin typeface="Trebuchet MS"/>
                <a:cs typeface="Trebuchet MS"/>
              </a:rPr>
              <a:t>n</a:t>
            </a:r>
            <a:r>
              <a:rPr sz="800" spc="-30" dirty="0">
                <a:solidFill>
                  <a:srgbClr val="FFFFFF"/>
                </a:solidFill>
                <a:latin typeface="Trebuchet MS"/>
                <a:cs typeface="Trebuchet MS"/>
              </a:rPr>
              <a:t>i</a:t>
            </a:r>
            <a:r>
              <a:rPr sz="800" dirty="0">
                <a:solidFill>
                  <a:srgbClr val="FFFFFF"/>
                </a:solidFill>
                <a:latin typeface="Trebuchet MS"/>
                <a:cs typeface="Trebuchet MS"/>
              </a:rPr>
              <a:t>a</a:t>
            </a:r>
            <a:r>
              <a:rPr sz="800" spc="-2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6</a:t>
            </a:r>
            <a:r>
              <a:rPr sz="800" spc="-70" dirty="0">
                <a:solidFill>
                  <a:srgbClr val="FFFFFF"/>
                </a:solidFill>
                <a:latin typeface="Trebuchet MS"/>
                <a:cs typeface="Trebuchet MS"/>
              </a:rPr>
              <a:t>),</a:t>
            </a:r>
            <a:r>
              <a:rPr sz="800" spc="-30" dirty="0">
                <a:solidFill>
                  <a:srgbClr val="FFFFFF"/>
                </a:solidFill>
                <a:latin typeface="Trebuchet MS"/>
                <a:cs typeface="Trebuchet MS"/>
              </a:rPr>
              <a:t> </a:t>
            </a:r>
            <a:r>
              <a:rPr sz="800" spc="80" dirty="0">
                <a:solidFill>
                  <a:srgbClr val="FFFFFF"/>
                </a:solidFill>
                <a:latin typeface="Trebuchet MS"/>
                <a:cs typeface="Trebuchet MS"/>
              </a:rPr>
              <a:t>O</a:t>
            </a:r>
            <a:r>
              <a:rPr sz="800" spc="30" dirty="0">
                <a:solidFill>
                  <a:srgbClr val="FFFFFF"/>
                </a:solidFill>
                <a:latin typeface="Trebuchet MS"/>
                <a:cs typeface="Trebuchet MS"/>
              </a:rPr>
              <a:t>h</a:t>
            </a:r>
            <a:r>
              <a:rPr sz="800" spc="-30" dirty="0">
                <a:solidFill>
                  <a:srgbClr val="FFFFFF"/>
                </a:solidFill>
                <a:latin typeface="Trebuchet MS"/>
                <a:cs typeface="Trebuchet MS"/>
              </a:rPr>
              <a:t>i</a:t>
            </a:r>
            <a:r>
              <a:rPr sz="800" spc="30" dirty="0">
                <a:solidFill>
                  <a:srgbClr val="FFFFFF"/>
                </a:solidFill>
                <a:latin typeface="Trebuchet MS"/>
                <a:cs typeface="Trebuchet MS"/>
              </a:rPr>
              <a:t>o</a:t>
            </a:r>
            <a:r>
              <a:rPr sz="800" spc="-3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p:txBody>
      </p:sp>
      <p:sp>
        <p:nvSpPr>
          <p:cNvPr id="8" name="object 8"/>
          <p:cNvSpPr txBox="1"/>
          <p:nvPr/>
        </p:nvSpPr>
        <p:spPr>
          <a:xfrm>
            <a:off x="2580476" y="2531364"/>
            <a:ext cx="581660" cy="272415"/>
          </a:xfrm>
          <a:prstGeom prst="rect">
            <a:avLst/>
          </a:prstGeom>
        </p:spPr>
        <p:txBody>
          <a:bodyPr vert="horz" wrap="square" lIns="0" tIns="12700" rIns="0" bIns="0" rtlCol="0">
            <a:spAutoFit/>
          </a:bodyPr>
          <a:lstStyle/>
          <a:p>
            <a:pPr marL="12700">
              <a:lnSpc>
                <a:spcPct val="100000"/>
              </a:lnSpc>
              <a:spcBef>
                <a:spcPts val="100"/>
              </a:spcBef>
            </a:pPr>
            <a:r>
              <a:rPr sz="800" b="1" spc="60" dirty="0">
                <a:solidFill>
                  <a:srgbClr val="FFFFFF"/>
                </a:solidFill>
                <a:latin typeface="Trebuchet MS"/>
                <a:cs typeface="Trebuchet MS"/>
              </a:rPr>
              <a:t>M</a:t>
            </a:r>
            <a:r>
              <a:rPr sz="800" b="1" spc="25" dirty="0">
                <a:solidFill>
                  <a:srgbClr val="FFFFFF"/>
                </a:solidFill>
                <a:latin typeface="Trebuchet MS"/>
                <a:cs typeface="Trebuchet MS"/>
              </a:rPr>
              <a:t>i</a:t>
            </a:r>
            <a:r>
              <a:rPr sz="800" b="1" spc="20" dirty="0">
                <a:solidFill>
                  <a:srgbClr val="FFFFFF"/>
                </a:solidFill>
                <a:latin typeface="Trebuchet MS"/>
                <a:cs typeface="Trebuchet MS"/>
              </a:rPr>
              <a:t>ddl</a:t>
            </a:r>
            <a:r>
              <a:rPr sz="800" b="1" spc="-30" dirty="0">
                <a:solidFill>
                  <a:srgbClr val="FFFFFF"/>
                </a:solidFill>
                <a:latin typeface="Trebuchet MS"/>
                <a:cs typeface="Trebuchet MS"/>
              </a:rPr>
              <a:t>e</a:t>
            </a:r>
            <a:r>
              <a:rPr sz="800" b="1" spc="-25" dirty="0">
                <a:solidFill>
                  <a:srgbClr val="FFFFFF"/>
                </a:solidFill>
                <a:latin typeface="Trebuchet MS"/>
                <a:cs typeface="Trebuchet MS"/>
              </a:rPr>
              <a:t> </a:t>
            </a:r>
            <a:r>
              <a:rPr sz="800" b="1" spc="5" dirty="0">
                <a:solidFill>
                  <a:srgbClr val="FFFFFF"/>
                </a:solidFill>
                <a:latin typeface="Trebuchet MS"/>
                <a:cs typeface="Trebuchet MS"/>
              </a:rPr>
              <a:t>E</a:t>
            </a:r>
            <a:r>
              <a:rPr sz="800" b="1" spc="10" dirty="0">
                <a:solidFill>
                  <a:srgbClr val="FFFFFF"/>
                </a:solidFill>
                <a:latin typeface="Trebuchet MS"/>
                <a:cs typeface="Trebuchet MS"/>
              </a:rPr>
              <a:t>a</a:t>
            </a:r>
            <a:r>
              <a:rPr sz="800" b="1" dirty="0">
                <a:solidFill>
                  <a:srgbClr val="FFFFFF"/>
                </a:solidFill>
                <a:latin typeface="Trebuchet MS"/>
                <a:cs typeface="Trebuchet MS"/>
              </a:rPr>
              <a:t>s</a:t>
            </a:r>
            <a:r>
              <a:rPr sz="800" b="1" spc="-5" dirty="0">
                <a:solidFill>
                  <a:srgbClr val="FFFFFF"/>
                </a:solidFill>
                <a:latin typeface="Trebuchet MS"/>
                <a:cs typeface="Trebuchet MS"/>
              </a:rPr>
              <a:t>t</a:t>
            </a:r>
            <a:endParaRPr sz="800">
              <a:latin typeface="Trebuchet MS"/>
              <a:cs typeface="Trebuchet MS"/>
            </a:endParaRPr>
          </a:p>
          <a:p>
            <a:pPr marL="12700">
              <a:lnSpc>
                <a:spcPct val="100000"/>
              </a:lnSpc>
              <a:spcBef>
                <a:spcPts val="20"/>
              </a:spcBef>
            </a:pPr>
            <a:r>
              <a:rPr sz="800" spc="5" dirty="0">
                <a:solidFill>
                  <a:srgbClr val="FFFFFF"/>
                </a:solidFill>
                <a:latin typeface="Trebuchet MS"/>
                <a:cs typeface="Trebuchet MS"/>
              </a:rPr>
              <a:t>Bahrain</a:t>
            </a:r>
            <a:r>
              <a:rPr sz="800" spc="-55" dirty="0">
                <a:solidFill>
                  <a:srgbClr val="FFFFFF"/>
                </a:solidFill>
                <a:latin typeface="Trebuchet MS"/>
                <a:cs typeface="Trebuchet MS"/>
              </a:rPr>
              <a:t> </a:t>
            </a:r>
            <a:r>
              <a:rPr sz="800" spc="-15" dirty="0">
                <a:solidFill>
                  <a:srgbClr val="FFFFFF"/>
                </a:solidFill>
                <a:latin typeface="Trebuchet MS"/>
                <a:cs typeface="Trebuchet MS"/>
              </a:rPr>
              <a:t>(3)</a:t>
            </a:r>
            <a:endParaRPr sz="800">
              <a:latin typeface="Trebuchet MS"/>
              <a:cs typeface="Trebuchet MS"/>
            </a:endParaRPr>
          </a:p>
        </p:txBody>
      </p:sp>
      <p:sp>
        <p:nvSpPr>
          <p:cNvPr id="9" name="object 9"/>
          <p:cNvSpPr txBox="1"/>
          <p:nvPr/>
        </p:nvSpPr>
        <p:spPr>
          <a:xfrm>
            <a:off x="644798" y="2891028"/>
            <a:ext cx="513080" cy="342900"/>
          </a:xfrm>
          <a:prstGeom prst="rect">
            <a:avLst/>
          </a:prstGeom>
        </p:spPr>
        <p:txBody>
          <a:bodyPr vert="horz" wrap="square" lIns="0" tIns="48895" rIns="0" bIns="0" rtlCol="0">
            <a:spAutoFit/>
          </a:bodyPr>
          <a:lstStyle/>
          <a:p>
            <a:pPr marL="12700">
              <a:lnSpc>
                <a:spcPct val="100000"/>
              </a:lnSpc>
              <a:spcBef>
                <a:spcPts val="385"/>
              </a:spcBef>
            </a:pPr>
            <a:r>
              <a:rPr sz="800" b="1" spc="10" dirty="0">
                <a:solidFill>
                  <a:srgbClr val="FFFFFF"/>
                </a:solidFill>
                <a:latin typeface="Trebuchet MS"/>
                <a:cs typeface="Trebuchet MS"/>
              </a:rPr>
              <a:t>Canada</a:t>
            </a:r>
            <a:endParaRPr sz="800">
              <a:latin typeface="Trebuchet MS"/>
              <a:cs typeface="Trebuchet MS"/>
            </a:endParaRPr>
          </a:p>
          <a:p>
            <a:pPr marL="12700">
              <a:lnSpc>
                <a:spcPct val="100000"/>
              </a:lnSpc>
              <a:spcBef>
                <a:spcPts val="290"/>
              </a:spcBef>
            </a:pPr>
            <a:r>
              <a:rPr sz="800" spc="5" dirty="0">
                <a:solidFill>
                  <a:srgbClr val="FFFFFF"/>
                </a:solidFill>
                <a:latin typeface="Trebuchet MS"/>
                <a:cs typeface="Trebuchet MS"/>
              </a:rPr>
              <a:t>Cen</a:t>
            </a:r>
            <a:r>
              <a:rPr sz="800" spc="-10" dirty="0">
                <a:solidFill>
                  <a:srgbClr val="FFFFFF"/>
                </a:solidFill>
                <a:latin typeface="Trebuchet MS"/>
                <a:cs typeface="Trebuchet MS"/>
              </a:rPr>
              <a:t>tral</a:t>
            </a:r>
            <a:r>
              <a:rPr sz="800" spc="-3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p:txBody>
      </p:sp>
      <p:sp>
        <p:nvSpPr>
          <p:cNvPr id="10" name="object 10"/>
          <p:cNvSpPr txBox="1"/>
          <p:nvPr/>
        </p:nvSpPr>
        <p:spPr>
          <a:xfrm>
            <a:off x="644798" y="3403092"/>
            <a:ext cx="725805" cy="27559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Trebuchet MS"/>
                <a:cs typeface="Trebuchet MS"/>
              </a:rPr>
              <a:t>S</a:t>
            </a:r>
            <a:r>
              <a:rPr sz="800" b="1" spc="40" dirty="0">
                <a:solidFill>
                  <a:srgbClr val="FFFFFF"/>
                </a:solidFill>
                <a:latin typeface="Trebuchet MS"/>
                <a:cs typeface="Trebuchet MS"/>
              </a:rPr>
              <a:t>o</a:t>
            </a:r>
            <a:r>
              <a:rPr sz="800" b="1" dirty="0">
                <a:solidFill>
                  <a:srgbClr val="FFFFFF"/>
                </a:solidFill>
                <a:latin typeface="Trebuchet MS"/>
                <a:cs typeface="Trebuchet MS"/>
              </a:rPr>
              <a:t>u</a:t>
            </a:r>
            <a:r>
              <a:rPr sz="800" b="1" spc="-10" dirty="0">
                <a:solidFill>
                  <a:srgbClr val="FFFFFF"/>
                </a:solidFill>
                <a:latin typeface="Trebuchet MS"/>
                <a:cs typeface="Trebuchet MS"/>
              </a:rPr>
              <a:t>t</a:t>
            </a:r>
            <a:r>
              <a:rPr sz="800" b="1" spc="15" dirty="0">
                <a:solidFill>
                  <a:srgbClr val="FFFFFF"/>
                </a:solidFill>
                <a:latin typeface="Trebuchet MS"/>
                <a:cs typeface="Trebuchet MS"/>
              </a:rPr>
              <a:t>h</a:t>
            </a:r>
            <a:r>
              <a:rPr sz="800" b="1" spc="-35" dirty="0">
                <a:solidFill>
                  <a:srgbClr val="FFFFFF"/>
                </a:solidFill>
                <a:latin typeface="Trebuchet MS"/>
                <a:cs typeface="Trebuchet MS"/>
              </a:rPr>
              <a:t> </a:t>
            </a:r>
            <a:r>
              <a:rPr sz="800" b="1" spc="35" dirty="0">
                <a:solidFill>
                  <a:srgbClr val="FFFFFF"/>
                </a:solidFill>
                <a:latin typeface="Trebuchet MS"/>
                <a:cs typeface="Trebuchet MS"/>
              </a:rPr>
              <a:t>A</a:t>
            </a:r>
            <a:r>
              <a:rPr sz="800" b="1" spc="40" dirty="0">
                <a:solidFill>
                  <a:srgbClr val="FFFFFF"/>
                </a:solidFill>
                <a:latin typeface="Trebuchet MS"/>
                <a:cs typeface="Trebuchet MS"/>
              </a:rPr>
              <a:t>m</a:t>
            </a:r>
            <a:r>
              <a:rPr sz="800" b="1" spc="-30" dirty="0">
                <a:solidFill>
                  <a:srgbClr val="FFFFFF"/>
                </a:solidFill>
                <a:latin typeface="Trebuchet MS"/>
                <a:cs typeface="Trebuchet MS"/>
              </a:rPr>
              <a:t>e</a:t>
            </a:r>
            <a:r>
              <a:rPr sz="800" b="1" spc="-20" dirty="0">
                <a:solidFill>
                  <a:srgbClr val="FFFFFF"/>
                </a:solidFill>
                <a:latin typeface="Trebuchet MS"/>
                <a:cs typeface="Trebuchet MS"/>
              </a:rPr>
              <a:t>r</a:t>
            </a:r>
            <a:r>
              <a:rPr sz="800" b="1" spc="-5" dirty="0">
                <a:solidFill>
                  <a:srgbClr val="FFFFFF"/>
                </a:solidFill>
                <a:latin typeface="Trebuchet MS"/>
                <a:cs typeface="Trebuchet MS"/>
              </a:rPr>
              <a:t>i</a:t>
            </a:r>
            <a:r>
              <a:rPr sz="800" b="1" spc="-40" dirty="0">
                <a:solidFill>
                  <a:srgbClr val="FFFFFF"/>
                </a:solidFill>
                <a:latin typeface="Trebuchet MS"/>
                <a:cs typeface="Trebuchet MS"/>
              </a:rPr>
              <a:t>c</a:t>
            </a:r>
            <a:r>
              <a:rPr sz="800" b="1" spc="10" dirty="0">
                <a:solidFill>
                  <a:srgbClr val="FFFFFF"/>
                </a:solidFill>
                <a:latin typeface="Trebuchet MS"/>
                <a:cs typeface="Trebuchet MS"/>
              </a:rPr>
              <a:t>a</a:t>
            </a:r>
            <a:endParaRPr sz="800">
              <a:latin typeface="Trebuchet MS"/>
              <a:cs typeface="Trebuchet MS"/>
            </a:endParaRPr>
          </a:p>
          <a:p>
            <a:pPr marL="12700">
              <a:lnSpc>
                <a:spcPct val="100000"/>
              </a:lnSpc>
              <a:spcBef>
                <a:spcPts val="45"/>
              </a:spcBef>
            </a:pPr>
            <a:r>
              <a:rPr sz="800" spc="30" dirty="0">
                <a:solidFill>
                  <a:srgbClr val="FFFFFF"/>
                </a:solidFill>
                <a:latin typeface="Trebuchet MS"/>
                <a:cs typeface="Trebuchet MS"/>
              </a:rPr>
              <a:t>São</a:t>
            </a:r>
            <a:r>
              <a:rPr sz="800" spc="-50" dirty="0">
                <a:solidFill>
                  <a:srgbClr val="FFFFFF"/>
                </a:solidFill>
                <a:latin typeface="Trebuchet MS"/>
                <a:cs typeface="Trebuchet MS"/>
              </a:rPr>
              <a:t> </a:t>
            </a:r>
            <a:r>
              <a:rPr sz="800" spc="10" dirty="0">
                <a:solidFill>
                  <a:srgbClr val="FFFFFF"/>
                </a:solidFill>
                <a:latin typeface="Trebuchet MS"/>
                <a:cs typeface="Trebuchet MS"/>
              </a:rPr>
              <a:t>Paulo</a:t>
            </a:r>
            <a:r>
              <a:rPr sz="800" spc="-50" dirty="0">
                <a:solidFill>
                  <a:srgbClr val="FFFFFF"/>
                </a:solidFill>
                <a:latin typeface="Trebuchet MS"/>
                <a:cs typeface="Trebuchet MS"/>
              </a:rPr>
              <a:t> </a:t>
            </a:r>
            <a:r>
              <a:rPr sz="800" spc="-15" dirty="0">
                <a:solidFill>
                  <a:srgbClr val="FFFFFF"/>
                </a:solidFill>
                <a:latin typeface="Trebuchet MS"/>
                <a:cs typeface="Trebuchet MS"/>
              </a:rPr>
              <a:t>(3)</a:t>
            </a:r>
            <a:endParaRPr sz="800">
              <a:latin typeface="Trebuchet MS"/>
              <a:cs typeface="Trebuchet MS"/>
            </a:endParaRPr>
          </a:p>
        </p:txBody>
      </p:sp>
      <p:sp>
        <p:nvSpPr>
          <p:cNvPr id="11" name="object 11"/>
          <p:cNvSpPr txBox="1"/>
          <p:nvPr/>
        </p:nvSpPr>
        <p:spPr>
          <a:xfrm>
            <a:off x="2580476" y="2891028"/>
            <a:ext cx="1208405" cy="787400"/>
          </a:xfrm>
          <a:prstGeom prst="rect">
            <a:avLst/>
          </a:prstGeom>
        </p:spPr>
        <p:txBody>
          <a:bodyPr vert="horz" wrap="square" lIns="0" tIns="48895" rIns="0" bIns="0" rtlCol="0">
            <a:spAutoFit/>
          </a:bodyPr>
          <a:lstStyle/>
          <a:p>
            <a:pPr marL="12700">
              <a:lnSpc>
                <a:spcPct val="100000"/>
              </a:lnSpc>
              <a:spcBef>
                <a:spcPts val="385"/>
              </a:spcBef>
            </a:pPr>
            <a:r>
              <a:rPr sz="800" b="1" spc="25" dirty="0">
                <a:solidFill>
                  <a:srgbClr val="FFFFFF"/>
                </a:solidFill>
                <a:latin typeface="Trebuchet MS"/>
                <a:cs typeface="Trebuchet MS"/>
              </a:rPr>
              <a:t>A</a:t>
            </a:r>
            <a:r>
              <a:rPr sz="800" b="1" dirty="0">
                <a:solidFill>
                  <a:srgbClr val="FFFFFF"/>
                </a:solidFill>
                <a:latin typeface="Trebuchet MS"/>
                <a:cs typeface="Trebuchet MS"/>
              </a:rPr>
              <a:t>s</a:t>
            </a:r>
            <a:r>
              <a:rPr sz="800" b="1" spc="-5" dirty="0">
                <a:solidFill>
                  <a:srgbClr val="FFFFFF"/>
                </a:solidFill>
                <a:latin typeface="Trebuchet MS"/>
                <a:cs typeface="Trebuchet MS"/>
              </a:rPr>
              <a:t>i</a:t>
            </a:r>
            <a:r>
              <a:rPr sz="800" b="1" spc="10" dirty="0">
                <a:solidFill>
                  <a:srgbClr val="FFFFFF"/>
                </a:solidFill>
                <a:latin typeface="Trebuchet MS"/>
                <a:cs typeface="Trebuchet MS"/>
              </a:rPr>
              <a:t>a</a:t>
            </a:r>
            <a:r>
              <a:rPr sz="800" b="1" spc="-30" dirty="0">
                <a:solidFill>
                  <a:srgbClr val="FFFFFF"/>
                </a:solidFill>
                <a:latin typeface="Trebuchet MS"/>
                <a:cs typeface="Trebuchet MS"/>
              </a:rPr>
              <a:t> </a:t>
            </a:r>
            <a:r>
              <a:rPr sz="800" b="1" spc="25" dirty="0">
                <a:solidFill>
                  <a:srgbClr val="FFFFFF"/>
                </a:solidFill>
                <a:latin typeface="Trebuchet MS"/>
                <a:cs typeface="Trebuchet MS"/>
              </a:rPr>
              <a:t>P</a:t>
            </a:r>
            <a:r>
              <a:rPr sz="800" b="1" spc="10" dirty="0">
                <a:solidFill>
                  <a:srgbClr val="FFFFFF"/>
                </a:solidFill>
                <a:latin typeface="Trebuchet MS"/>
                <a:cs typeface="Trebuchet MS"/>
              </a:rPr>
              <a:t>a</a:t>
            </a:r>
            <a:r>
              <a:rPr sz="800" b="1" spc="-40" dirty="0">
                <a:solidFill>
                  <a:srgbClr val="FFFFFF"/>
                </a:solidFill>
                <a:latin typeface="Trebuchet MS"/>
                <a:cs typeface="Trebuchet MS"/>
              </a:rPr>
              <a:t>c</a:t>
            </a:r>
            <a:r>
              <a:rPr sz="800" b="1" spc="-5" dirty="0">
                <a:solidFill>
                  <a:srgbClr val="FFFFFF"/>
                </a:solidFill>
                <a:latin typeface="Trebuchet MS"/>
                <a:cs typeface="Trebuchet MS"/>
              </a:rPr>
              <a:t>i</a:t>
            </a:r>
            <a:r>
              <a:rPr sz="800" b="1" spc="10" dirty="0">
                <a:solidFill>
                  <a:srgbClr val="FFFFFF"/>
                </a:solidFill>
                <a:latin typeface="Trebuchet MS"/>
                <a:cs typeface="Trebuchet MS"/>
              </a:rPr>
              <a:t>f</a:t>
            </a:r>
            <a:r>
              <a:rPr sz="800" b="1" spc="-5" dirty="0">
                <a:solidFill>
                  <a:srgbClr val="FFFFFF"/>
                </a:solidFill>
                <a:latin typeface="Trebuchet MS"/>
                <a:cs typeface="Trebuchet MS"/>
              </a:rPr>
              <a:t>i</a:t>
            </a:r>
            <a:r>
              <a:rPr sz="800" b="1" spc="-35" dirty="0">
                <a:solidFill>
                  <a:srgbClr val="FFFFFF"/>
                </a:solidFill>
                <a:latin typeface="Trebuchet MS"/>
                <a:cs typeface="Trebuchet MS"/>
              </a:rPr>
              <a:t>c</a:t>
            </a:r>
            <a:endParaRPr sz="800">
              <a:latin typeface="Trebuchet MS"/>
              <a:cs typeface="Trebuchet MS"/>
            </a:endParaRPr>
          </a:p>
          <a:p>
            <a:pPr marL="12700">
              <a:lnSpc>
                <a:spcPct val="100000"/>
              </a:lnSpc>
              <a:spcBef>
                <a:spcPts val="290"/>
              </a:spcBef>
            </a:pPr>
            <a:r>
              <a:rPr sz="800" spc="15" dirty="0">
                <a:solidFill>
                  <a:srgbClr val="FFFFFF"/>
                </a:solidFill>
                <a:latin typeface="Trebuchet MS"/>
                <a:cs typeface="Trebuchet MS"/>
              </a:rPr>
              <a:t>S</a:t>
            </a:r>
            <a:r>
              <a:rPr sz="800" spc="10" dirty="0">
                <a:solidFill>
                  <a:srgbClr val="FFFFFF"/>
                </a:solidFill>
                <a:latin typeface="Trebuchet MS"/>
                <a:cs typeface="Trebuchet MS"/>
              </a:rPr>
              <a:t>i</a:t>
            </a:r>
            <a:r>
              <a:rPr sz="800" spc="30" dirty="0">
                <a:solidFill>
                  <a:srgbClr val="FFFFFF"/>
                </a:solidFill>
                <a:latin typeface="Trebuchet MS"/>
                <a:cs typeface="Trebuchet MS"/>
              </a:rPr>
              <a:t>n</a:t>
            </a:r>
            <a:r>
              <a:rPr sz="800" spc="55" dirty="0">
                <a:solidFill>
                  <a:srgbClr val="FFFFFF"/>
                </a:solidFill>
                <a:latin typeface="Trebuchet MS"/>
                <a:cs typeface="Trebuchet MS"/>
              </a:rPr>
              <a:t>g</a:t>
            </a:r>
            <a:r>
              <a:rPr sz="800" dirty="0">
                <a:solidFill>
                  <a:srgbClr val="FFFFFF"/>
                </a:solidFill>
                <a:latin typeface="Trebuchet MS"/>
                <a:cs typeface="Trebuchet MS"/>
              </a:rPr>
              <a:t>a</a:t>
            </a:r>
            <a:r>
              <a:rPr sz="800" spc="25" dirty="0">
                <a:solidFill>
                  <a:srgbClr val="FFFFFF"/>
                </a:solidFill>
                <a:latin typeface="Trebuchet MS"/>
                <a:cs typeface="Trebuchet MS"/>
              </a:rPr>
              <a:t>po</a:t>
            </a:r>
            <a:r>
              <a:rPr sz="800" spc="-15" dirty="0">
                <a:solidFill>
                  <a:srgbClr val="FFFFFF"/>
                </a:solidFill>
                <a:latin typeface="Trebuchet MS"/>
                <a:cs typeface="Trebuchet MS"/>
              </a:rPr>
              <a:t>re</a:t>
            </a:r>
            <a:r>
              <a:rPr sz="800" spc="-30"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30" dirty="0">
                <a:solidFill>
                  <a:srgbClr val="FFFFFF"/>
                </a:solidFill>
                <a:latin typeface="Trebuchet MS"/>
                <a:cs typeface="Trebuchet MS"/>
              </a:rPr>
              <a:t>S</a:t>
            </a:r>
            <a:r>
              <a:rPr sz="800" spc="45" dirty="0">
                <a:solidFill>
                  <a:srgbClr val="FFFFFF"/>
                </a:solidFill>
                <a:latin typeface="Trebuchet MS"/>
                <a:cs typeface="Trebuchet MS"/>
              </a:rPr>
              <a:t>y</a:t>
            </a:r>
            <a:r>
              <a:rPr sz="800" spc="25" dirty="0">
                <a:solidFill>
                  <a:srgbClr val="FFFFFF"/>
                </a:solidFill>
                <a:latin typeface="Trebuchet MS"/>
                <a:cs typeface="Trebuchet MS"/>
              </a:rPr>
              <a:t>d</a:t>
            </a:r>
            <a:r>
              <a:rPr sz="800" spc="30" dirty="0">
                <a:solidFill>
                  <a:srgbClr val="FFFFFF"/>
                </a:solidFill>
                <a:latin typeface="Trebuchet MS"/>
                <a:cs typeface="Trebuchet MS"/>
              </a:rPr>
              <a:t>n</a:t>
            </a:r>
            <a:r>
              <a:rPr sz="800" spc="-15" dirty="0">
                <a:solidFill>
                  <a:srgbClr val="FFFFFF"/>
                </a:solidFill>
                <a:latin typeface="Trebuchet MS"/>
                <a:cs typeface="Trebuchet MS"/>
              </a:rPr>
              <a:t>e</a:t>
            </a:r>
            <a:r>
              <a:rPr sz="800" spc="10" dirty="0">
                <a:solidFill>
                  <a:srgbClr val="FFFFFF"/>
                </a:solidFill>
                <a:latin typeface="Trebuchet MS"/>
                <a:cs typeface="Trebuchet MS"/>
              </a:rPr>
              <a:t>y</a:t>
            </a:r>
            <a:r>
              <a:rPr sz="800" spc="-2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3</a:t>
            </a:r>
            <a:r>
              <a:rPr sz="800" spc="-70" dirty="0">
                <a:solidFill>
                  <a:srgbClr val="FFFFFF"/>
                </a:solidFill>
                <a:latin typeface="Trebuchet MS"/>
                <a:cs typeface="Trebuchet MS"/>
              </a:rPr>
              <a:t>),</a:t>
            </a:r>
            <a:endParaRPr sz="800">
              <a:latin typeface="Trebuchet MS"/>
              <a:cs typeface="Trebuchet MS"/>
            </a:endParaRPr>
          </a:p>
          <a:p>
            <a:pPr marL="12700">
              <a:lnSpc>
                <a:spcPct val="100000"/>
              </a:lnSpc>
              <a:spcBef>
                <a:spcPts val="285"/>
              </a:spcBef>
            </a:pPr>
            <a:r>
              <a:rPr sz="800" spc="15" dirty="0">
                <a:solidFill>
                  <a:srgbClr val="FFFFFF"/>
                </a:solidFill>
                <a:latin typeface="Trebuchet MS"/>
                <a:cs typeface="Trebuchet MS"/>
              </a:rPr>
              <a:t>T</a:t>
            </a:r>
            <a:r>
              <a:rPr sz="800" spc="5" dirty="0">
                <a:solidFill>
                  <a:srgbClr val="FFFFFF"/>
                </a:solidFill>
                <a:latin typeface="Trebuchet MS"/>
                <a:cs typeface="Trebuchet MS"/>
              </a:rPr>
              <a:t>o</a:t>
            </a:r>
            <a:r>
              <a:rPr sz="800" spc="15" dirty="0">
                <a:solidFill>
                  <a:srgbClr val="FFFFFF"/>
                </a:solidFill>
                <a:latin typeface="Trebuchet MS"/>
                <a:cs typeface="Trebuchet MS"/>
              </a:rPr>
              <a:t>ky</a:t>
            </a:r>
            <a:r>
              <a:rPr sz="800" spc="30" dirty="0">
                <a:solidFill>
                  <a:srgbClr val="FFFFFF"/>
                </a:solidFill>
                <a:latin typeface="Trebuchet MS"/>
                <a:cs typeface="Trebuchet MS"/>
              </a:rPr>
              <a:t>o</a:t>
            </a:r>
            <a:r>
              <a:rPr sz="800" spc="-30"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4</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50" dirty="0">
                <a:solidFill>
                  <a:srgbClr val="FFFFFF"/>
                </a:solidFill>
                <a:latin typeface="Trebuchet MS"/>
                <a:cs typeface="Trebuchet MS"/>
              </a:rPr>
              <a:t>Os</a:t>
            </a:r>
            <a:r>
              <a:rPr sz="800" spc="5" dirty="0">
                <a:solidFill>
                  <a:srgbClr val="FFFFFF"/>
                </a:solidFill>
                <a:latin typeface="Trebuchet MS"/>
                <a:cs typeface="Trebuchet MS"/>
              </a:rPr>
              <a:t>ak</a:t>
            </a:r>
            <a:r>
              <a:rPr sz="800" dirty="0">
                <a:solidFill>
                  <a:srgbClr val="FFFFFF"/>
                </a:solidFill>
                <a:latin typeface="Trebuchet MS"/>
                <a:cs typeface="Trebuchet MS"/>
              </a:rPr>
              <a:t>a</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a:p>
            <a:pPr marL="12700">
              <a:lnSpc>
                <a:spcPct val="100000"/>
              </a:lnSpc>
              <a:spcBef>
                <a:spcPts val="290"/>
              </a:spcBef>
            </a:pPr>
            <a:r>
              <a:rPr sz="800" spc="15" dirty="0">
                <a:solidFill>
                  <a:srgbClr val="FFFFFF"/>
                </a:solidFill>
                <a:latin typeface="Trebuchet MS"/>
                <a:cs typeface="Trebuchet MS"/>
              </a:rPr>
              <a:t>S</a:t>
            </a:r>
            <a:r>
              <a:rPr sz="800" spc="30" dirty="0">
                <a:solidFill>
                  <a:srgbClr val="FFFFFF"/>
                </a:solidFill>
                <a:latin typeface="Trebuchet MS"/>
                <a:cs typeface="Trebuchet MS"/>
              </a:rPr>
              <a:t>e</a:t>
            </a:r>
            <a:r>
              <a:rPr sz="800" spc="25" dirty="0">
                <a:solidFill>
                  <a:srgbClr val="FFFFFF"/>
                </a:solidFill>
                <a:latin typeface="Trebuchet MS"/>
                <a:cs typeface="Trebuchet MS"/>
              </a:rPr>
              <a:t>o</a:t>
            </a:r>
            <a:r>
              <a:rPr sz="800" spc="20" dirty="0">
                <a:solidFill>
                  <a:srgbClr val="FFFFFF"/>
                </a:solidFill>
                <a:latin typeface="Trebuchet MS"/>
                <a:cs typeface="Trebuchet MS"/>
              </a:rPr>
              <a:t>u</a:t>
            </a:r>
            <a:r>
              <a:rPr sz="800" spc="-10" dirty="0">
                <a:solidFill>
                  <a:srgbClr val="FFFFFF"/>
                </a:solidFill>
                <a:latin typeface="Trebuchet MS"/>
                <a:cs typeface="Trebuchet MS"/>
              </a:rPr>
              <a:t>l</a:t>
            </a:r>
            <a:r>
              <a:rPr sz="800" spc="-3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4</a:t>
            </a:r>
            <a:r>
              <a:rPr sz="800" spc="-70" dirty="0">
                <a:solidFill>
                  <a:srgbClr val="FFFFFF"/>
                </a:solidFill>
                <a:latin typeface="Trebuchet MS"/>
                <a:cs typeface="Trebuchet MS"/>
              </a:rPr>
              <a:t>),</a:t>
            </a:r>
            <a:r>
              <a:rPr sz="800" spc="-30" dirty="0">
                <a:solidFill>
                  <a:srgbClr val="FFFFFF"/>
                </a:solidFill>
                <a:latin typeface="Trebuchet MS"/>
                <a:cs typeface="Trebuchet MS"/>
              </a:rPr>
              <a:t> </a:t>
            </a:r>
            <a:r>
              <a:rPr sz="800" spc="100" dirty="0">
                <a:solidFill>
                  <a:srgbClr val="FFFFFF"/>
                </a:solidFill>
                <a:latin typeface="Trebuchet MS"/>
                <a:cs typeface="Trebuchet MS"/>
              </a:rPr>
              <a:t>M</a:t>
            </a:r>
            <a:r>
              <a:rPr sz="800" spc="20" dirty="0">
                <a:solidFill>
                  <a:srgbClr val="FFFFFF"/>
                </a:solidFill>
                <a:latin typeface="Trebuchet MS"/>
                <a:cs typeface="Trebuchet MS"/>
              </a:rPr>
              <a:t>u</a:t>
            </a:r>
            <a:r>
              <a:rPr sz="800" spc="45" dirty="0">
                <a:solidFill>
                  <a:srgbClr val="FFFFFF"/>
                </a:solidFill>
                <a:latin typeface="Trebuchet MS"/>
                <a:cs typeface="Trebuchet MS"/>
              </a:rPr>
              <a:t>m</a:t>
            </a:r>
            <a:r>
              <a:rPr sz="800" spc="25" dirty="0">
                <a:solidFill>
                  <a:srgbClr val="FFFFFF"/>
                </a:solidFill>
                <a:latin typeface="Trebuchet MS"/>
                <a:cs typeface="Trebuchet MS"/>
              </a:rPr>
              <a:t>b</a:t>
            </a:r>
            <a:r>
              <a:rPr sz="800" dirty="0">
                <a:solidFill>
                  <a:srgbClr val="FFFFFF"/>
                </a:solidFill>
                <a:latin typeface="Trebuchet MS"/>
                <a:cs typeface="Trebuchet MS"/>
              </a:rPr>
              <a:t>a</a:t>
            </a:r>
            <a:r>
              <a:rPr sz="800" spc="-25" dirty="0">
                <a:solidFill>
                  <a:srgbClr val="FFFFFF"/>
                </a:solidFill>
                <a:latin typeface="Trebuchet MS"/>
                <a:cs typeface="Trebuchet MS"/>
              </a:rPr>
              <a:t>i</a:t>
            </a:r>
            <a:r>
              <a:rPr sz="800" spc="-35" dirty="0">
                <a:solidFill>
                  <a:srgbClr val="FFFFFF"/>
                </a:solidFill>
                <a:latin typeface="Trebuchet MS"/>
                <a:cs typeface="Trebuchet MS"/>
              </a:rPr>
              <a:t> </a:t>
            </a:r>
            <a:r>
              <a:rPr sz="800" dirty="0">
                <a:solidFill>
                  <a:srgbClr val="FFFFFF"/>
                </a:solidFill>
                <a:latin typeface="Trebuchet MS"/>
                <a:cs typeface="Trebuchet MS"/>
              </a:rPr>
              <a:t>(</a:t>
            </a:r>
            <a:r>
              <a:rPr sz="800" spc="5" dirty="0">
                <a:solidFill>
                  <a:srgbClr val="FFFFFF"/>
                </a:solidFill>
                <a:latin typeface="Trebuchet MS"/>
                <a:cs typeface="Trebuchet MS"/>
              </a:rPr>
              <a:t>3</a:t>
            </a:r>
            <a:r>
              <a:rPr sz="800" spc="-70" dirty="0">
                <a:solidFill>
                  <a:srgbClr val="FFFFFF"/>
                </a:solidFill>
                <a:latin typeface="Trebuchet MS"/>
                <a:cs typeface="Trebuchet MS"/>
              </a:rPr>
              <a:t>),</a:t>
            </a:r>
            <a:endParaRPr sz="800">
              <a:latin typeface="Trebuchet MS"/>
              <a:cs typeface="Trebuchet MS"/>
            </a:endParaRPr>
          </a:p>
          <a:p>
            <a:pPr marL="12700">
              <a:lnSpc>
                <a:spcPct val="100000"/>
              </a:lnSpc>
              <a:spcBef>
                <a:spcPts val="50"/>
              </a:spcBef>
            </a:pPr>
            <a:r>
              <a:rPr sz="800" spc="40" dirty="0">
                <a:solidFill>
                  <a:srgbClr val="FFFFFF"/>
                </a:solidFill>
                <a:latin typeface="Trebuchet MS"/>
                <a:cs typeface="Trebuchet MS"/>
              </a:rPr>
              <a:t>Hong</a:t>
            </a:r>
            <a:r>
              <a:rPr sz="800" spc="-55" dirty="0">
                <a:solidFill>
                  <a:srgbClr val="FFFFFF"/>
                </a:solidFill>
                <a:latin typeface="Trebuchet MS"/>
                <a:cs typeface="Trebuchet MS"/>
              </a:rPr>
              <a:t> </a:t>
            </a:r>
            <a:r>
              <a:rPr sz="800" spc="35" dirty="0">
                <a:solidFill>
                  <a:srgbClr val="FFFFFF"/>
                </a:solidFill>
                <a:latin typeface="Trebuchet MS"/>
                <a:cs typeface="Trebuchet MS"/>
              </a:rPr>
              <a:t>Kong</a:t>
            </a:r>
            <a:r>
              <a:rPr sz="800" spc="-55" dirty="0">
                <a:solidFill>
                  <a:srgbClr val="FFFFFF"/>
                </a:solidFill>
                <a:latin typeface="Trebuchet MS"/>
                <a:cs typeface="Trebuchet MS"/>
              </a:rPr>
              <a:t> </a:t>
            </a:r>
            <a:r>
              <a:rPr sz="800" spc="-15" dirty="0">
                <a:solidFill>
                  <a:srgbClr val="FFFFFF"/>
                </a:solidFill>
                <a:latin typeface="Trebuchet MS"/>
                <a:cs typeface="Trebuchet MS"/>
              </a:rPr>
              <a:t>(3)</a:t>
            </a:r>
            <a:endParaRPr sz="800">
              <a:latin typeface="Trebuchet MS"/>
              <a:cs typeface="Trebuchet MS"/>
            </a:endParaRPr>
          </a:p>
        </p:txBody>
      </p:sp>
      <p:sp>
        <p:nvSpPr>
          <p:cNvPr id="12" name="object 12"/>
          <p:cNvSpPr txBox="1"/>
          <p:nvPr/>
        </p:nvSpPr>
        <p:spPr>
          <a:xfrm>
            <a:off x="2580476" y="3805427"/>
            <a:ext cx="1036955" cy="342900"/>
          </a:xfrm>
          <a:prstGeom prst="rect">
            <a:avLst/>
          </a:prstGeom>
        </p:spPr>
        <p:txBody>
          <a:bodyPr vert="horz" wrap="square" lIns="0" tIns="48895" rIns="0" bIns="0" rtlCol="0">
            <a:spAutoFit/>
          </a:bodyPr>
          <a:lstStyle/>
          <a:p>
            <a:pPr marL="12700">
              <a:lnSpc>
                <a:spcPct val="100000"/>
              </a:lnSpc>
              <a:spcBef>
                <a:spcPts val="385"/>
              </a:spcBef>
            </a:pPr>
            <a:r>
              <a:rPr sz="800" b="1" spc="5" dirty="0">
                <a:solidFill>
                  <a:srgbClr val="FFFFFF"/>
                </a:solidFill>
                <a:latin typeface="Trebuchet MS"/>
                <a:cs typeface="Trebuchet MS"/>
              </a:rPr>
              <a:t>China</a:t>
            </a:r>
            <a:endParaRPr sz="800">
              <a:latin typeface="Trebuchet MS"/>
              <a:cs typeface="Trebuchet MS"/>
            </a:endParaRPr>
          </a:p>
          <a:p>
            <a:pPr marL="12700">
              <a:lnSpc>
                <a:spcPct val="100000"/>
              </a:lnSpc>
              <a:spcBef>
                <a:spcPts val="290"/>
              </a:spcBef>
            </a:pPr>
            <a:r>
              <a:rPr sz="800" spc="5" dirty="0">
                <a:solidFill>
                  <a:srgbClr val="FFFFFF"/>
                </a:solidFill>
                <a:latin typeface="Trebuchet MS"/>
                <a:cs typeface="Trebuchet MS"/>
              </a:rPr>
              <a:t>B</a:t>
            </a:r>
            <a:r>
              <a:rPr sz="800" spc="10" dirty="0">
                <a:solidFill>
                  <a:srgbClr val="FFFFFF"/>
                </a:solidFill>
                <a:latin typeface="Trebuchet MS"/>
                <a:cs typeface="Trebuchet MS"/>
              </a:rPr>
              <a:t>e</a:t>
            </a:r>
            <a:r>
              <a:rPr sz="800" spc="-30" dirty="0">
                <a:solidFill>
                  <a:srgbClr val="FFFFFF"/>
                </a:solidFill>
                <a:latin typeface="Trebuchet MS"/>
                <a:cs typeface="Trebuchet MS"/>
              </a:rPr>
              <a:t>i</a:t>
            </a:r>
            <a:r>
              <a:rPr sz="800" spc="-95" dirty="0">
                <a:solidFill>
                  <a:srgbClr val="FFFFFF"/>
                </a:solidFill>
                <a:latin typeface="Trebuchet MS"/>
                <a:cs typeface="Trebuchet MS"/>
              </a:rPr>
              <a:t>j</a:t>
            </a:r>
            <a:r>
              <a:rPr sz="800" spc="-30" dirty="0">
                <a:solidFill>
                  <a:srgbClr val="FFFFFF"/>
                </a:solidFill>
                <a:latin typeface="Trebuchet MS"/>
                <a:cs typeface="Trebuchet MS"/>
              </a:rPr>
              <a:t>i</a:t>
            </a:r>
            <a:r>
              <a:rPr sz="800" spc="30" dirty="0">
                <a:solidFill>
                  <a:srgbClr val="FFFFFF"/>
                </a:solidFill>
                <a:latin typeface="Trebuchet MS"/>
                <a:cs typeface="Trebuchet MS"/>
              </a:rPr>
              <a:t>n</a:t>
            </a:r>
            <a:r>
              <a:rPr sz="800" spc="60" dirty="0">
                <a:solidFill>
                  <a:srgbClr val="FFFFFF"/>
                </a:solidFill>
                <a:latin typeface="Trebuchet MS"/>
                <a:cs typeface="Trebuchet MS"/>
              </a:rPr>
              <a:t>g</a:t>
            </a:r>
            <a:r>
              <a:rPr sz="800" spc="-30"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2</a:t>
            </a:r>
            <a:r>
              <a:rPr sz="800" spc="-45" dirty="0">
                <a:solidFill>
                  <a:srgbClr val="FFFFFF"/>
                </a:solidFill>
                <a:latin typeface="Trebuchet MS"/>
                <a:cs typeface="Trebuchet MS"/>
              </a:rPr>
              <a:t>)</a:t>
            </a:r>
            <a:r>
              <a:rPr sz="800" spc="-100" dirty="0">
                <a:solidFill>
                  <a:srgbClr val="FFFFFF"/>
                </a:solidFill>
                <a:latin typeface="Trebuchet MS"/>
                <a:cs typeface="Trebuchet MS"/>
              </a:rPr>
              <a:t>,</a:t>
            </a:r>
            <a:r>
              <a:rPr sz="800" spc="-30" dirty="0">
                <a:solidFill>
                  <a:srgbClr val="FFFFFF"/>
                </a:solidFill>
                <a:latin typeface="Trebuchet MS"/>
                <a:cs typeface="Trebuchet MS"/>
              </a:rPr>
              <a:t> </a:t>
            </a:r>
            <a:r>
              <a:rPr sz="800" spc="25" dirty="0">
                <a:solidFill>
                  <a:srgbClr val="FFFFFF"/>
                </a:solidFill>
                <a:latin typeface="Trebuchet MS"/>
                <a:cs typeface="Trebuchet MS"/>
              </a:rPr>
              <a:t>N</a:t>
            </a:r>
            <a:r>
              <a:rPr sz="800" spc="5" dirty="0">
                <a:solidFill>
                  <a:srgbClr val="FFFFFF"/>
                </a:solidFill>
                <a:latin typeface="Trebuchet MS"/>
                <a:cs typeface="Trebuchet MS"/>
              </a:rPr>
              <a:t>i</a:t>
            </a:r>
            <a:r>
              <a:rPr sz="800" spc="30" dirty="0">
                <a:solidFill>
                  <a:srgbClr val="FFFFFF"/>
                </a:solidFill>
                <a:latin typeface="Trebuchet MS"/>
                <a:cs typeface="Trebuchet MS"/>
              </a:rPr>
              <a:t>n</a:t>
            </a:r>
            <a:r>
              <a:rPr sz="800" spc="55" dirty="0">
                <a:solidFill>
                  <a:srgbClr val="FFFFFF"/>
                </a:solidFill>
                <a:latin typeface="Trebuchet MS"/>
                <a:cs typeface="Trebuchet MS"/>
              </a:rPr>
              <a:t>g</a:t>
            </a:r>
            <a:r>
              <a:rPr sz="800" spc="-20" dirty="0">
                <a:solidFill>
                  <a:srgbClr val="FFFFFF"/>
                </a:solidFill>
                <a:latin typeface="Trebuchet MS"/>
                <a:cs typeface="Trebuchet MS"/>
              </a:rPr>
              <a:t>x</a:t>
            </a:r>
            <a:r>
              <a:rPr sz="800" spc="-30" dirty="0">
                <a:solidFill>
                  <a:srgbClr val="FFFFFF"/>
                </a:solidFill>
                <a:latin typeface="Trebuchet MS"/>
                <a:cs typeface="Trebuchet MS"/>
              </a:rPr>
              <a:t>i</a:t>
            </a:r>
            <a:r>
              <a:rPr sz="800" dirty="0">
                <a:solidFill>
                  <a:srgbClr val="FFFFFF"/>
                </a:solidFill>
                <a:latin typeface="Trebuchet MS"/>
                <a:cs typeface="Trebuchet MS"/>
              </a:rPr>
              <a:t>a</a:t>
            </a:r>
            <a:r>
              <a:rPr sz="800" spc="-25" dirty="0">
                <a:solidFill>
                  <a:srgbClr val="FFFFFF"/>
                </a:solidFill>
                <a:latin typeface="Trebuchet MS"/>
                <a:cs typeface="Trebuchet MS"/>
              </a:rPr>
              <a:t> </a:t>
            </a:r>
            <a:r>
              <a:rPr sz="800" spc="-45" dirty="0">
                <a:solidFill>
                  <a:srgbClr val="FFFFFF"/>
                </a:solidFill>
                <a:latin typeface="Trebuchet MS"/>
                <a:cs typeface="Trebuchet MS"/>
              </a:rPr>
              <a:t>(</a:t>
            </a:r>
            <a:r>
              <a:rPr sz="800" spc="50" dirty="0">
                <a:solidFill>
                  <a:srgbClr val="FFFFFF"/>
                </a:solidFill>
                <a:latin typeface="Trebuchet MS"/>
                <a:cs typeface="Trebuchet MS"/>
              </a:rPr>
              <a:t>3</a:t>
            </a:r>
            <a:r>
              <a:rPr sz="800" spc="-45" dirty="0">
                <a:solidFill>
                  <a:srgbClr val="FFFFFF"/>
                </a:solidFill>
                <a:latin typeface="Trebuchet MS"/>
                <a:cs typeface="Trebuchet MS"/>
              </a:rPr>
              <a:t>)</a:t>
            </a:r>
            <a:endParaRPr sz="800">
              <a:latin typeface="Trebuchet MS"/>
              <a:cs typeface="Trebuchet MS"/>
            </a:endParaRPr>
          </a:p>
        </p:txBody>
      </p:sp>
      <p:sp>
        <p:nvSpPr>
          <p:cNvPr id="13" name="object 13"/>
          <p:cNvSpPr txBox="1"/>
          <p:nvPr/>
        </p:nvSpPr>
        <p:spPr>
          <a:xfrm>
            <a:off x="644798" y="3805427"/>
            <a:ext cx="1444625" cy="563245"/>
          </a:xfrm>
          <a:prstGeom prst="rect">
            <a:avLst/>
          </a:prstGeom>
        </p:spPr>
        <p:txBody>
          <a:bodyPr vert="horz" wrap="square" lIns="0" tIns="48895" rIns="0" bIns="0" rtlCol="0">
            <a:spAutoFit/>
          </a:bodyPr>
          <a:lstStyle/>
          <a:p>
            <a:pPr marL="12700">
              <a:lnSpc>
                <a:spcPct val="100000"/>
              </a:lnSpc>
              <a:spcBef>
                <a:spcPts val="385"/>
              </a:spcBef>
            </a:pPr>
            <a:r>
              <a:rPr sz="800" b="1" spc="-5" dirty="0">
                <a:solidFill>
                  <a:srgbClr val="FFFFFF"/>
                </a:solidFill>
                <a:latin typeface="Trebuchet MS"/>
                <a:cs typeface="Trebuchet MS"/>
              </a:rPr>
              <a:t>Africa</a:t>
            </a:r>
            <a:endParaRPr sz="800">
              <a:latin typeface="Trebuchet MS"/>
              <a:cs typeface="Trebuchet MS"/>
            </a:endParaRPr>
          </a:p>
          <a:p>
            <a:pPr marL="12700">
              <a:lnSpc>
                <a:spcPct val="100000"/>
              </a:lnSpc>
              <a:spcBef>
                <a:spcPts val="290"/>
              </a:spcBef>
            </a:pPr>
            <a:r>
              <a:rPr sz="800" spc="5" dirty="0">
                <a:solidFill>
                  <a:srgbClr val="FFFFFF"/>
                </a:solidFill>
                <a:latin typeface="Trebuchet MS"/>
                <a:cs typeface="Trebuchet MS"/>
              </a:rPr>
              <a:t>Cape</a:t>
            </a:r>
            <a:r>
              <a:rPr sz="800" spc="-55" dirty="0">
                <a:solidFill>
                  <a:srgbClr val="FFFFFF"/>
                </a:solidFill>
                <a:latin typeface="Trebuchet MS"/>
                <a:cs typeface="Trebuchet MS"/>
              </a:rPr>
              <a:t> </a:t>
            </a:r>
            <a:r>
              <a:rPr sz="800" spc="15" dirty="0">
                <a:solidFill>
                  <a:srgbClr val="FFFFFF"/>
                </a:solidFill>
                <a:latin typeface="Trebuchet MS"/>
                <a:cs typeface="Trebuchet MS"/>
              </a:rPr>
              <a:t>Town</a:t>
            </a:r>
            <a:r>
              <a:rPr sz="800" spc="-50" dirty="0">
                <a:solidFill>
                  <a:srgbClr val="FFFFFF"/>
                </a:solidFill>
                <a:latin typeface="Trebuchet MS"/>
                <a:cs typeface="Trebuchet MS"/>
              </a:rPr>
              <a:t> </a:t>
            </a:r>
            <a:r>
              <a:rPr sz="800" spc="-15" dirty="0">
                <a:solidFill>
                  <a:srgbClr val="FFFFFF"/>
                </a:solidFill>
                <a:latin typeface="Trebuchet MS"/>
                <a:cs typeface="Trebuchet MS"/>
              </a:rPr>
              <a:t>(3)</a:t>
            </a:r>
            <a:endParaRPr sz="800">
              <a:latin typeface="Trebuchet MS"/>
              <a:cs typeface="Trebuchet MS"/>
            </a:endParaRPr>
          </a:p>
          <a:p>
            <a:pPr marL="12700">
              <a:lnSpc>
                <a:spcPct val="100000"/>
              </a:lnSpc>
              <a:spcBef>
                <a:spcPts val="295"/>
              </a:spcBef>
            </a:pPr>
            <a:r>
              <a:rPr sz="1200" b="1" spc="30" dirty="0">
                <a:solidFill>
                  <a:srgbClr val="FFFFFF"/>
                </a:solidFill>
                <a:latin typeface="Trebuchet MS"/>
                <a:cs typeface="Trebuchet MS"/>
              </a:rPr>
              <a:t>An</a:t>
            </a:r>
            <a:r>
              <a:rPr sz="1200" b="1" spc="25" dirty="0">
                <a:solidFill>
                  <a:srgbClr val="FFFFFF"/>
                </a:solidFill>
                <a:latin typeface="Trebuchet MS"/>
                <a:cs typeface="Trebuchet MS"/>
              </a:rPr>
              <a:t>no</a:t>
            </a:r>
            <a:r>
              <a:rPr sz="1200" b="1" spc="15" dirty="0">
                <a:solidFill>
                  <a:srgbClr val="FFFFFF"/>
                </a:solidFill>
                <a:latin typeface="Trebuchet MS"/>
                <a:cs typeface="Trebuchet MS"/>
              </a:rPr>
              <a:t>u</a:t>
            </a:r>
            <a:r>
              <a:rPr sz="1200" b="1" spc="25" dirty="0">
                <a:solidFill>
                  <a:srgbClr val="FFFFFF"/>
                </a:solidFill>
                <a:latin typeface="Trebuchet MS"/>
                <a:cs typeface="Trebuchet MS"/>
              </a:rPr>
              <a:t>n</a:t>
            </a:r>
            <a:r>
              <a:rPr sz="1200" b="1" spc="-60" dirty="0">
                <a:solidFill>
                  <a:srgbClr val="FFFFFF"/>
                </a:solidFill>
                <a:latin typeface="Trebuchet MS"/>
                <a:cs typeface="Trebuchet MS"/>
              </a:rPr>
              <a:t>c</a:t>
            </a:r>
            <a:r>
              <a:rPr sz="1200" b="1" spc="-45" dirty="0">
                <a:solidFill>
                  <a:srgbClr val="FFFFFF"/>
                </a:solidFill>
                <a:latin typeface="Trebuchet MS"/>
                <a:cs typeface="Trebuchet MS"/>
              </a:rPr>
              <a:t>e</a:t>
            </a:r>
            <a:r>
              <a:rPr sz="1200" b="1" spc="35" dirty="0">
                <a:solidFill>
                  <a:srgbClr val="FFFFFF"/>
                </a:solidFill>
                <a:latin typeface="Trebuchet MS"/>
                <a:cs typeface="Trebuchet MS"/>
              </a:rPr>
              <a:t>d</a:t>
            </a:r>
            <a:r>
              <a:rPr sz="1200" b="1" spc="-50" dirty="0">
                <a:solidFill>
                  <a:srgbClr val="FFFFFF"/>
                </a:solidFill>
                <a:latin typeface="Trebuchet MS"/>
                <a:cs typeface="Trebuchet MS"/>
              </a:rPr>
              <a:t> </a:t>
            </a:r>
            <a:r>
              <a:rPr sz="1200" b="1" spc="25" dirty="0">
                <a:solidFill>
                  <a:srgbClr val="FFFFFF"/>
                </a:solidFill>
                <a:latin typeface="Trebuchet MS"/>
                <a:cs typeface="Trebuchet MS"/>
              </a:rPr>
              <a:t>R</a:t>
            </a:r>
            <a:r>
              <a:rPr sz="1200" b="1" spc="-45" dirty="0">
                <a:solidFill>
                  <a:srgbClr val="FFFFFF"/>
                </a:solidFill>
                <a:latin typeface="Trebuchet MS"/>
                <a:cs typeface="Trebuchet MS"/>
              </a:rPr>
              <a:t>e</a:t>
            </a:r>
            <a:r>
              <a:rPr sz="1200" b="1" spc="105" dirty="0">
                <a:solidFill>
                  <a:srgbClr val="FFFFFF"/>
                </a:solidFill>
                <a:latin typeface="Trebuchet MS"/>
                <a:cs typeface="Trebuchet MS"/>
              </a:rPr>
              <a:t>g</a:t>
            </a:r>
            <a:r>
              <a:rPr sz="1200" b="1" spc="-15" dirty="0">
                <a:solidFill>
                  <a:srgbClr val="FFFFFF"/>
                </a:solidFill>
                <a:latin typeface="Trebuchet MS"/>
                <a:cs typeface="Trebuchet MS"/>
              </a:rPr>
              <a:t>i</a:t>
            </a:r>
            <a:r>
              <a:rPr sz="1200" b="1" spc="25" dirty="0">
                <a:solidFill>
                  <a:srgbClr val="FFFFFF"/>
                </a:solidFill>
                <a:latin typeface="Trebuchet MS"/>
                <a:cs typeface="Trebuchet MS"/>
              </a:rPr>
              <a:t>on</a:t>
            </a:r>
            <a:r>
              <a:rPr sz="1200" b="1" spc="15" dirty="0">
                <a:solidFill>
                  <a:srgbClr val="FFFFFF"/>
                </a:solidFill>
                <a:latin typeface="Trebuchet MS"/>
                <a:cs typeface="Trebuchet MS"/>
              </a:rPr>
              <a:t>s</a:t>
            </a:r>
            <a:endParaRPr sz="1200">
              <a:latin typeface="Trebuchet MS"/>
              <a:cs typeface="Trebuchet MS"/>
            </a:endParaRPr>
          </a:p>
        </p:txBody>
      </p:sp>
      <p:sp>
        <p:nvSpPr>
          <p:cNvPr id="14" name="object 14"/>
          <p:cNvSpPr txBox="1"/>
          <p:nvPr/>
        </p:nvSpPr>
        <p:spPr>
          <a:xfrm>
            <a:off x="644798" y="4381500"/>
            <a:ext cx="3729354" cy="272415"/>
          </a:xfrm>
          <a:prstGeom prst="rect">
            <a:avLst/>
          </a:prstGeom>
        </p:spPr>
        <p:txBody>
          <a:bodyPr vert="horz" wrap="square" lIns="0" tIns="9525" rIns="0" bIns="0" rtlCol="0">
            <a:spAutoFit/>
          </a:bodyPr>
          <a:lstStyle/>
          <a:p>
            <a:pPr marL="12700" marR="5080">
              <a:lnSpc>
                <a:spcPct val="102499"/>
              </a:lnSpc>
              <a:spcBef>
                <a:spcPts val="75"/>
              </a:spcBef>
            </a:pPr>
            <a:r>
              <a:rPr sz="800" spc="45" dirty="0">
                <a:solidFill>
                  <a:srgbClr val="FFFFFF"/>
                </a:solidFill>
                <a:latin typeface="Trebuchet MS"/>
                <a:cs typeface="Trebuchet MS"/>
              </a:rPr>
              <a:t>8</a:t>
            </a:r>
            <a:r>
              <a:rPr sz="800" spc="-20" dirty="0">
                <a:solidFill>
                  <a:srgbClr val="FFFFFF"/>
                </a:solidFill>
                <a:latin typeface="Trebuchet MS"/>
                <a:cs typeface="Trebuchet MS"/>
              </a:rPr>
              <a:t> </a:t>
            </a:r>
            <a:r>
              <a:rPr sz="800" spc="15" dirty="0">
                <a:solidFill>
                  <a:srgbClr val="FFFFFF"/>
                </a:solidFill>
                <a:latin typeface="Trebuchet MS"/>
                <a:cs typeface="Trebuchet MS"/>
              </a:rPr>
              <a:t>Regions</a:t>
            </a:r>
            <a:r>
              <a:rPr sz="800" spc="-20" dirty="0">
                <a:solidFill>
                  <a:srgbClr val="FFFFFF"/>
                </a:solidFill>
                <a:latin typeface="Trebuchet MS"/>
                <a:cs typeface="Trebuchet MS"/>
              </a:rPr>
              <a:t> </a:t>
            </a:r>
            <a:r>
              <a:rPr sz="800" spc="20" dirty="0">
                <a:solidFill>
                  <a:srgbClr val="FFFFFF"/>
                </a:solidFill>
                <a:latin typeface="Trebuchet MS"/>
                <a:cs typeface="Trebuchet MS"/>
              </a:rPr>
              <a:t>and</a:t>
            </a:r>
            <a:r>
              <a:rPr sz="800" spc="-25" dirty="0">
                <a:solidFill>
                  <a:srgbClr val="FFFFFF"/>
                </a:solidFill>
                <a:latin typeface="Trebuchet MS"/>
                <a:cs typeface="Trebuchet MS"/>
              </a:rPr>
              <a:t> </a:t>
            </a:r>
            <a:r>
              <a:rPr sz="800" spc="50" dirty="0">
                <a:solidFill>
                  <a:srgbClr val="FFFFFF"/>
                </a:solidFill>
                <a:latin typeface="Trebuchet MS"/>
                <a:cs typeface="Trebuchet MS"/>
              </a:rPr>
              <a:t>24</a:t>
            </a:r>
            <a:r>
              <a:rPr sz="800" spc="-20" dirty="0">
                <a:solidFill>
                  <a:srgbClr val="FFFFFF"/>
                </a:solidFill>
                <a:latin typeface="Trebuchet MS"/>
                <a:cs typeface="Trebuchet MS"/>
              </a:rPr>
              <a:t> </a:t>
            </a:r>
            <a:r>
              <a:rPr sz="800" spc="25" dirty="0">
                <a:solidFill>
                  <a:srgbClr val="FFFFFF"/>
                </a:solidFill>
                <a:latin typeface="Trebuchet MS"/>
                <a:cs typeface="Trebuchet MS"/>
              </a:rPr>
              <a:t>AZs</a:t>
            </a:r>
            <a:r>
              <a:rPr sz="800" spc="-20" dirty="0">
                <a:solidFill>
                  <a:srgbClr val="FFFFFF"/>
                </a:solidFill>
                <a:latin typeface="Trebuchet MS"/>
                <a:cs typeface="Trebuchet MS"/>
              </a:rPr>
              <a:t> </a:t>
            </a:r>
            <a:r>
              <a:rPr sz="800" dirty="0">
                <a:solidFill>
                  <a:srgbClr val="FFFFFF"/>
                </a:solidFill>
                <a:latin typeface="Trebuchet MS"/>
                <a:cs typeface="Trebuchet MS"/>
              </a:rPr>
              <a:t>in</a:t>
            </a:r>
            <a:r>
              <a:rPr sz="800" spc="-20" dirty="0">
                <a:solidFill>
                  <a:srgbClr val="FFFFFF"/>
                </a:solidFill>
                <a:latin typeface="Trebuchet MS"/>
                <a:cs typeface="Trebuchet MS"/>
              </a:rPr>
              <a:t> </a:t>
            </a:r>
            <a:r>
              <a:rPr sz="800" spc="-10" dirty="0">
                <a:solidFill>
                  <a:srgbClr val="FFFFFF"/>
                </a:solidFill>
                <a:latin typeface="Trebuchet MS"/>
                <a:cs typeface="Trebuchet MS"/>
              </a:rPr>
              <a:t>Australia,</a:t>
            </a:r>
            <a:r>
              <a:rPr sz="800" spc="-25" dirty="0">
                <a:solidFill>
                  <a:srgbClr val="FFFFFF"/>
                </a:solidFill>
                <a:latin typeface="Trebuchet MS"/>
                <a:cs typeface="Trebuchet MS"/>
              </a:rPr>
              <a:t> </a:t>
            </a:r>
            <a:r>
              <a:rPr sz="800" spc="-15" dirty="0">
                <a:solidFill>
                  <a:srgbClr val="FFFFFF"/>
                </a:solidFill>
                <a:latin typeface="Trebuchet MS"/>
                <a:cs typeface="Trebuchet MS"/>
              </a:rPr>
              <a:t>India,</a:t>
            </a:r>
            <a:r>
              <a:rPr sz="800" spc="-20" dirty="0">
                <a:solidFill>
                  <a:srgbClr val="FFFFFF"/>
                </a:solidFill>
                <a:latin typeface="Trebuchet MS"/>
                <a:cs typeface="Trebuchet MS"/>
              </a:rPr>
              <a:t> </a:t>
            </a:r>
            <a:r>
              <a:rPr sz="800" dirty="0">
                <a:solidFill>
                  <a:srgbClr val="FFFFFF"/>
                </a:solidFill>
                <a:latin typeface="Trebuchet MS"/>
                <a:cs typeface="Trebuchet MS"/>
              </a:rPr>
              <a:t>Indonesia,</a:t>
            </a:r>
            <a:r>
              <a:rPr sz="800" spc="-25" dirty="0">
                <a:solidFill>
                  <a:srgbClr val="FFFFFF"/>
                </a:solidFill>
                <a:latin typeface="Trebuchet MS"/>
                <a:cs typeface="Trebuchet MS"/>
              </a:rPr>
              <a:t> </a:t>
            </a:r>
            <a:r>
              <a:rPr sz="800" spc="-20" dirty="0">
                <a:solidFill>
                  <a:srgbClr val="FFFFFF"/>
                </a:solidFill>
                <a:latin typeface="Trebuchet MS"/>
                <a:cs typeface="Trebuchet MS"/>
              </a:rPr>
              <a:t>Israel,</a:t>
            </a:r>
            <a:r>
              <a:rPr sz="800" spc="-25" dirty="0">
                <a:solidFill>
                  <a:srgbClr val="FFFFFF"/>
                </a:solidFill>
                <a:latin typeface="Trebuchet MS"/>
                <a:cs typeface="Trebuchet MS"/>
              </a:rPr>
              <a:t> </a:t>
            </a:r>
            <a:r>
              <a:rPr sz="800" spc="-10" dirty="0">
                <a:solidFill>
                  <a:srgbClr val="FFFFFF"/>
                </a:solidFill>
                <a:latin typeface="Trebuchet MS"/>
                <a:cs typeface="Trebuchet MS"/>
              </a:rPr>
              <a:t>Australia,</a:t>
            </a:r>
            <a:r>
              <a:rPr sz="800" spc="-25" dirty="0">
                <a:solidFill>
                  <a:srgbClr val="FFFFFF"/>
                </a:solidFill>
                <a:latin typeface="Trebuchet MS"/>
                <a:cs typeface="Trebuchet MS"/>
              </a:rPr>
              <a:t> </a:t>
            </a:r>
            <a:r>
              <a:rPr sz="800" spc="-5" dirty="0">
                <a:solidFill>
                  <a:srgbClr val="FFFFFF"/>
                </a:solidFill>
                <a:latin typeface="Trebuchet MS"/>
                <a:cs typeface="Trebuchet MS"/>
              </a:rPr>
              <a:t>Switzerland, </a:t>
            </a:r>
            <a:r>
              <a:rPr sz="800" spc="-225" dirty="0">
                <a:solidFill>
                  <a:srgbClr val="FFFFFF"/>
                </a:solidFill>
                <a:latin typeface="Trebuchet MS"/>
                <a:cs typeface="Trebuchet MS"/>
              </a:rPr>
              <a:t> </a:t>
            </a:r>
            <a:r>
              <a:rPr sz="800" spc="-5" dirty="0">
                <a:solidFill>
                  <a:srgbClr val="FFFFFF"/>
                </a:solidFill>
                <a:latin typeface="Trebuchet MS"/>
                <a:cs typeface="Trebuchet MS"/>
              </a:rPr>
              <a:t>Spain,</a:t>
            </a:r>
            <a:r>
              <a:rPr sz="800" spc="-30" dirty="0">
                <a:solidFill>
                  <a:srgbClr val="FFFFFF"/>
                </a:solidFill>
                <a:latin typeface="Trebuchet MS"/>
                <a:cs typeface="Trebuchet MS"/>
              </a:rPr>
              <a:t> </a:t>
            </a:r>
            <a:r>
              <a:rPr sz="800" spc="20" dirty="0">
                <a:solidFill>
                  <a:srgbClr val="FFFFFF"/>
                </a:solidFill>
                <a:latin typeface="Trebuchet MS"/>
                <a:cs typeface="Trebuchet MS"/>
              </a:rPr>
              <a:t>and</a:t>
            </a:r>
            <a:r>
              <a:rPr sz="800" spc="-30" dirty="0">
                <a:solidFill>
                  <a:srgbClr val="FFFFFF"/>
                </a:solidFill>
                <a:latin typeface="Trebuchet MS"/>
                <a:cs typeface="Trebuchet MS"/>
              </a:rPr>
              <a:t> </a:t>
            </a:r>
            <a:r>
              <a:rPr sz="800" spc="5" dirty="0">
                <a:solidFill>
                  <a:srgbClr val="FFFFFF"/>
                </a:solidFill>
                <a:latin typeface="Trebuchet MS"/>
                <a:cs typeface="Trebuchet MS"/>
              </a:rPr>
              <a:t>United</a:t>
            </a:r>
            <a:r>
              <a:rPr sz="800" spc="-30" dirty="0">
                <a:solidFill>
                  <a:srgbClr val="FFFFFF"/>
                </a:solidFill>
                <a:latin typeface="Trebuchet MS"/>
                <a:cs typeface="Trebuchet MS"/>
              </a:rPr>
              <a:t> </a:t>
            </a:r>
            <a:r>
              <a:rPr sz="800" spc="10" dirty="0">
                <a:solidFill>
                  <a:srgbClr val="FFFFFF"/>
                </a:solidFill>
                <a:latin typeface="Trebuchet MS"/>
                <a:cs typeface="Trebuchet MS"/>
              </a:rPr>
              <a:t>Arab</a:t>
            </a:r>
            <a:r>
              <a:rPr sz="800" spc="-30" dirty="0">
                <a:solidFill>
                  <a:srgbClr val="FFFFFF"/>
                </a:solidFill>
                <a:latin typeface="Trebuchet MS"/>
                <a:cs typeface="Trebuchet MS"/>
              </a:rPr>
              <a:t> </a:t>
            </a:r>
            <a:r>
              <a:rPr sz="800" dirty="0">
                <a:solidFill>
                  <a:srgbClr val="FFFFFF"/>
                </a:solidFill>
                <a:latin typeface="Trebuchet MS"/>
                <a:cs typeface="Trebuchet MS"/>
              </a:rPr>
              <a:t>Emirates</a:t>
            </a:r>
            <a:r>
              <a:rPr sz="800" spc="-25" dirty="0">
                <a:solidFill>
                  <a:srgbClr val="FFFFFF"/>
                </a:solidFill>
                <a:latin typeface="Trebuchet MS"/>
                <a:cs typeface="Trebuchet MS"/>
              </a:rPr>
              <a:t> </a:t>
            </a:r>
            <a:r>
              <a:rPr sz="800" dirty="0">
                <a:solidFill>
                  <a:srgbClr val="FFFFFF"/>
                </a:solidFill>
                <a:latin typeface="Trebuchet MS"/>
                <a:cs typeface="Trebuchet MS"/>
              </a:rPr>
              <a:t>(UAE)</a:t>
            </a:r>
            <a:endParaRPr sz="800">
              <a:latin typeface="Trebuchet MS"/>
              <a:cs typeface="Trebuchet MS"/>
            </a:endParaRPr>
          </a:p>
        </p:txBody>
      </p:sp>
      <p:pic>
        <p:nvPicPr>
          <p:cNvPr id="15" name="object 15"/>
          <p:cNvPicPr/>
          <p:nvPr/>
        </p:nvPicPr>
        <p:blipFill>
          <a:blip r:embed="rId2" cstate="print"/>
          <a:stretch>
            <a:fillRect/>
          </a:stretch>
        </p:blipFill>
        <p:spPr>
          <a:xfrm>
            <a:off x="351230" y="4171655"/>
            <a:ext cx="216697" cy="218383"/>
          </a:xfrm>
          <a:prstGeom prst="rect">
            <a:avLst/>
          </a:prstGeom>
        </p:spPr>
      </p:pic>
      <p:pic>
        <p:nvPicPr>
          <p:cNvPr id="16" name="object 16"/>
          <p:cNvPicPr/>
          <p:nvPr/>
        </p:nvPicPr>
        <p:blipFill>
          <a:blip r:embed="rId3" cstate="print"/>
          <a:stretch>
            <a:fillRect/>
          </a:stretch>
        </p:blipFill>
        <p:spPr>
          <a:xfrm>
            <a:off x="351230" y="1116421"/>
            <a:ext cx="216697" cy="218384"/>
          </a:xfrm>
          <a:prstGeom prst="rect">
            <a:avLst/>
          </a:prstGeom>
        </p:spPr>
      </p:pic>
      <p:sp>
        <p:nvSpPr>
          <p:cNvPr id="17" name="object 17"/>
          <p:cNvSpPr/>
          <p:nvPr/>
        </p:nvSpPr>
        <p:spPr>
          <a:xfrm>
            <a:off x="395824" y="4800600"/>
            <a:ext cx="3975100" cy="200660"/>
          </a:xfrm>
          <a:custGeom>
            <a:avLst/>
            <a:gdLst/>
            <a:ahLst/>
            <a:cxnLst/>
            <a:rect l="l" t="t" r="r" b="b"/>
            <a:pathLst>
              <a:path w="3975100" h="200660">
                <a:moveTo>
                  <a:pt x="3975008" y="0"/>
                </a:moveTo>
                <a:lnTo>
                  <a:pt x="0" y="0"/>
                </a:lnTo>
                <a:lnTo>
                  <a:pt x="0" y="200054"/>
                </a:lnTo>
                <a:lnTo>
                  <a:pt x="3975008" y="200054"/>
                </a:lnTo>
                <a:lnTo>
                  <a:pt x="3975008" y="0"/>
                </a:lnTo>
                <a:close/>
              </a:path>
            </a:pathLst>
          </a:custGeom>
          <a:solidFill>
            <a:srgbClr val="0E2836"/>
          </a:solidFill>
        </p:spPr>
        <p:txBody>
          <a:bodyPr wrap="square" lIns="0" tIns="0" rIns="0" bIns="0" rtlCol="0"/>
          <a:lstStyle/>
          <a:p>
            <a:endParaRPr/>
          </a:p>
        </p:txBody>
      </p:sp>
      <p:grpSp>
        <p:nvGrpSpPr>
          <p:cNvPr id="18" name="object 18"/>
          <p:cNvGrpSpPr/>
          <p:nvPr/>
        </p:nvGrpSpPr>
        <p:grpSpPr>
          <a:xfrm>
            <a:off x="3802778" y="1534626"/>
            <a:ext cx="5133340" cy="2593975"/>
            <a:chOff x="3802778" y="1534626"/>
            <a:chExt cx="5133340" cy="2593975"/>
          </a:xfrm>
        </p:grpSpPr>
        <p:sp>
          <p:nvSpPr>
            <p:cNvPr id="19" name="object 19"/>
            <p:cNvSpPr/>
            <p:nvPr/>
          </p:nvSpPr>
          <p:spPr>
            <a:xfrm>
              <a:off x="7030162" y="3505330"/>
              <a:ext cx="5715" cy="8255"/>
            </a:xfrm>
            <a:custGeom>
              <a:avLst/>
              <a:gdLst/>
              <a:ahLst/>
              <a:cxnLst/>
              <a:rect l="l" t="t" r="r" b="b"/>
              <a:pathLst>
                <a:path w="5715" h="8254">
                  <a:moveTo>
                    <a:pt x="3562" y="0"/>
                  </a:moveTo>
                  <a:lnTo>
                    <a:pt x="1781" y="1780"/>
                  </a:lnTo>
                  <a:lnTo>
                    <a:pt x="0" y="7123"/>
                  </a:lnTo>
                  <a:lnTo>
                    <a:pt x="1781" y="8013"/>
                  </a:lnTo>
                  <a:lnTo>
                    <a:pt x="3562" y="7123"/>
                  </a:lnTo>
                  <a:lnTo>
                    <a:pt x="5342" y="5342"/>
                  </a:lnTo>
                  <a:lnTo>
                    <a:pt x="5342" y="1780"/>
                  </a:lnTo>
                  <a:lnTo>
                    <a:pt x="3562" y="0"/>
                  </a:lnTo>
                  <a:close/>
                </a:path>
              </a:pathLst>
            </a:custGeom>
            <a:solidFill>
              <a:srgbClr val="1D516C"/>
            </a:solidFill>
          </p:spPr>
          <p:txBody>
            <a:bodyPr wrap="square" lIns="0" tIns="0" rIns="0" bIns="0" rtlCol="0"/>
            <a:lstStyle/>
            <a:p>
              <a:endParaRPr/>
            </a:p>
          </p:txBody>
        </p:sp>
        <p:sp>
          <p:nvSpPr>
            <p:cNvPr id="20" name="object 20"/>
            <p:cNvSpPr/>
            <p:nvPr/>
          </p:nvSpPr>
          <p:spPr>
            <a:xfrm>
              <a:off x="7030162" y="3505330"/>
              <a:ext cx="5715" cy="8255"/>
            </a:xfrm>
            <a:custGeom>
              <a:avLst/>
              <a:gdLst/>
              <a:ahLst/>
              <a:cxnLst/>
              <a:rect l="l" t="t" r="r" b="b"/>
              <a:pathLst>
                <a:path w="5715" h="8254">
                  <a:moveTo>
                    <a:pt x="3562" y="0"/>
                  </a:moveTo>
                  <a:lnTo>
                    <a:pt x="1781" y="1780"/>
                  </a:lnTo>
                  <a:lnTo>
                    <a:pt x="0" y="7123"/>
                  </a:lnTo>
                  <a:lnTo>
                    <a:pt x="1781" y="8014"/>
                  </a:lnTo>
                  <a:lnTo>
                    <a:pt x="3562" y="7123"/>
                  </a:lnTo>
                  <a:lnTo>
                    <a:pt x="5343" y="5342"/>
                  </a:lnTo>
                  <a:lnTo>
                    <a:pt x="5343" y="1780"/>
                  </a:lnTo>
                  <a:lnTo>
                    <a:pt x="3562" y="0"/>
                  </a:lnTo>
                  <a:close/>
                </a:path>
              </a:pathLst>
            </a:custGeom>
            <a:ln w="3175">
              <a:solidFill>
                <a:srgbClr val="1D516C"/>
              </a:solidFill>
            </a:ln>
          </p:spPr>
          <p:txBody>
            <a:bodyPr wrap="square" lIns="0" tIns="0" rIns="0" bIns="0" rtlCol="0"/>
            <a:lstStyle/>
            <a:p>
              <a:endParaRPr/>
            </a:p>
          </p:txBody>
        </p:sp>
        <p:sp>
          <p:nvSpPr>
            <p:cNvPr id="21" name="object 21"/>
            <p:cNvSpPr/>
            <p:nvPr/>
          </p:nvSpPr>
          <p:spPr>
            <a:xfrm>
              <a:off x="6999886" y="3518687"/>
              <a:ext cx="8255" cy="7620"/>
            </a:xfrm>
            <a:custGeom>
              <a:avLst/>
              <a:gdLst/>
              <a:ahLst/>
              <a:cxnLst/>
              <a:rect l="l" t="t" r="r" b="b"/>
              <a:pathLst>
                <a:path w="8254" h="7620">
                  <a:moveTo>
                    <a:pt x="5342" y="0"/>
                  </a:moveTo>
                  <a:lnTo>
                    <a:pt x="1780" y="0"/>
                  </a:lnTo>
                  <a:lnTo>
                    <a:pt x="0" y="1781"/>
                  </a:lnTo>
                  <a:lnTo>
                    <a:pt x="1780" y="5342"/>
                  </a:lnTo>
                  <a:lnTo>
                    <a:pt x="5342" y="7124"/>
                  </a:lnTo>
                  <a:lnTo>
                    <a:pt x="8013" y="7124"/>
                  </a:lnTo>
                  <a:lnTo>
                    <a:pt x="8013" y="3562"/>
                  </a:lnTo>
                  <a:lnTo>
                    <a:pt x="6233" y="1781"/>
                  </a:lnTo>
                  <a:lnTo>
                    <a:pt x="5342" y="0"/>
                  </a:lnTo>
                  <a:close/>
                </a:path>
              </a:pathLst>
            </a:custGeom>
            <a:solidFill>
              <a:srgbClr val="1D516C"/>
            </a:solidFill>
          </p:spPr>
          <p:txBody>
            <a:bodyPr wrap="square" lIns="0" tIns="0" rIns="0" bIns="0" rtlCol="0"/>
            <a:lstStyle/>
            <a:p>
              <a:endParaRPr/>
            </a:p>
          </p:txBody>
        </p:sp>
        <p:sp>
          <p:nvSpPr>
            <p:cNvPr id="22" name="object 22"/>
            <p:cNvSpPr/>
            <p:nvPr/>
          </p:nvSpPr>
          <p:spPr>
            <a:xfrm>
              <a:off x="6999886" y="3518687"/>
              <a:ext cx="8255" cy="7620"/>
            </a:xfrm>
            <a:custGeom>
              <a:avLst/>
              <a:gdLst/>
              <a:ahLst/>
              <a:cxnLst/>
              <a:rect l="l" t="t" r="r" b="b"/>
              <a:pathLst>
                <a:path w="8254" h="7620">
                  <a:moveTo>
                    <a:pt x="5342" y="0"/>
                  </a:moveTo>
                  <a:lnTo>
                    <a:pt x="1780" y="0"/>
                  </a:lnTo>
                  <a:lnTo>
                    <a:pt x="0" y="1781"/>
                  </a:lnTo>
                  <a:lnTo>
                    <a:pt x="1780" y="5343"/>
                  </a:lnTo>
                  <a:lnTo>
                    <a:pt x="5342" y="7124"/>
                  </a:lnTo>
                  <a:lnTo>
                    <a:pt x="8014" y="7124"/>
                  </a:lnTo>
                  <a:lnTo>
                    <a:pt x="8014" y="3562"/>
                  </a:lnTo>
                  <a:lnTo>
                    <a:pt x="6233" y="1781"/>
                  </a:lnTo>
                  <a:lnTo>
                    <a:pt x="5342" y="0"/>
                  </a:lnTo>
                  <a:close/>
                </a:path>
              </a:pathLst>
            </a:custGeom>
            <a:ln w="3175">
              <a:solidFill>
                <a:srgbClr val="1D516C"/>
              </a:solidFill>
            </a:ln>
          </p:spPr>
          <p:txBody>
            <a:bodyPr wrap="square" lIns="0" tIns="0" rIns="0" bIns="0" rtlCol="0"/>
            <a:lstStyle/>
            <a:p>
              <a:endParaRPr/>
            </a:p>
          </p:txBody>
        </p:sp>
        <p:sp>
          <p:nvSpPr>
            <p:cNvPr id="23" name="object 23"/>
            <p:cNvSpPr/>
            <p:nvPr/>
          </p:nvSpPr>
          <p:spPr>
            <a:xfrm>
              <a:off x="7244765" y="3317441"/>
              <a:ext cx="1905" cy="1905"/>
            </a:xfrm>
            <a:custGeom>
              <a:avLst/>
              <a:gdLst/>
              <a:ahLst/>
              <a:cxnLst/>
              <a:rect l="l" t="t" r="r" b="b"/>
              <a:pathLst>
                <a:path w="1904" h="1904">
                  <a:moveTo>
                    <a:pt x="1781" y="0"/>
                  </a:moveTo>
                  <a:lnTo>
                    <a:pt x="0" y="0"/>
                  </a:lnTo>
                  <a:lnTo>
                    <a:pt x="0" y="1780"/>
                  </a:lnTo>
                  <a:lnTo>
                    <a:pt x="1781" y="1780"/>
                  </a:lnTo>
                  <a:lnTo>
                    <a:pt x="1781" y="0"/>
                  </a:lnTo>
                  <a:close/>
                </a:path>
              </a:pathLst>
            </a:custGeom>
            <a:solidFill>
              <a:srgbClr val="1D516C"/>
            </a:solidFill>
          </p:spPr>
          <p:txBody>
            <a:bodyPr wrap="square" lIns="0" tIns="0" rIns="0" bIns="0" rtlCol="0"/>
            <a:lstStyle/>
            <a:p>
              <a:endParaRPr/>
            </a:p>
          </p:txBody>
        </p:sp>
        <p:sp>
          <p:nvSpPr>
            <p:cNvPr id="24" name="object 24"/>
            <p:cNvSpPr/>
            <p:nvPr/>
          </p:nvSpPr>
          <p:spPr>
            <a:xfrm>
              <a:off x="7244765" y="3317441"/>
              <a:ext cx="1905" cy="1905"/>
            </a:xfrm>
            <a:custGeom>
              <a:avLst/>
              <a:gdLst/>
              <a:ahLst/>
              <a:cxnLst/>
              <a:rect l="l" t="t" r="r" b="b"/>
              <a:pathLst>
                <a:path w="1904" h="1904">
                  <a:moveTo>
                    <a:pt x="0" y="0"/>
                  </a:moveTo>
                  <a:lnTo>
                    <a:pt x="0" y="1781"/>
                  </a:lnTo>
                  <a:lnTo>
                    <a:pt x="0" y="0"/>
                  </a:lnTo>
                  <a:lnTo>
                    <a:pt x="0" y="1781"/>
                  </a:lnTo>
                  <a:lnTo>
                    <a:pt x="1781" y="1781"/>
                  </a:lnTo>
                  <a:lnTo>
                    <a:pt x="1781" y="0"/>
                  </a:lnTo>
                  <a:lnTo>
                    <a:pt x="0" y="0"/>
                  </a:lnTo>
                  <a:close/>
                </a:path>
              </a:pathLst>
            </a:custGeom>
            <a:ln w="3175">
              <a:solidFill>
                <a:srgbClr val="1D516C"/>
              </a:solidFill>
            </a:ln>
          </p:spPr>
          <p:txBody>
            <a:bodyPr wrap="square" lIns="0" tIns="0" rIns="0" bIns="0" rtlCol="0"/>
            <a:lstStyle/>
            <a:p>
              <a:endParaRPr/>
            </a:p>
          </p:txBody>
        </p:sp>
        <p:pic>
          <p:nvPicPr>
            <p:cNvPr id="25" name="object 25"/>
            <p:cNvPicPr/>
            <p:nvPr/>
          </p:nvPicPr>
          <p:blipFill>
            <a:blip r:embed="rId4" cstate="print"/>
            <a:stretch>
              <a:fillRect/>
            </a:stretch>
          </p:blipFill>
          <p:spPr>
            <a:xfrm>
              <a:off x="3802778" y="1534626"/>
              <a:ext cx="5132787" cy="2593837"/>
            </a:xfrm>
            <a:prstGeom prst="rect">
              <a:avLst/>
            </a:prstGeom>
          </p:spPr>
        </p:pic>
        <p:pic>
          <p:nvPicPr>
            <p:cNvPr id="26" name="object 26"/>
            <p:cNvPicPr/>
            <p:nvPr/>
          </p:nvPicPr>
          <p:blipFill>
            <a:blip r:embed="rId5" cstate="print"/>
            <a:stretch>
              <a:fillRect/>
            </a:stretch>
          </p:blipFill>
          <p:spPr>
            <a:xfrm>
              <a:off x="8238604" y="3771149"/>
              <a:ext cx="67594" cy="68121"/>
            </a:xfrm>
            <a:prstGeom prst="rect">
              <a:avLst/>
            </a:prstGeom>
          </p:spPr>
        </p:pic>
        <p:pic>
          <p:nvPicPr>
            <p:cNvPr id="27" name="object 27"/>
            <p:cNvPicPr/>
            <p:nvPr/>
          </p:nvPicPr>
          <p:blipFill>
            <a:blip r:embed="rId5" cstate="print"/>
            <a:stretch>
              <a:fillRect/>
            </a:stretch>
          </p:blipFill>
          <p:spPr>
            <a:xfrm>
              <a:off x="7319435" y="2920249"/>
              <a:ext cx="67594" cy="68121"/>
            </a:xfrm>
            <a:prstGeom prst="rect">
              <a:avLst/>
            </a:prstGeom>
          </p:spPr>
        </p:pic>
        <p:pic>
          <p:nvPicPr>
            <p:cNvPr id="28" name="object 28"/>
            <p:cNvPicPr/>
            <p:nvPr/>
          </p:nvPicPr>
          <p:blipFill>
            <a:blip r:embed="rId6" cstate="print"/>
            <a:stretch>
              <a:fillRect/>
            </a:stretch>
          </p:blipFill>
          <p:spPr>
            <a:xfrm>
              <a:off x="6314865" y="2435033"/>
              <a:ext cx="67594" cy="68120"/>
            </a:xfrm>
            <a:prstGeom prst="rect">
              <a:avLst/>
            </a:prstGeom>
          </p:spPr>
        </p:pic>
        <p:sp>
          <p:nvSpPr>
            <p:cNvPr id="29" name="object 29"/>
            <p:cNvSpPr/>
            <p:nvPr/>
          </p:nvSpPr>
          <p:spPr>
            <a:xfrm>
              <a:off x="8086750" y="2690077"/>
              <a:ext cx="62865" cy="63500"/>
            </a:xfrm>
            <a:custGeom>
              <a:avLst/>
              <a:gdLst/>
              <a:ahLst/>
              <a:cxnLst/>
              <a:rect l="l" t="t" r="r" b="b"/>
              <a:pathLst>
                <a:path w="62865" h="63500">
                  <a:moveTo>
                    <a:pt x="31217" y="0"/>
                  </a:moveTo>
                  <a:lnTo>
                    <a:pt x="19066" y="2472"/>
                  </a:lnTo>
                  <a:lnTo>
                    <a:pt x="9143" y="9214"/>
                  </a:lnTo>
                  <a:lnTo>
                    <a:pt x="2453" y="19215"/>
                  </a:lnTo>
                  <a:lnTo>
                    <a:pt x="0" y="31461"/>
                  </a:lnTo>
                  <a:lnTo>
                    <a:pt x="2453" y="43708"/>
                  </a:lnTo>
                  <a:lnTo>
                    <a:pt x="9143" y="53708"/>
                  </a:lnTo>
                  <a:lnTo>
                    <a:pt x="19066" y="60451"/>
                  </a:lnTo>
                  <a:lnTo>
                    <a:pt x="31217" y="62923"/>
                  </a:lnTo>
                  <a:lnTo>
                    <a:pt x="43370" y="60451"/>
                  </a:lnTo>
                  <a:lnTo>
                    <a:pt x="53293" y="53708"/>
                  </a:lnTo>
                  <a:lnTo>
                    <a:pt x="57571" y="47313"/>
                  </a:lnTo>
                  <a:lnTo>
                    <a:pt x="22597" y="47313"/>
                  </a:lnTo>
                  <a:lnTo>
                    <a:pt x="15608" y="40217"/>
                  </a:lnTo>
                  <a:lnTo>
                    <a:pt x="15608" y="22706"/>
                  </a:lnTo>
                  <a:lnTo>
                    <a:pt x="22597" y="15609"/>
                  </a:lnTo>
                  <a:lnTo>
                    <a:pt x="57571" y="15609"/>
                  </a:lnTo>
                  <a:lnTo>
                    <a:pt x="53293" y="9214"/>
                  </a:lnTo>
                  <a:lnTo>
                    <a:pt x="43370" y="2472"/>
                  </a:lnTo>
                  <a:lnTo>
                    <a:pt x="31217" y="0"/>
                  </a:lnTo>
                  <a:close/>
                </a:path>
                <a:path w="62865" h="63500">
                  <a:moveTo>
                    <a:pt x="57571" y="15609"/>
                  </a:moveTo>
                  <a:lnTo>
                    <a:pt x="39839" y="15609"/>
                  </a:lnTo>
                  <a:lnTo>
                    <a:pt x="46827" y="22706"/>
                  </a:lnTo>
                  <a:lnTo>
                    <a:pt x="46827" y="40217"/>
                  </a:lnTo>
                  <a:lnTo>
                    <a:pt x="39839" y="47313"/>
                  </a:lnTo>
                  <a:lnTo>
                    <a:pt x="57571" y="47313"/>
                  </a:lnTo>
                  <a:lnTo>
                    <a:pt x="59983" y="43708"/>
                  </a:lnTo>
                  <a:lnTo>
                    <a:pt x="62437" y="31461"/>
                  </a:lnTo>
                  <a:lnTo>
                    <a:pt x="59983" y="19215"/>
                  </a:lnTo>
                  <a:lnTo>
                    <a:pt x="57571" y="15609"/>
                  </a:lnTo>
                  <a:close/>
                </a:path>
              </a:pathLst>
            </a:custGeom>
            <a:solidFill>
              <a:srgbClr val="00A1C9"/>
            </a:solidFill>
          </p:spPr>
          <p:txBody>
            <a:bodyPr wrap="square" lIns="0" tIns="0" rIns="0" bIns="0" rtlCol="0"/>
            <a:lstStyle/>
            <a:p>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p-pc\Arun Work\sify\PPT\2 AWS PPT\JPG\8\5.jpg">
            <a:extLst>
              <a:ext uri="{FF2B5EF4-FFF2-40B4-BE49-F238E27FC236}">
                <a16:creationId xmlns:a16="http://schemas.microsoft.com/office/drawing/2014/main" id="{39929E93-B79E-449D-A178-C9BD777E99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8166" y="1914219"/>
            <a:ext cx="2794936" cy="18312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58BC80B-4748-481B-8140-62E3072456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260" y="4268214"/>
            <a:ext cx="1411616" cy="306873"/>
          </a:xfrm>
          <a:prstGeom prst="rect">
            <a:avLst/>
          </a:prstGeom>
        </p:spPr>
      </p:pic>
      <p:pic>
        <p:nvPicPr>
          <p:cNvPr id="7" name="Picture 6">
            <a:extLst>
              <a:ext uri="{FF2B5EF4-FFF2-40B4-BE49-F238E27FC236}">
                <a16:creationId xmlns:a16="http://schemas.microsoft.com/office/drawing/2014/main" id="{B29D3F91-959A-427C-97FD-B8BA98EC4E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887" y="2558297"/>
            <a:ext cx="2069399" cy="1547511"/>
          </a:xfrm>
          <a:prstGeom prst="rect">
            <a:avLst/>
          </a:prstGeom>
        </p:spPr>
      </p:pic>
      <p:pic>
        <p:nvPicPr>
          <p:cNvPr id="8" name="Picture 7">
            <a:extLst>
              <a:ext uri="{FF2B5EF4-FFF2-40B4-BE49-F238E27FC236}">
                <a16:creationId xmlns:a16="http://schemas.microsoft.com/office/drawing/2014/main" id="{12575D2D-3A35-4BA5-9C18-32676FED5A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34849" y="2558297"/>
            <a:ext cx="2173437" cy="951495"/>
          </a:xfrm>
          <a:prstGeom prst="rect">
            <a:avLst/>
          </a:prstGeom>
        </p:spPr>
      </p:pic>
      <p:pic>
        <p:nvPicPr>
          <p:cNvPr id="9" name="Picture 8">
            <a:extLst>
              <a:ext uri="{FF2B5EF4-FFF2-40B4-BE49-F238E27FC236}">
                <a16:creationId xmlns:a16="http://schemas.microsoft.com/office/drawing/2014/main" id="{7289CCA7-A104-48C9-90BF-9529C9EA97C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83570" y="3339424"/>
            <a:ext cx="1693311" cy="612450"/>
          </a:xfrm>
          <a:prstGeom prst="rect">
            <a:avLst/>
          </a:prstGeom>
        </p:spPr>
      </p:pic>
      <p:pic>
        <p:nvPicPr>
          <p:cNvPr id="10" name="Picture 9" descr="C:\Users\Server\Desktop\8\7.jpg">
            <a:extLst>
              <a:ext uri="{FF2B5EF4-FFF2-40B4-BE49-F238E27FC236}">
                <a16:creationId xmlns:a16="http://schemas.microsoft.com/office/drawing/2014/main" id="{AFB00316-C45C-42E7-894F-229B4FB0403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6059" y="3824566"/>
            <a:ext cx="1885614" cy="56248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C:\Users\Server\Desktop\8\6.jpg">
            <a:extLst>
              <a:ext uri="{FF2B5EF4-FFF2-40B4-BE49-F238E27FC236}">
                <a16:creationId xmlns:a16="http://schemas.microsoft.com/office/drawing/2014/main" id="{05291BDD-6510-440A-B243-012C44DFAD4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8243" y="3824566"/>
            <a:ext cx="1861613" cy="60905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Users\Server\Desktop\8\10.jpg">
            <a:extLst>
              <a:ext uri="{FF2B5EF4-FFF2-40B4-BE49-F238E27FC236}">
                <a16:creationId xmlns:a16="http://schemas.microsoft.com/office/drawing/2014/main" id="{139B6469-E0FC-407D-BB4F-D286667CD46E}"/>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474684" y="3081100"/>
            <a:ext cx="677112" cy="614775"/>
          </a:xfrm>
          <a:prstGeom prst="rect">
            <a:avLst/>
          </a:prstGeom>
          <a:noFill/>
          <a:extLst>
            <a:ext uri="{909E8E84-426E-40DD-AFC4-6F175D3DCCD1}">
              <a14:hiddenFill xmlns:a14="http://schemas.microsoft.com/office/drawing/2010/main">
                <a:solidFill>
                  <a:srgbClr val="FFFFFF"/>
                </a:solidFill>
              </a14:hiddenFill>
            </a:ext>
          </a:extLst>
        </p:spPr>
      </p:pic>
      <p:sp>
        <p:nvSpPr>
          <p:cNvPr id="13" name="Cloud 12">
            <a:extLst>
              <a:ext uri="{FF2B5EF4-FFF2-40B4-BE49-F238E27FC236}">
                <a16:creationId xmlns:a16="http://schemas.microsoft.com/office/drawing/2014/main" id="{B8C562EA-0241-4F57-AA17-91BC0A23D9F4}"/>
              </a:ext>
            </a:extLst>
          </p:cNvPr>
          <p:cNvSpPr/>
          <p:nvPr/>
        </p:nvSpPr>
        <p:spPr>
          <a:xfrm>
            <a:off x="4072261" y="1707233"/>
            <a:ext cx="3624147" cy="2295159"/>
          </a:xfrm>
          <a:prstGeom prst="cloud">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050" dirty="0">
              <a:solidFill>
                <a:prstClr val="white"/>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977195E3-60FA-44D6-8A39-364ADD9038C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843274" y="2204831"/>
            <a:ext cx="939490" cy="201795"/>
          </a:xfrm>
          <a:prstGeom prst="rect">
            <a:avLst/>
          </a:prstGeom>
        </p:spPr>
      </p:pic>
      <p:pic>
        <p:nvPicPr>
          <p:cNvPr id="15" name="Picture 2">
            <a:extLst>
              <a:ext uri="{FF2B5EF4-FFF2-40B4-BE49-F238E27FC236}">
                <a16:creationId xmlns:a16="http://schemas.microsoft.com/office/drawing/2014/main" id="{276FEADD-C1F4-4745-8ECD-411C925EE04F}"/>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a:stretch/>
        </p:blipFill>
        <p:spPr bwMode="auto">
          <a:xfrm>
            <a:off x="7331555" y="2193245"/>
            <a:ext cx="442282" cy="42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a:extLst>
              <a:ext uri="{FF2B5EF4-FFF2-40B4-BE49-F238E27FC236}">
                <a16:creationId xmlns:a16="http://schemas.microsoft.com/office/drawing/2014/main" id="{3EA76832-2E57-47ED-9C8A-73BFD7949A5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77148" y="1296375"/>
            <a:ext cx="980037" cy="543895"/>
          </a:xfrm>
          <a:prstGeom prst="rect">
            <a:avLst/>
          </a:prstGeom>
        </p:spPr>
      </p:pic>
      <p:pic>
        <p:nvPicPr>
          <p:cNvPr id="17" name="Picture 16">
            <a:extLst>
              <a:ext uri="{FF2B5EF4-FFF2-40B4-BE49-F238E27FC236}">
                <a16:creationId xmlns:a16="http://schemas.microsoft.com/office/drawing/2014/main" id="{08029D0C-32FF-439B-88F3-230C505489D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671196" y="1272417"/>
            <a:ext cx="1536971" cy="331323"/>
          </a:xfrm>
          <a:prstGeom prst="rect">
            <a:avLst/>
          </a:prstGeom>
        </p:spPr>
      </p:pic>
      <p:pic>
        <p:nvPicPr>
          <p:cNvPr id="18" name="Picture 14" descr="C:\Users\Server\Desktop\8\12.jpg">
            <a:extLst>
              <a:ext uri="{FF2B5EF4-FFF2-40B4-BE49-F238E27FC236}">
                <a16:creationId xmlns:a16="http://schemas.microsoft.com/office/drawing/2014/main" id="{6C8AB659-FCE1-49EF-A857-5CD9A73DF5F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976790" y="2071256"/>
            <a:ext cx="322597" cy="58553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3" descr="C:\Users\Server\Desktop\8\11.jpg">
            <a:extLst>
              <a:ext uri="{FF2B5EF4-FFF2-40B4-BE49-F238E27FC236}">
                <a16:creationId xmlns:a16="http://schemas.microsoft.com/office/drawing/2014/main" id="{B1D16092-5419-4BF8-A332-CFD456BDAF1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873817" y="2620008"/>
            <a:ext cx="342004" cy="52291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C:\Users\Server\Desktop\8\17.jpg">
            <a:extLst>
              <a:ext uri="{FF2B5EF4-FFF2-40B4-BE49-F238E27FC236}">
                <a16:creationId xmlns:a16="http://schemas.microsoft.com/office/drawing/2014/main" id="{A4C0A558-D2D9-4002-80F1-43E1F5E941D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873817" y="3247625"/>
            <a:ext cx="272868" cy="4037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8" descr="C:\Users\Server\Desktop\8\16.jpg">
            <a:extLst>
              <a:ext uri="{FF2B5EF4-FFF2-40B4-BE49-F238E27FC236}">
                <a16:creationId xmlns:a16="http://schemas.microsoft.com/office/drawing/2014/main" id="{90EDF714-77B7-4103-9A1E-C49B587BA32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412216" y="3147380"/>
            <a:ext cx="353356" cy="45554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7" descr="C:\Users\Server\Desktop\8\15.jpg">
            <a:extLst>
              <a:ext uri="{FF2B5EF4-FFF2-40B4-BE49-F238E27FC236}">
                <a16:creationId xmlns:a16="http://schemas.microsoft.com/office/drawing/2014/main" id="{7C54AE68-41ED-4ED8-9A58-9C31D0218CA3}"/>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42739" y="3034871"/>
            <a:ext cx="356648" cy="58426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Server\Desktop\8\14.jpg">
            <a:extLst>
              <a:ext uri="{FF2B5EF4-FFF2-40B4-BE49-F238E27FC236}">
                <a16:creationId xmlns:a16="http://schemas.microsoft.com/office/drawing/2014/main" id="{F6CB45FF-7A11-4E75-86E2-F9D3D80CD556}"/>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569502" y="3069372"/>
            <a:ext cx="414773" cy="40128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descr="C:\Users\Server\Desktop\8\8.jpg">
            <a:extLst>
              <a:ext uri="{FF2B5EF4-FFF2-40B4-BE49-F238E27FC236}">
                <a16:creationId xmlns:a16="http://schemas.microsoft.com/office/drawing/2014/main" id="{078371D3-AEC0-4194-8DD7-8D98385BFAD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699829" y="2766322"/>
            <a:ext cx="803924" cy="230290"/>
          </a:xfrm>
          <a:prstGeom prst="rect">
            <a:avLst/>
          </a:prstGeom>
          <a:noFill/>
          <a:extLst>
            <a:ext uri="{909E8E84-426E-40DD-AFC4-6F175D3DCCD1}">
              <a14:hiddenFill xmlns:a14="http://schemas.microsoft.com/office/drawing/2010/main">
                <a:solidFill>
                  <a:srgbClr val="FFFFFF"/>
                </a:solidFill>
              </a14:hiddenFill>
            </a:ext>
          </a:extLst>
        </p:spPr>
      </p:pic>
      <p:sp>
        <p:nvSpPr>
          <p:cNvPr id="25" name="Title 1">
            <a:extLst>
              <a:ext uri="{FF2B5EF4-FFF2-40B4-BE49-F238E27FC236}">
                <a16:creationId xmlns:a16="http://schemas.microsoft.com/office/drawing/2014/main" id="{2EF118C0-6A68-4CE9-8080-0248CCFC177E}"/>
              </a:ext>
            </a:extLst>
          </p:cNvPr>
          <p:cNvSpPr>
            <a:spLocks noGrp="1"/>
          </p:cNvSpPr>
          <p:nvPr>
            <p:ph type="ctrTitle"/>
          </p:nvPr>
        </p:nvSpPr>
        <p:spPr>
          <a:xfrm>
            <a:off x="328766" y="341757"/>
            <a:ext cx="7538400" cy="400099"/>
          </a:xfrm>
        </p:spPr>
        <p:txBody>
          <a:bodyPr/>
          <a:lstStyle/>
          <a:p>
            <a:r>
              <a:rPr lang="en-US" altLang="en-US" sz="2000" dirty="0"/>
              <a:t>Sify AWS </a:t>
            </a:r>
            <a:r>
              <a:rPr lang="en-IN" sz="2000" dirty="0"/>
              <a:t>– </a:t>
            </a:r>
            <a:r>
              <a:rPr lang="en-IN" sz="2000" dirty="0">
                <a:sym typeface="Arial"/>
              </a:rPr>
              <a:t>Service Catalogue</a:t>
            </a:r>
          </a:p>
        </p:txBody>
      </p:sp>
    </p:spTree>
    <p:extLst>
      <p:ext uri="{BB962C8B-B14F-4D97-AF65-F5344CB8AC3E}">
        <p14:creationId xmlns:p14="http://schemas.microsoft.com/office/powerpoint/2010/main" val="250414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6" presetClass="entr" presetSubtype="1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circle(in)">
                                      <p:cBhvr>
                                        <p:cTn id="27" dur="2000"/>
                                        <p:tgtEl>
                                          <p:spTgt spid="18"/>
                                        </p:tgtEl>
                                      </p:cBhvr>
                                    </p:animEffect>
                                  </p:childTnLst>
                                </p:cTn>
                              </p:par>
                              <p:par>
                                <p:cTn id="28" presetID="6" presetClass="entr" presetSubtype="16"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circle(in)">
                                      <p:cBhvr>
                                        <p:cTn id="30" dur="2000"/>
                                        <p:tgtEl>
                                          <p:spTgt spid="19"/>
                                        </p:tgtEl>
                                      </p:cBhvr>
                                    </p:animEffect>
                                  </p:childTnLst>
                                </p:cTn>
                              </p:par>
                              <p:par>
                                <p:cTn id="31" presetID="6" presetClass="entr" presetSubtype="16"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circle(in)">
                                      <p:cBhvr>
                                        <p:cTn id="33" dur="2000"/>
                                        <p:tgtEl>
                                          <p:spTgt spid="20"/>
                                        </p:tgtEl>
                                      </p:cBhvr>
                                    </p:animEffect>
                                  </p:childTnLst>
                                </p:cTn>
                              </p:par>
                              <p:par>
                                <p:cTn id="34" presetID="6" presetClass="entr" presetSubtype="16"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circle(in)">
                                      <p:cBhvr>
                                        <p:cTn id="36" dur="2000"/>
                                        <p:tgtEl>
                                          <p:spTgt spid="21"/>
                                        </p:tgtEl>
                                      </p:cBhvr>
                                    </p:animEffect>
                                  </p:childTnLst>
                                </p:cTn>
                              </p:par>
                              <p:par>
                                <p:cTn id="37" presetID="6" presetClass="entr" presetSubtype="16"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circle(in)">
                                      <p:cBhvr>
                                        <p:cTn id="39" dur="2000"/>
                                        <p:tgtEl>
                                          <p:spTgt spid="23"/>
                                        </p:tgtEl>
                                      </p:cBhvr>
                                    </p:animEffect>
                                  </p:childTnLst>
                                </p:cTn>
                              </p:par>
                              <p:par>
                                <p:cTn id="40" presetID="6" presetClass="entr" presetSubtype="16"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circle(in)">
                                      <p:cBhvr>
                                        <p:cTn id="42" dur="2000"/>
                                        <p:tgtEl>
                                          <p:spTgt spid="22"/>
                                        </p:tgtEl>
                                      </p:cBhvr>
                                    </p:animEffect>
                                  </p:childTnLst>
                                </p:cTn>
                              </p:par>
                              <p:par>
                                <p:cTn id="43" presetID="6" presetClass="entr" presetSubtype="16"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circle(in)">
                                      <p:cBhvr>
                                        <p:cTn id="45" dur="11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circle(in)">
                                      <p:cBhvr>
                                        <p:cTn id="50" dur="2000"/>
                                        <p:tgtEl>
                                          <p:spTgt spid="17"/>
                                        </p:tgtEl>
                                      </p:cBhvr>
                                    </p:animEffect>
                                  </p:childTnLst>
                                </p:cTn>
                              </p:par>
                              <p:par>
                                <p:cTn id="51" presetID="6"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circle(in)">
                                      <p:cBhvr>
                                        <p:cTn id="53" dur="20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diamond(in)">
                                      <p:cBhvr>
                                        <p:cTn id="58" dur="2000"/>
                                        <p:tgtEl>
                                          <p:spTgt spid="13"/>
                                        </p:tgtEl>
                                      </p:cBhvr>
                                    </p:animEffect>
                                  </p:childTnLst>
                                </p:cTn>
                              </p:par>
                              <p:par>
                                <p:cTn id="59" presetID="6" presetClass="entr" presetSubtype="16"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circle(in)">
                                      <p:cBhvr>
                                        <p:cTn id="61" dur="2000"/>
                                        <p:tgtEl>
                                          <p:spTgt spid="15"/>
                                        </p:tgtEl>
                                      </p:cBhvr>
                                    </p:animEffect>
                                  </p:childTnLst>
                                </p:cTn>
                              </p:par>
                              <p:par>
                                <p:cTn id="62" presetID="6" presetClass="entr" presetSubtype="16"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circle(in)">
                                      <p:cBhvr>
                                        <p:cTn id="64" dur="20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6" presetClass="entr" presetSubtype="16" fill="hold" nodeType="click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circle(in)">
                                      <p:cBhvr>
                                        <p:cTn id="69" dur="2000"/>
                                        <p:tgtEl>
                                          <p:spTgt spid="12"/>
                                        </p:tgtEl>
                                      </p:cBhvr>
                                    </p:animEffect>
                                  </p:childTnLst>
                                </p:cTn>
                              </p:par>
                            </p:childTnLst>
                          </p:cTn>
                        </p:par>
                      </p:childTnLst>
                    </p:cTn>
                  </p:par>
                  <p:par>
                    <p:cTn id="70" fill="hold">
                      <p:stCondLst>
                        <p:cond delay="indefinite"/>
                      </p:stCondLst>
                      <p:childTnLst>
                        <p:par>
                          <p:cTn id="71" fill="hold">
                            <p:stCondLst>
                              <p:cond delay="0"/>
                            </p:stCondLst>
                            <p:childTnLst>
                              <p:par>
                                <p:cTn id="72" presetID="45" presetClass="entr" presetSubtype="0" fill="hold" nodeType="click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2000"/>
                                        <p:tgtEl>
                                          <p:spTgt spid="9"/>
                                        </p:tgtEl>
                                      </p:cBhvr>
                                    </p:animEffect>
                                    <p:anim calcmode="lin" valueType="num">
                                      <p:cBhvr>
                                        <p:cTn id="75" dur="2000" fill="hold"/>
                                        <p:tgtEl>
                                          <p:spTgt spid="9"/>
                                        </p:tgtEl>
                                        <p:attrNameLst>
                                          <p:attrName>ppt_w</p:attrName>
                                        </p:attrNameLst>
                                      </p:cBhvr>
                                      <p:tavLst>
                                        <p:tav tm="0" fmla="#ppt_w*sin(2.5*pi*$)">
                                          <p:val>
                                            <p:fltVal val="0"/>
                                          </p:val>
                                        </p:tav>
                                        <p:tav tm="100000">
                                          <p:val>
                                            <p:fltVal val="1"/>
                                          </p:val>
                                        </p:tav>
                                      </p:tavLst>
                                    </p:anim>
                                    <p:anim calcmode="lin" valueType="num">
                                      <p:cBhvr>
                                        <p:cTn id="76"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6" presetClass="entr" presetSubtype="16" fill="hold" nodeType="click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circle(in)">
                                      <p:cBhvr>
                                        <p:cTn id="81" dur="2000"/>
                                        <p:tgtEl>
                                          <p:spTgt spid="10"/>
                                        </p:tgtEl>
                                      </p:cBhvr>
                                    </p:animEffect>
                                  </p:childTnLst>
                                </p:cTn>
                              </p:par>
                            </p:childTnLst>
                          </p:cTn>
                        </p:par>
                      </p:childTnLst>
                    </p:cTn>
                  </p:par>
                  <p:par>
                    <p:cTn id="82" fill="hold">
                      <p:stCondLst>
                        <p:cond delay="indefinite"/>
                      </p:stCondLst>
                      <p:childTnLst>
                        <p:par>
                          <p:cTn id="83" fill="hold">
                            <p:stCondLst>
                              <p:cond delay="0"/>
                            </p:stCondLst>
                            <p:childTnLst>
                              <p:par>
                                <p:cTn id="84" presetID="6" presetClass="entr" presetSubtype="16" fill="hold"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circle(in)">
                                      <p:cBhvr>
                                        <p:cTn id="8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B0F64C1-6677-4857-8D3B-12019B068761}"/>
              </a:ext>
            </a:extLst>
          </p:cNvPr>
          <p:cNvSpPr/>
          <p:nvPr/>
        </p:nvSpPr>
        <p:spPr>
          <a:xfrm>
            <a:off x="313077" y="1023937"/>
            <a:ext cx="276726" cy="3676811"/>
          </a:xfrm>
          <a:prstGeom prst="rect">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r>
              <a:rPr lang="en-IN" sz="1100" b="1" dirty="0">
                <a:solidFill>
                  <a:schemeClr val="bg1"/>
                </a:solidFill>
                <a:cs typeface="Arial" panose="020B0604020202020204" pitchFamily="34" charset="0"/>
              </a:rPr>
              <a:t>Digtial Services on AWS</a:t>
            </a:r>
            <a:endParaRPr lang="en-IN" sz="1100" b="1" baseline="30000" dirty="0">
              <a:solidFill>
                <a:schemeClr val="bg1"/>
              </a:solidFill>
              <a:cs typeface="Arial" panose="020B0604020202020204" pitchFamily="34" charset="0"/>
            </a:endParaRPr>
          </a:p>
        </p:txBody>
      </p:sp>
      <p:sp>
        <p:nvSpPr>
          <p:cNvPr id="64" name="Rounded Rectangle 13">
            <a:extLst>
              <a:ext uri="{FF2B5EF4-FFF2-40B4-BE49-F238E27FC236}">
                <a16:creationId xmlns:a16="http://schemas.microsoft.com/office/drawing/2014/main" id="{60F8A7F0-1637-4A36-A8BB-E3CF813A7523}"/>
              </a:ext>
            </a:extLst>
          </p:cNvPr>
          <p:cNvSpPr/>
          <p:nvPr/>
        </p:nvSpPr>
        <p:spPr>
          <a:xfrm>
            <a:off x="3910667" y="1351271"/>
            <a:ext cx="4920256" cy="460467"/>
          </a:xfrm>
          <a:prstGeom prst="roundRect">
            <a:avLst>
              <a:gd name="adj" fmla="val 16667"/>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sz="1100" dirty="0">
                <a:solidFill>
                  <a:schemeClr val="tx1"/>
                </a:solidFill>
                <a:latin typeface="+mj-lt"/>
                <a:cs typeface="Arial" panose="020B0604020202020204" pitchFamily="34" charset="0"/>
              </a:rPr>
              <a:t>Cloud native applications, mobile applications, Tech Stack upgrade  - ECS,EKS, Fargate, API Gateway, Mircoservices, Lambda, SWS, SNS, SQS, ElasticCache , RDS</a:t>
            </a:r>
          </a:p>
        </p:txBody>
      </p:sp>
      <p:sp>
        <p:nvSpPr>
          <p:cNvPr id="65" name="Rounded Rectangle 4">
            <a:extLst>
              <a:ext uri="{FF2B5EF4-FFF2-40B4-BE49-F238E27FC236}">
                <a16:creationId xmlns:a16="http://schemas.microsoft.com/office/drawing/2014/main" id="{468C6C58-D114-4A33-8836-8D3C32FBA124}"/>
              </a:ext>
            </a:extLst>
          </p:cNvPr>
          <p:cNvSpPr/>
          <p:nvPr/>
        </p:nvSpPr>
        <p:spPr>
          <a:xfrm>
            <a:off x="673771" y="1032049"/>
            <a:ext cx="1438005" cy="265869"/>
          </a:xfrm>
          <a:prstGeom prst="roundRect">
            <a:avLst>
              <a:gd name="adj" fmla="val 16667"/>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INITIATIVE</a:t>
            </a:r>
          </a:p>
        </p:txBody>
      </p:sp>
      <p:sp>
        <p:nvSpPr>
          <p:cNvPr id="66" name="Rounded Rectangle 4">
            <a:extLst>
              <a:ext uri="{FF2B5EF4-FFF2-40B4-BE49-F238E27FC236}">
                <a16:creationId xmlns:a16="http://schemas.microsoft.com/office/drawing/2014/main" id="{1912A122-D6B5-4EB4-B1C5-EEB006EC41FA}"/>
              </a:ext>
            </a:extLst>
          </p:cNvPr>
          <p:cNvSpPr/>
          <p:nvPr/>
        </p:nvSpPr>
        <p:spPr>
          <a:xfrm>
            <a:off x="2209009" y="1032049"/>
            <a:ext cx="1557152" cy="265869"/>
          </a:xfrm>
          <a:prstGeom prst="roundRect">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PRODUCT OFFERING</a:t>
            </a:r>
          </a:p>
        </p:txBody>
      </p:sp>
      <p:sp>
        <p:nvSpPr>
          <p:cNvPr id="67" name="Rounded Rectangle 4">
            <a:extLst>
              <a:ext uri="{FF2B5EF4-FFF2-40B4-BE49-F238E27FC236}">
                <a16:creationId xmlns:a16="http://schemas.microsoft.com/office/drawing/2014/main" id="{3927B532-C940-42A7-A8BD-265B155BC70D}"/>
              </a:ext>
            </a:extLst>
          </p:cNvPr>
          <p:cNvSpPr/>
          <p:nvPr/>
        </p:nvSpPr>
        <p:spPr>
          <a:xfrm>
            <a:off x="673771" y="1351271"/>
            <a:ext cx="1442214" cy="1621905"/>
          </a:xfrm>
          <a:prstGeom prst="round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Enterprise Applications on Cloud(AWS) </a:t>
            </a:r>
          </a:p>
        </p:txBody>
      </p:sp>
      <p:sp>
        <p:nvSpPr>
          <p:cNvPr id="68" name="Rounded Rectangle 4">
            <a:extLst>
              <a:ext uri="{FF2B5EF4-FFF2-40B4-BE49-F238E27FC236}">
                <a16:creationId xmlns:a16="http://schemas.microsoft.com/office/drawing/2014/main" id="{CA695379-9DFA-489E-B88F-E62298263F05}"/>
              </a:ext>
            </a:extLst>
          </p:cNvPr>
          <p:cNvSpPr/>
          <p:nvPr/>
        </p:nvSpPr>
        <p:spPr>
          <a:xfrm>
            <a:off x="2209009" y="1351271"/>
            <a:ext cx="1557153" cy="46879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Application Modernization</a:t>
            </a:r>
          </a:p>
        </p:txBody>
      </p:sp>
      <p:sp>
        <p:nvSpPr>
          <p:cNvPr id="69" name="Rounded Rectangle 4">
            <a:extLst>
              <a:ext uri="{FF2B5EF4-FFF2-40B4-BE49-F238E27FC236}">
                <a16:creationId xmlns:a16="http://schemas.microsoft.com/office/drawing/2014/main" id="{13166D9D-A4EB-4B7B-8F21-7B82005EB4E4}"/>
              </a:ext>
            </a:extLst>
          </p:cNvPr>
          <p:cNvSpPr/>
          <p:nvPr/>
        </p:nvSpPr>
        <p:spPr>
          <a:xfrm>
            <a:off x="2209009" y="1931725"/>
            <a:ext cx="1557153" cy="347811"/>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Chatbot and NLP capabilities</a:t>
            </a:r>
          </a:p>
        </p:txBody>
      </p:sp>
      <p:sp>
        <p:nvSpPr>
          <p:cNvPr id="70" name="Rounded Rectangle 4">
            <a:extLst>
              <a:ext uri="{FF2B5EF4-FFF2-40B4-BE49-F238E27FC236}">
                <a16:creationId xmlns:a16="http://schemas.microsoft.com/office/drawing/2014/main" id="{75B9B114-7D96-489A-AA68-6FE19E5583AD}"/>
              </a:ext>
            </a:extLst>
          </p:cNvPr>
          <p:cNvSpPr/>
          <p:nvPr/>
        </p:nvSpPr>
        <p:spPr>
          <a:xfrm>
            <a:off x="2209009" y="2391192"/>
            <a:ext cx="1557153" cy="581987"/>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Containerization and DevOps Capabilities</a:t>
            </a:r>
          </a:p>
        </p:txBody>
      </p:sp>
      <p:sp>
        <p:nvSpPr>
          <p:cNvPr id="71" name="Rounded Rectangle 4">
            <a:extLst>
              <a:ext uri="{FF2B5EF4-FFF2-40B4-BE49-F238E27FC236}">
                <a16:creationId xmlns:a16="http://schemas.microsoft.com/office/drawing/2014/main" id="{F17ADC71-EA72-457C-8DF7-220E298FE648}"/>
              </a:ext>
            </a:extLst>
          </p:cNvPr>
          <p:cNvSpPr/>
          <p:nvPr/>
        </p:nvSpPr>
        <p:spPr>
          <a:xfrm>
            <a:off x="674916" y="3196490"/>
            <a:ext cx="1442214" cy="1504259"/>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Enterprise Data on Cloud(AWS) </a:t>
            </a:r>
          </a:p>
        </p:txBody>
      </p:sp>
      <p:sp>
        <p:nvSpPr>
          <p:cNvPr id="72" name="Rounded Rectangle 4">
            <a:extLst>
              <a:ext uri="{FF2B5EF4-FFF2-40B4-BE49-F238E27FC236}">
                <a16:creationId xmlns:a16="http://schemas.microsoft.com/office/drawing/2014/main" id="{34F1E5A5-C4AF-415C-8551-1C54AD1572BD}"/>
              </a:ext>
            </a:extLst>
          </p:cNvPr>
          <p:cNvSpPr/>
          <p:nvPr/>
        </p:nvSpPr>
        <p:spPr>
          <a:xfrm>
            <a:off x="2222759" y="3196491"/>
            <a:ext cx="1557153" cy="34781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Analytics</a:t>
            </a:r>
          </a:p>
        </p:txBody>
      </p:sp>
      <p:sp>
        <p:nvSpPr>
          <p:cNvPr id="73" name="Rounded Rectangle 4">
            <a:extLst>
              <a:ext uri="{FF2B5EF4-FFF2-40B4-BE49-F238E27FC236}">
                <a16:creationId xmlns:a16="http://schemas.microsoft.com/office/drawing/2014/main" id="{361C2D64-6BA5-4C6C-9425-0FC1AC8F8E79}"/>
              </a:ext>
            </a:extLst>
          </p:cNvPr>
          <p:cNvSpPr/>
          <p:nvPr/>
        </p:nvSpPr>
        <p:spPr>
          <a:xfrm>
            <a:off x="2222759" y="3655958"/>
            <a:ext cx="1557153" cy="34781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Data Lakes</a:t>
            </a:r>
          </a:p>
        </p:txBody>
      </p:sp>
      <p:sp>
        <p:nvSpPr>
          <p:cNvPr id="74" name="Rounded Rectangle 4">
            <a:extLst>
              <a:ext uri="{FF2B5EF4-FFF2-40B4-BE49-F238E27FC236}">
                <a16:creationId xmlns:a16="http://schemas.microsoft.com/office/drawing/2014/main" id="{A9912ACF-2CB0-4B33-A852-55FEEF41D785}"/>
              </a:ext>
            </a:extLst>
          </p:cNvPr>
          <p:cNvSpPr/>
          <p:nvPr/>
        </p:nvSpPr>
        <p:spPr>
          <a:xfrm>
            <a:off x="2222759" y="4115425"/>
            <a:ext cx="1557153" cy="581987"/>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sz="1100" b="1" dirty="0">
                <a:solidFill>
                  <a:schemeClr val="tx1"/>
                </a:solidFill>
                <a:cs typeface="Arial" panose="020B0604020202020204" pitchFamily="34" charset="0"/>
              </a:rPr>
              <a:t>Dashboard and Visualization</a:t>
            </a:r>
          </a:p>
        </p:txBody>
      </p:sp>
      <p:sp>
        <p:nvSpPr>
          <p:cNvPr id="75" name="Rounded Rectangle 13">
            <a:extLst>
              <a:ext uri="{FF2B5EF4-FFF2-40B4-BE49-F238E27FC236}">
                <a16:creationId xmlns:a16="http://schemas.microsoft.com/office/drawing/2014/main" id="{4F5F1C31-DEF6-40C3-92CA-FDAA139D5D7A}"/>
              </a:ext>
            </a:extLst>
          </p:cNvPr>
          <p:cNvSpPr/>
          <p:nvPr/>
        </p:nvSpPr>
        <p:spPr>
          <a:xfrm>
            <a:off x="3910668" y="2399520"/>
            <a:ext cx="4909481" cy="573651"/>
          </a:xfrm>
          <a:prstGeom prst="roundRect">
            <a:avLst>
              <a:gd name="adj" fmla="val 16667"/>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sz="1100" dirty="0">
                <a:solidFill>
                  <a:schemeClr val="tx1"/>
                </a:solidFill>
                <a:latin typeface="+mj-lt"/>
                <a:cs typeface="Arial" panose="020B0604020202020204" pitchFamily="34" charset="0"/>
              </a:rPr>
              <a:t>ECS, EKS, Fargate,CodeDeploy, CodeCommit, CodeBuild, Elastic Beanstalk, OpsWork, Gitlab, Ansible, SVN, JIRA, Jenkins, Sonarcube, Jmeter, Selinium</a:t>
            </a:r>
          </a:p>
        </p:txBody>
      </p:sp>
      <p:sp>
        <p:nvSpPr>
          <p:cNvPr id="76" name="Rounded Rectangle 13">
            <a:extLst>
              <a:ext uri="{FF2B5EF4-FFF2-40B4-BE49-F238E27FC236}">
                <a16:creationId xmlns:a16="http://schemas.microsoft.com/office/drawing/2014/main" id="{8F40E2EE-3A06-4CE8-87B3-B325E5527D06}"/>
              </a:ext>
            </a:extLst>
          </p:cNvPr>
          <p:cNvSpPr/>
          <p:nvPr/>
        </p:nvSpPr>
        <p:spPr>
          <a:xfrm>
            <a:off x="3953308" y="1931724"/>
            <a:ext cx="4866841" cy="347811"/>
          </a:xfrm>
          <a:prstGeom prst="roundRect">
            <a:avLst>
              <a:gd name="adj" fmla="val 16667"/>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sz="1100" dirty="0">
                <a:solidFill>
                  <a:schemeClr val="tx1"/>
                </a:solidFill>
                <a:latin typeface="+mj-lt"/>
                <a:cs typeface="Arial" panose="020B0604020202020204" pitchFamily="34" charset="0"/>
              </a:rPr>
              <a:t>Bots – LEX AI, </a:t>
            </a:r>
            <a:r>
              <a:rPr lang="en-US" sz="1100" spc="-53" dirty="0">
                <a:solidFill>
                  <a:schemeClr val="tx1"/>
                </a:solidFill>
                <a:latin typeface="+mj-lt"/>
                <a:cs typeface="Arial"/>
              </a:rPr>
              <a:t>Rekognition, Polly,</a:t>
            </a:r>
            <a:r>
              <a:rPr lang="en-IN" sz="1100" dirty="0">
                <a:solidFill>
                  <a:schemeClr val="tx1"/>
                </a:solidFill>
                <a:latin typeface="+mj-lt"/>
                <a:cs typeface="Arial" panose="020B0604020202020204" pitchFamily="34" charset="0"/>
              </a:rPr>
              <a:t>TensorFlow </a:t>
            </a:r>
          </a:p>
        </p:txBody>
      </p:sp>
      <p:sp>
        <p:nvSpPr>
          <p:cNvPr id="77" name="Rounded Rectangle 13">
            <a:extLst>
              <a:ext uri="{FF2B5EF4-FFF2-40B4-BE49-F238E27FC236}">
                <a16:creationId xmlns:a16="http://schemas.microsoft.com/office/drawing/2014/main" id="{CA442006-E945-4A06-BDDD-415DD8AC3800}"/>
              </a:ext>
            </a:extLst>
          </p:cNvPr>
          <p:cNvSpPr/>
          <p:nvPr/>
        </p:nvSpPr>
        <p:spPr>
          <a:xfrm>
            <a:off x="3885541" y="3227905"/>
            <a:ext cx="4949411" cy="1472843"/>
          </a:xfrm>
          <a:prstGeom prst="roundRect">
            <a:avLst>
              <a:gd name="adj" fmla="val 10312"/>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sz="1100" dirty="0">
                <a:solidFill>
                  <a:schemeClr val="tx1"/>
                </a:solidFill>
                <a:latin typeface="+mj-lt"/>
                <a:cs typeface="Arial" panose="020B0604020202020204" pitchFamily="34" charset="0"/>
              </a:rPr>
              <a:t>S3, Data Pipeline, Kenisis, Athena, Redshift, EMR, Dynamo DB, Document DB, Elastic search, Quicksight</a:t>
            </a:r>
          </a:p>
        </p:txBody>
      </p:sp>
      <p:cxnSp>
        <p:nvCxnSpPr>
          <p:cNvPr id="5" name="Straight Connector 4">
            <a:extLst>
              <a:ext uri="{FF2B5EF4-FFF2-40B4-BE49-F238E27FC236}">
                <a16:creationId xmlns:a16="http://schemas.microsoft.com/office/drawing/2014/main" id="{F886322A-D180-4264-ADBF-3A640F31F8DA}"/>
              </a:ext>
            </a:extLst>
          </p:cNvPr>
          <p:cNvCxnSpPr/>
          <p:nvPr/>
        </p:nvCxnSpPr>
        <p:spPr>
          <a:xfrm>
            <a:off x="1403648" y="3084835"/>
            <a:ext cx="4680520"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itle 1">
            <a:extLst>
              <a:ext uri="{FF2B5EF4-FFF2-40B4-BE49-F238E27FC236}">
                <a16:creationId xmlns:a16="http://schemas.microsoft.com/office/drawing/2014/main" id="{BE574779-77F0-4C47-BFE6-D01DA98C44B9}"/>
              </a:ext>
            </a:extLst>
          </p:cNvPr>
          <p:cNvSpPr>
            <a:spLocks noGrp="1"/>
          </p:cNvSpPr>
          <p:nvPr>
            <p:ph type="ctrTitle"/>
          </p:nvPr>
        </p:nvSpPr>
        <p:spPr>
          <a:xfrm>
            <a:off x="324000" y="351818"/>
            <a:ext cx="7538400" cy="400099"/>
          </a:xfrm>
        </p:spPr>
        <p:txBody>
          <a:bodyPr/>
          <a:lstStyle/>
          <a:p>
            <a:r>
              <a:rPr lang="en-US" altLang="en-US" sz="2000" dirty="0"/>
              <a:t>Sify</a:t>
            </a:r>
            <a:r>
              <a:rPr lang="en-IN" sz="2000" dirty="0"/>
              <a:t> AWS – digital innovation </a:t>
            </a:r>
            <a:r>
              <a:rPr lang="en-IN" sz="2000" dirty="0">
                <a:sym typeface="Arial"/>
              </a:rPr>
              <a:t>Catalogue</a:t>
            </a:r>
          </a:p>
        </p:txBody>
      </p:sp>
    </p:spTree>
    <p:extLst>
      <p:ext uri="{BB962C8B-B14F-4D97-AF65-F5344CB8AC3E}">
        <p14:creationId xmlns:p14="http://schemas.microsoft.com/office/powerpoint/2010/main" val="26918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01">
            <a:extLst>
              <a:ext uri="{FF2B5EF4-FFF2-40B4-BE49-F238E27FC236}">
                <a16:creationId xmlns:a16="http://schemas.microsoft.com/office/drawing/2014/main" id="{9941856D-F815-4199-85C4-CBEF82753233}"/>
              </a:ext>
            </a:extLst>
          </p:cNvPr>
          <p:cNvSpPr txBox="1">
            <a:spLocks noChangeArrowheads="1"/>
          </p:cNvSpPr>
          <p:nvPr/>
        </p:nvSpPr>
        <p:spPr bwMode="auto">
          <a:xfrm>
            <a:off x="4202800" y="3538086"/>
            <a:ext cx="4269990" cy="122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IN" altLang="en-US" sz="1050" b="1" u="sng" dirty="0"/>
              <a:t>Zero-defect Migration to AWS India, leveraging:</a:t>
            </a:r>
          </a:p>
          <a:p>
            <a:pPr eaLnBrk="1" hangingPunct="1"/>
            <a:endParaRPr lang="en-IN" altLang="en-US" sz="1050" dirty="0"/>
          </a:p>
          <a:p>
            <a:pPr marL="171450" indent="-171450" eaLnBrk="1" hangingPunct="1">
              <a:buFont typeface="Arial" panose="020B0604020202020204" pitchFamily="34" charset="0"/>
              <a:buChar char="•"/>
            </a:pPr>
            <a:r>
              <a:rPr lang="en-IN" altLang="en-US" sz="1050" dirty="0"/>
              <a:t>         GlobalCloud Connect and / AWS-DirectConnect</a:t>
            </a:r>
          </a:p>
          <a:p>
            <a:pPr eaLnBrk="1" hangingPunct="1"/>
            <a:endParaRPr lang="en-IN" altLang="en-US" sz="1050" dirty="0"/>
          </a:p>
          <a:p>
            <a:pPr marL="171450" indent="-171450" eaLnBrk="1" hangingPunct="1">
              <a:buFont typeface="Arial" panose="020B0604020202020204" pitchFamily="34" charset="0"/>
              <a:buChar char="•"/>
            </a:pPr>
            <a:r>
              <a:rPr lang="en-IN" altLang="en-US" sz="1050" dirty="0"/>
              <a:t>         MPLS VPN network and / AWS-DirectConnect</a:t>
            </a:r>
          </a:p>
          <a:p>
            <a:pPr marL="171450" indent="-171450" eaLnBrk="1" hangingPunct="1">
              <a:buFont typeface="Arial" panose="020B0604020202020204" pitchFamily="34" charset="0"/>
              <a:buChar char="•"/>
            </a:pPr>
            <a:endParaRPr lang="en-IN" altLang="en-US" sz="1050" dirty="0"/>
          </a:p>
          <a:p>
            <a:pPr marL="171450" indent="-171450" eaLnBrk="1" hangingPunct="1">
              <a:buFont typeface="Arial" panose="020B0604020202020204" pitchFamily="34" charset="0"/>
              <a:buChar char="•"/>
            </a:pPr>
            <a:r>
              <a:rPr lang="en-IN" altLang="en-US" sz="1050" dirty="0"/>
              <a:t>         AWS-DirectConnect</a:t>
            </a:r>
          </a:p>
        </p:txBody>
      </p:sp>
      <p:grpSp>
        <p:nvGrpSpPr>
          <p:cNvPr id="72" name="Group 71">
            <a:extLst>
              <a:ext uri="{FF2B5EF4-FFF2-40B4-BE49-F238E27FC236}">
                <a16:creationId xmlns:a16="http://schemas.microsoft.com/office/drawing/2014/main" id="{7DE85E90-F194-42BB-8C32-934665D081F5}"/>
              </a:ext>
            </a:extLst>
          </p:cNvPr>
          <p:cNvGrpSpPr/>
          <p:nvPr/>
        </p:nvGrpSpPr>
        <p:grpSpPr>
          <a:xfrm>
            <a:off x="525000" y="1878442"/>
            <a:ext cx="3283207" cy="2281551"/>
            <a:chOff x="208258" y="1878442"/>
            <a:chExt cx="3365897" cy="2281551"/>
          </a:xfrm>
        </p:grpSpPr>
        <p:grpSp>
          <p:nvGrpSpPr>
            <p:cNvPr id="7" name="Group 3">
              <a:extLst>
                <a:ext uri="{FF2B5EF4-FFF2-40B4-BE49-F238E27FC236}">
                  <a16:creationId xmlns:a16="http://schemas.microsoft.com/office/drawing/2014/main" id="{05DC345D-7723-4A16-83EB-8644BC1F546D}"/>
                </a:ext>
              </a:extLst>
            </p:cNvPr>
            <p:cNvGrpSpPr>
              <a:grpSpLocks/>
            </p:cNvGrpSpPr>
            <p:nvPr/>
          </p:nvGrpSpPr>
          <p:grpSpPr bwMode="auto">
            <a:xfrm>
              <a:off x="208258" y="1878442"/>
              <a:ext cx="3365897" cy="1970484"/>
              <a:chOff x="613504" y="2537625"/>
              <a:chExt cx="5503873" cy="3311195"/>
            </a:xfrm>
          </p:grpSpPr>
          <p:sp>
            <p:nvSpPr>
              <p:cNvPr id="8" name="Rounded Rectangle 14">
                <a:extLst>
                  <a:ext uri="{FF2B5EF4-FFF2-40B4-BE49-F238E27FC236}">
                    <a16:creationId xmlns:a16="http://schemas.microsoft.com/office/drawing/2014/main" id="{C43DF2C0-C22F-44F1-85CB-18BEE6B045E6}"/>
                  </a:ext>
                </a:extLst>
              </p:cNvPr>
              <p:cNvSpPr/>
              <p:nvPr/>
            </p:nvSpPr>
            <p:spPr>
              <a:xfrm>
                <a:off x="613504" y="2567635"/>
                <a:ext cx="2750963" cy="16425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50" dirty="0">
                    <a:solidFill>
                      <a:schemeClr val="tx1"/>
                    </a:solidFill>
                    <a:latin typeface="Arial" panose="020B0604020202020204" pitchFamily="34" charset="0"/>
                    <a:cs typeface="Arial" panose="020B0604020202020204" pitchFamily="34" charset="0"/>
                  </a:rPr>
                  <a:t>Infrastructure </a:t>
                </a:r>
              </a:p>
              <a:p>
                <a:pPr algn="ctr">
                  <a:defRPr/>
                </a:pPr>
                <a:r>
                  <a:rPr lang="en-IN" sz="1050" dirty="0">
                    <a:solidFill>
                      <a:schemeClr val="tx1"/>
                    </a:solidFill>
                    <a:latin typeface="Arial" panose="020B0604020202020204" pitchFamily="34" charset="0"/>
                    <a:cs typeface="Arial" panose="020B0604020202020204" pitchFamily="34" charset="0"/>
                  </a:rPr>
                  <a:t>Migration</a:t>
                </a:r>
              </a:p>
            </p:txBody>
          </p:sp>
          <p:sp>
            <p:nvSpPr>
              <p:cNvPr id="9" name="Rounded Rectangle 25">
                <a:extLst>
                  <a:ext uri="{FF2B5EF4-FFF2-40B4-BE49-F238E27FC236}">
                    <a16:creationId xmlns:a16="http://schemas.microsoft.com/office/drawing/2014/main" id="{3A55F7C9-3B2D-4527-A0C7-5F5AE16CE5F7}"/>
                  </a:ext>
                </a:extLst>
              </p:cNvPr>
              <p:cNvSpPr/>
              <p:nvPr/>
            </p:nvSpPr>
            <p:spPr>
              <a:xfrm>
                <a:off x="3366414" y="2537625"/>
                <a:ext cx="2750963" cy="16425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50" dirty="0">
                    <a:solidFill>
                      <a:schemeClr val="bg1"/>
                    </a:solidFill>
                    <a:latin typeface="Arial" panose="020B0604020202020204" pitchFamily="34" charset="0"/>
                    <a:cs typeface="Arial" panose="020B0604020202020204" pitchFamily="34" charset="0"/>
                  </a:rPr>
                  <a:t>Platform</a:t>
                </a:r>
              </a:p>
              <a:p>
                <a:pPr algn="ctr">
                  <a:defRPr/>
                </a:pPr>
                <a:r>
                  <a:rPr lang="en-IN" sz="1050" dirty="0">
                    <a:solidFill>
                      <a:schemeClr val="bg1"/>
                    </a:solidFill>
                    <a:latin typeface="Arial" panose="020B0604020202020204" pitchFamily="34" charset="0"/>
                    <a:cs typeface="Arial" panose="020B0604020202020204" pitchFamily="34" charset="0"/>
                  </a:rPr>
                  <a:t>Migration</a:t>
                </a:r>
              </a:p>
            </p:txBody>
          </p:sp>
          <p:sp>
            <p:nvSpPr>
              <p:cNvPr id="10" name="Rounded Rectangle 26">
                <a:extLst>
                  <a:ext uri="{FF2B5EF4-FFF2-40B4-BE49-F238E27FC236}">
                    <a16:creationId xmlns:a16="http://schemas.microsoft.com/office/drawing/2014/main" id="{243AD5BA-4AFD-48C6-A5D3-E06F4C2077C5}"/>
                  </a:ext>
                </a:extLst>
              </p:cNvPr>
              <p:cNvSpPr/>
              <p:nvPr/>
            </p:nvSpPr>
            <p:spPr>
              <a:xfrm>
                <a:off x="613504" y="4206227"/>
                <a:ext cx="2750963" cy="164259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50" dirty="0">
                    <a:solidFill>
                      <a:schemeClr val="bg1"/>
                    </a:solidFill>
                    <a:latin typeface="Arial" panose="020B0604020202020204" pitchFamily="34" charset="0"/>
                    <a:cs typeface="Arial" panose="020B0604020202020204" pitchFamily="34" charset="0"/>
                  </a:rPr>
                  <a:t>Process</a:t>
                </a:r>
              </a:p>
              <a:p>
                <a:pPr algn="ctr">
                  <a:defRPr/>
                </a:pPr>
                <a:r>
                  <a:rPr lang="en-IN" sz="1050" dirty="0">
                    <a:solidFill>
                      <a:schemeClr val="bg1"/>
                    </a:solidFill>
                    <a:latin typeface="Arial" panose="020B0604020202020204" pitchFamily="34" charset="0"/>
                    <a:cs typeface="Arial" panose="020B0604020202020204" pitchFamily="34" charset="0"/>
                  </a:rPr>
                  <a:t>Migration</a:t>
                </a:r>
              </a:p>
            </p:txBody>
          </p:sp>
          <p:sp>
            <p:nvSpPr>
              <p:cNvPr id="11" name="Rounded Rectangle 27">
                <a:extLst>
                  <a:ext uri="{FF2B5EF4-FFF2-40B4-BE49-F238E27FC236}">
                    <a16:creationId xmlns:a16="http://schemas.microsoft.com/office/drawing/2014/main" id="{06548B90-C185-4922-881F-008256D0739D}"/>
                  </a:ext>
                </a:extLst>
              </p:cNvPr>
              <p:cNvSpPr/>
              <p:nvPr/>
            </p:nvSpPr>
            <p:spPr>
              <a:xfrm>
                <a:off x="3366414" y="4192219"/>
                <a:ext cx="2750963" cy="164259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50" dirty="0">
                    <a:solidFill>
                      <a:schemeClr val="tx1"/>
                    </a:solidFill>
                    <a:latin typeface="Arial" panose="020B0604020202020204" pitchFamily="34" charset="0"/>
                    <a:cs typeface="Arial" panose="020B0604020202020204" pitchFamily="34" charset="0"/>
                  </a:rPr>
                  <a:t>Application</a:t>
                </a:r>
              </a:p>
              <a:p>
                <a:pPr algn="ctr">
                  <a:defRPr/>
                </a:pPr>
                <a:r>
                  <a:rPr lang="en-IN" sz="1050" dirty="0">
                    <a:solidFill>
                      <a:schemeClr val="tx1"/>
                    </a:solidFill>
                    <a:latin typeface="Arial" panose="020B0604020202020204" pitchFamily="34" charset="0"/>
                    <a:cs typeface="Arial" panose="020B0604020202020204" pitchFamily="34" charset="0"/>
                  </a:rPr>
                  <a:t>Migration</a:t>
                </a:r>
              </a:p>
            </p:txBody>
          </p:sp>
          <p:sp>
            <p:nvSpPr>
              <p:cNvPr id="12" name="Oval 11">
                <a:extLst>
                  <a:ext uri="{FF2B5EF4-FFF2-40B4-BE49-F238E27FC236}">
                    <a16:creationId xmlns:a16="http://schemas.microsoft.com/office/drawing/2014/main" id="{707956B8-836E-48D7-A28C-223B059B7253}"/>
                  </a:ext>
                </a:extLst>
              </p:cNvPr>
              <p:cNvSpPr/>
              <p:nvPr/>
            </p:nvSpPr>
            <p:spPr>
              <a:xfrm>
                <a:off x="2453322" y="3251881"/>
                <a:ext cx="1804770" cy="1780491"/>
              </a:xfrm>
              <a:prstGeom prst="ellipse">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50" dirty="0">
                    <a:solidFill>
                      <a:schemeClr val="tx1"/>
                    </a:solidFill>
                    <a:latin typeface="Arial" panose="020B0604020202020204" pitchFamily="34" charset="0"/>
                    <a:cs typeface="Arial" panose="020B0604020202020204" pitchFamily="34" charset="0"/>
                  </a:rPr>
                  <a:t>Migration Factory</a:t>
                </a:r>
              </a:p>
            </p:txBody>
          </p:sp>
        </p:grpSp>
        <p:sp>
          <p:nvSpPr>
            <p:cNvPr id="14" name="TextBox 104">
              <a:extLst>
                <a:ext uri="{FF2B5EF4-FFF2-40B4-BE49-F238E27FC236}">
                  <a16:creationId xmlns:a16="http://schemas.microsoft.com/office/drawing/2014/main" id="{4D9E55DC-BE5D-44D7-ACF0-9FEBB3EC4ABA}"/>
                </a:ext>
              </a:extLst>
            </p:cNvPr>
            <p:cNvSpPr txBox="1">
              <a:spLocks noChangeArrowheads="1"/>
            </p:cNvSpPr>
            <p:nvPr/>
          </p:nvSpPr>
          <p:spPr bwMode="auto">
            <a:xfrm>
              <a:off x="376213" y="3906077"/>
              <a:ext cx="284404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IN" altLang="en-US" sz="1050" dirty="0"/>
                <a:t>Migration Factory – Facilitate As-Is transition</a:t>
              </a:r>
            </a:p>
          </p:txBody>
        </p:sp>
      </p:grpSp>
      <p:sp>
        <p:nvSpPr>
          <p:cNvPr id="15" name="Oval 14">
            <a:extLst>
              <a:ext uri="{FF2B5EF4-FFF2-40B4-BE49-F238E27FC236}">
                <a16:creationId xmlns:a16="http://schemas.microsoft.com/office/drawing/2014/main" id="{479D231C-504A-4632-8D62-2922FC3BBD43}"/>
              </a:ext>
            </a:extLst>
          </p:cNvPr>
          <p:cNvSpPr/>
          <p:nvPr/>
        </p:nvSpPr>
        <p:spPr>
          <a:xfrm>
            <a:off x="4449799" y="3889749"/>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1</a:t>
            </a:r>
          </a:p>
        </p:txBody>
      </p:sp>
      <p:sp>
        <p:nvSpPr>
          <p:cNvPr id="16" name="Oval 15">
            <a:extLst>
              <a:ext uri="{FF2B5EF4-FFF2-40B4-BE49-F238E27FC236}">
                <a16:creationId xmlns:a16="http://schemas.microsoft.com/office/drawing/2014/main" id="{B83E0162-0823-4F78-9AA9-0D0636877E15}"/>
              </a:ext>
            </a:extLst>
          </p:cNvPr>
          <p:cNvSpPr/>
          <p:nvPr/>
        </p:nvSpPr>
        <p:spPr>
          <a:xfrm>
            <a:off x="4449798" y="4205962"/>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2</a:t>
            </a:r>
          </a:p>
        </p:txBody>
      </p:sp>
      <p:sp>
        <p:nvSpPr>
          <p:cNvPr id="17" name="Oval 16">
            <a:extLst>
              <a:ext uri="{FF2B5EF4-FFF2-40B4-BE49-F238E27FC236}">
                <a16:creationId xmlns:a16="http://schemas.microsoft.com/office/drawing/2014/main" id="{A0E173CB-8B40-4EEC-BCDB-4FC7A5B0DFB3}"/>
              </a:ext>
            </a:extLst>
          </p:cNvPr>
          <p:cNvSpPr/>
          <p:nvPr/>
        </p:nvSpPr>
        <p:spPr>
          <a:xfrm>
            <a:off x="4467819" y="4508704"/>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3</a:t>
            </a:r>
          </a:p>
        </p:txBody>
      </p:sp>
      <p:grpSp>
        <p:nvGrpSpPr>
          <p:cNvPr id="18" name="Group 17">
            <a:extLst>
              <a:ext uri="{FF2B5EF4-FFF2-40B4-BE49-F238E27FC236}">
                <a16:creationId xmlns:a16="http://schemas.microsoft.com/office/drawing/2014/main" id="{A8DA8FFC-187B-4556-A6E0-3A0477D5BFB0}"/>
              </a:ext>
            </a:extLst>
          </p:cNvPr>
          <p:cNvGrpSpPr/>
          <p:nvPr/>
        </p:nvGrpSpPr>
        <p:grpSpPr>
          <a:xfrm>
            <a:off x="3523324" y="1635646"/>
            <a:ext cx="5429361" cy="2085861"/>
            <a:chOff x="3523324" y="1610655"/>
            <a:chExt cx="5429361" cy="2085861"/>
          </a:xfrm>
        </p:grpSpPr>
        <p:sp>
          <p:nvSpPr>
            <p:cNvPr id="19" name="Flowchart: Manual Operation 18">
              <a:extLst>
                <a:ext uri="{FF2B5EF4-FFF2-40B4-BE49-F238E27FC236}">
                  <a16:creationId xmlns:a16="http://schemas.microsoft.com/office/drawing/2014/main" id="{BC5AB05E-E6E5-471F-BFB5-D52B33D33CBA}"/>
                </a:ext>
              </a:extLst>
            </p:cNvPr>
            <p:cNvSpPr/>
            <p:nvPr/>
          </p:nvSpPr>
          <p:spPr>
            <a:xfrm rot="5400000">
              <a:off x="6308835" y="1052666"/>
              <a:ext cx="2085861" cy="3201839"/>
            </a:xfrm>
            <a:prstGeom prst="flowChartManualOperati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TextBox 101">
              <a:extLst>
                <a:ext uri="{FF2B5EF4-FFF2-40B4-BE49-F238E27FC236}">
                  <a16:creationId xmlns:a16="http://schemas.microsoft.com/office/drawing/2014/main" id="{BE834F3F-AA22-4E48-953E-0C8A05995F42}"/>
                </a:ext>
              </a:extLst>
            </p:cNvPr>
            <p:cNvSpPr txBox="1">
              <a:spLocks noChangeArrowheads="1"/>
            </p:cNvSpPr>
            <p:nvPr/>
          </p:nvSpPr>
          <p:spPr bwMode="auto">
            <a:xfrm>
              <a:off x="4037093" y="2953903"/>
              <a:ext cx="127911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50" dirty="0"/>
                <a:t>Customer data in AWS global region</a:t>
              </a:r>
            </a:p>
          </p:txBody>
        </p:sp>
        <p:grpSp>
          <p:nvGrpSpPr>
            <p:cNvPr id="21" name="Group 20">
              <a:extLst>
                <a:ext uri="{FF2B5EF4-FFF2-40B4-BE49-F238E27FC236}">
                  <a16:creationId xmlns:a16="http://schemas.microsoft.com/office/drawing/2014/main" id="{A856E8C1-0A77-45DF-BF21-97ACAD58BF9B}"/>
                </a:ext>
              </a:extLst>
            </p:cNvPr>
            <p:cNvGrpSpPr/>
            <p:nvPr/>
          </p:nvGrpSpPr>
          <p:grpSpPr>
            <a:xfrm>
              <a:off x="3523324" y="1799204"/>
              <a:ext cx="1632060" cy="1167214"/>
              <a:chOff x="3458480" y="2142351"/>
              <a:chExt cx="1632060" cy="1167214"/>
            </a:xfrm>
          </p:grpSpPr>
          <p:pic>
            <p:nvPicPr>
              <p:cNvPr id="68" name="Picture 67">
                <a:extLst>
                  <a:ext uri="{FF2B5EF4-FFF2-40B4-BE49-F238E27FC236}">
                    <a16:creationId xmlns:a16="http://schemas.microsoft.com/office/drawing/2014/main" id="{09EC6C13-7D92-4A09-92D6-5287B793528A}"/>
                  </a:ext>
                </a:extLst>
              </p:cNvPr>
              <p:cNvPicPr>
                <a:picLocks noChangeAspect="1"/>
              </p:cNvPicPr>
              <p:nvPr/>
            </p:nvPicPr>
            <p:blipFill>
              <a:blip r:embed="rId3"/>
              <a:stretch>
                <a:fillRect/>
              </a:stretch>
            </p:blipFill>
            <p:spPr>
              <a:xfrm>
                <a:off x="4070127" y="2737300"/>
                <a:ext cx="1020413" cy="572265"/>
              </a:xfrm>
              <a:prstGeom prst="rect">
                <a:avLst/>
              </a:prstGeom>
              <a:ln>
                <a:solidFill>
                  <a:schemeClr val="tx1"/>
                </a:solidFill>
              </a:ln>
            </p:spPr>
          </p:pic>
          <p:pic>
            <p:nvPicPr>
              <p:cNvPr id="69" name="Picture 24" descr="https://upload.wikimedia.org/wikipedia/commons/thumb/5/5c/AWS_Simple_Icons_AWS_Cloud.svg/1024px-AWS_Simple_Icons_AWS_Cloud.svg.png">
                <a:extLst>
                  <a:ext uri="{FF2B5EF4-FFF2-40B4-BE49-F238E27FC236}">
                    <a16:creationId xmlns:a16="http://schemas.microsoft.com/office/drawing/2014/main" id="{6D10DAB6-13DA-4678-B0BB-EC21AF7D9F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8480" y="2142351"/>
                <a:ext cx="1094184"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2" name="Picture 21">
              <a:extLst>
                <a:ext uri="{FF2B5EF4-FFF2-40B4-BE49-F238E27FC236}">
                  <a16:creationId xmlns:a16="http://schemas.microsoft.com/office/drawing/2014/main" id="{9E11EFB8-15E2-4236-B917-768AAD3F6A6C}"/>
                </a:ext>
              </a:extLst>
            </p:cNvPr>
            <p:cNvPicPr>
              <a:picLocks noChangeAspect="1"/>
            </p:cNvPicPr>
            <p:nvPr/>
          </p:nvPicPr>
          <p:blipFill>
            <a:blip r:embed="rId5"/>
            <a:stretch>
              <a:fillRect/>
            </a:stretch>
          </p:blipFill>
          <p:spPr>
            <a:xfrm>
              <a:off x="5798140" y="2232692"/>
              <a:ext cx="800202" cy="870918"/>
            </a:xfrm>
            <a:prstGeom prst="rect">
              <a:avLst/>
            </a:prstGeom>
          </p:spPr>
        </p:pic>
        <p:pic>
          <p:nvPicPr>
            <p:cNvPr id="23" name="Picture 22">
              <a:extLst>
                <a:ext uri="{FF2B5EF4-FFF2-40B4-BE49-F238E27FC236}">
                  <a16:creationId xmlns:a16="http://schemas.microsoft.com/office/drawing/2014/main" id="{DF11DCE1-CAE0-48B1-9F8F-FE0B5A023819}"/>
                </a:ext>
              </a:extLst>
            </p:cNvPr>
            <p:cNvPicPr>
              <a:picLocks noChangeAspect="1"/>
            </p:cNvPicPr>
            <p:nvPr/>
          </p:nvPicPr>
          <p:blipFill>
            <a:blip r:embed="rId6"/>
            <a:stretch>
              <a:fillRect/>
            </a:stretch>
          </p:blipFill>
          <p:spPr>
            <a:xfrm>
              <a:off x="5671676" y="2618029"/>
              <a:ext cx="388079" cy="348389"/>
            </a:xfrm>
            <a:prstGeom prst="rect">
              <a:avLst/>
            </a:prstGeom>
          </p:spPr>
        </p:pic>
        <p:cxnSp>
          <p:nvCxnSpPr>
            <p:cNvPr id="24" name="Straight Arrow Connector 23">
              <a:extLst>
                <a:ext uri="{FF2B5EF4-FFF2-40B4-BE49-F238E27FC236}">
                  <a16:creationId xmlns:a16="http://schemas.microsoft.com/office/drawing/2014/main" id="{A6B65CDC-B603-49BB-A1FF-F6B2FEC63D66}"/>
                </a:ext>
              </a:extLst>
            </p:cNvPr>
            <p:cNvCxnSpPr/>
            <p:nvPr/>
          </p:nvCxnSpPr>
          <p:spPr>
            <a:xfrm>
              <a:off x="5179671" y="2724593"/>
              <a:ext cx="512808" cy="9143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3FA6A203-40F1-442F-A9F0-4366C17891D0}"/>
                </a:ext>
              </a:extLst>
            </p:cNvPr>
            <p:cNvSpPr/>
            <p:nvPr/>
          </p:nvSpPr>
          <p:spPr>
            <a:xfrm>
              <a:off x="6011964" y="2498580"/>
              <a:ext cx="95579" cy="82872"/>
            </a:xfrm>
            <a:prstGeom prst="ellipse">
              <a:avLst/>
            </a:prstGeom>
            <a:solidFill>
              <a:srgbClr val="C0D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Oval 25">
              <a:extLst>
                <a:ext uri="{FF2B5EF4-FFF2-40B4-BE49-F238E27FC236}">
                  <a16:creationId xmlns:a16="http://schemas.microsoft.com/office/drawing/2014/main" id="{19679ECF-BAC3-49B6-84FA-F4F7286A077B}"/>
                </a:ext>
              </a:extLst>
            </p:cNvPr>
            <p:cNvSpPr/>
            <p:nvPr/>
          </p:nvSpPr>
          <p:spPr>
            <a:xfrm>
              <a:off x="6011964" y="2895980"/>
              <a:ext cx="95579" cy="82872"/>
            </a:xfrm>
            <a:prstGeom prst="ellipse">
              <a:avLst/>
            </a:prstGeom>
            <a:solidFill>
              <a:srgbClr val="C0D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Oval 26">
              <a:extLst>
                <a:ext uri="{FF2B5EF4-FFF2-40B4-BE49-F238E27FC236}">
                  <a16:creationId xmlns:a16="http://schemas.microsoft.com/office/drawing/2014/main" id="{9EF06DCE-2E52-4588-BADF-172AC7AD03F2}"/>
                </a:ext>
              </a:extLst>
            </p:cNvPr>
            <p:cNvSpPr/>
            <p:nvPr/>
          </p:nvSpPr>
          <p:spPr>
            <a:xfrm>
              <a:off x="5912821" y="2724593"/>
              <a:ext cx="95579" cy="82872"/>
            </a:xfrm>
            <a:prstGeom prst="ellipse">
              <a:avLst/>
            </a:prstGeom>
            <a:solidFill>
              <a:srgbClr val="C0D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cxnSp>
          <p:nvCxnSpPr>
            <p:cNvPr id="28" name="Straight Connector 27">
              <a:extLst>
                <a:ext uri="{FF2B5EF4-FFF2-40B4-BE49-F238E27FC236}">
                  <a16:creationId xmlns:a16="http://schemas.microsoft.com/office/drawing/2014/main" id="{E458AED4-4857-4304-9B65-19AEA0C498D4}"/>
                </a:ext>
              </a:extLst>
            </p:cNvPr>
            <p:cNvCxnSpPr>
              <a:stCxn id="27" idx="0"/>
            </p:cNvCxnSpPr>
            <p:nvPr/>
          </p:nvCxnSpPr>
          <p:spPr>
            <a:xfrm flipV="1">
              <a:off x="5960611" y="2581452"/>
              <a:ext cx="95579" cy="1431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524B465-5F6A-424F-B850-7AA8DE59660F}"/>
                </a:ext>
              </a:extLst>
            </p:cNvPr>
            <p:cNvCxnSpPr>
              <a:endCxn id="26" idx="7"/>
            </p:cNvCxnSpPr>
            <p:nvPr/>
          </p:nvCxnSpPr>
          <p:spPr>
            <a:xfrm>
              <a:off x="6060331" y="2597293"/>
              <a:ext cx="33215" cy="3108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51CBC73-7780-43E2-A2E2-4324CFA05E8F}"/>
                </a:ext>
              </a:extLst>
            </p:cNvPr>
            <p:cNvCxnSpPr>
              <a:stCxn id="27" idx="0"/>
            </p:cNvCxnSpPr>
            <p:nvPr/>
          </p:nvCxnSpPr>
          <p:spPr>
            <a:xfrm>
              <a:off x="5960611" y="2724593"/>
              <a:ext cx="99142" cy="1713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Cloud 30">
              <a:extLst>
                <a:ext uri="{FF2B5EF4-FFF2-40B4-BE49-F238E27FC236}">
                  <a16:creationId xmlns:a16="http://schemas.microsoft.com/office/drawing/2014/main" id="{912C0F79-5EE7-4B42-A743-8357B07A62D5}"/>
                </a:ext>
              </a:extLst>
            </p:cNvPr>
            <p:cNvSpPr/>
            <p:nvPr/>
          </p:nvSpPr>
          <p:spPr>
            <a:xfrm>
              <a:off x="6827228" y="1981684"/>
              <a:ext cx="1645562" cy="1270879"/>
            </a:xfrm>
            <a:prstGeom prst="cloud">
              <a:avLst/>
            </a:prstGeom>
            <a:solidFill>
              <a:srgbClr val="C0D7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050" dirty="0">
                <a:solidFill>
                  <a:schemeClr val="tx1"/>
                </a:solidFill>
                <a:latin typeface="Arial" panose="020B0604020202020204" pitchFamily="34" charset="0"/>
                <a:cs typeface="Arial" panose="020B0604020202020204" pitchFamily="34" charset="0"/>
              </a:endParaRPr>
            </a:p>
          </p:txBody>
        </p:sp>
        <p:grpSp>
          <p:nvGrpSpPr>
            <p:cNvPr id="32" name="Group 54">
              <a:extLst>
                <a:ext uri="{FF2B5EF4-FFF2-40B4-BE49-F238E27FC236}">
                  <a16:creationId xmlns:a16="http://schemas.microsoft.com/office/drawing/2014/main" id="{F1627593-396F-4B4B-BEF6-F91184B094E3}"/>
                </a:ext>
              </a:extLst>
            </p:cNvPr>
            <p:cNvGrpSpPr>
              <a:grpSpLocks/>
            </p:cNvGrpSpPr>
            <p:nvPr/>
          </p:nvGrpSpPr>
          <p:grpSpPr bwMode="auto">
            <a:xfrm>
              <a:off x="7573916" y="1803091"/>
              <a:ext cx="346472" cy="254794"/>
              <a:chOff x="767408" y="3861048"/>
              <a:chExt cx="1296146" cy="810843"/>
            </a:xfrm>
          </p:grpSpPr>
          <p:grpSp>
            <p:nvGrpSpPr>
              <p:cNvPr id="58" name="Group 55">
                <a:extLst>
                  <a:ext uri="{FF2B5EF4-FFF2-40B4-BE49-F238E27FC236}">
                    <a16:creationId xmlns:a16="http://schemas.microsoft.com/office/drawing/2014/main" id="{21A0160E-68FD-4D9A-9493-4F0DA6DE9E0C}"/>
                  </a:ext>
                </a:extLst>
              </p:cNvPr>
              <p:cNvGrpSpPr>
                <a:grpSpLocks/>
              </p:cNvGrpSpPr>
              <p:nvPr/>
            </p:nvGrpSpPr>
            <p:grpSpPr bwMode="auto">
              <a:xfrm>
                <a:off x="767408" y="3861048"/>
                <a:ext cx="1296146" cy="810843"/>
                <a:chOff x="767408" y="3861048"/>
                <a:chExt cx="1296146" cy="810843"/>
              </a:xfrm>
            </p:grpSpPr>
            <p:sp>
              <p:nvSpPr>
                <p:cNvPr id="65" name="Cube 64">
                  <a:extLst>
                    <a:ext uri="{FF2B5EF4-FFF2-40B4-BE49-F238E27FC236}">
                      <a16:creationId xmlns:a16="http://schemas.microsoft.com/office/drawing/2014/main" id="{95198056-0A39-4DF6-97A7-29B4C4D6BFF8}"/>
                    </a:ext>
                  </a:extLst>
                </p:cNvPr>
                <p:cNvSpPr/>
                <p:nvPr/>
              </p:nvSpPr>
              <p:spPr>
                <a:xfrm>
                  <a:off x="767408" y="4042919"/>
                  <a:ext cx="503315" cy="628972"/>
                </a:xfrm>
                <a:prstGeom prst="cube">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6" name="Cube 65">
                  <a:extLst>
                    <a:ext uri="{FF2B5EF4-FFF2-40B4-BE49-F238E27FC236}">
                      <a16:creationId xmlns:a16="http://schemas.microsoft.com/office/drawing/2014/main" id="{8EE248C4-A712-480D-BDE8-C1D65EF4753C}"/>
                    </a:ext>
                  </a:extLst>
                </p:cNvPr>
                <p:cNvSpPr/>
                <p:nvPr/>
              </p:nvSpPr>
              <p:spPr>
                <a:xfrm>
                  <a:off x="1128192" y="3861048"/>
                  <a:ext cx="534493" cy="810843"/>
                </a:xfrm>
                <a:prstGeom prst="cube">
                  <a:avLst>
                    <a:gd name="adj" fmla="val 20440"/>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7" name="Cube 66">
                  <a:extLst>
                    <a:ext uri="{FF2B5EF4-FFF2-40B4-BE49-F238E27FC236}">
                      <a16:creationId xmlns:a16="http://schemas.microsoft.com/office/drawing/2014/main" id="{B63AF174-3459-4AD6-BAD2-0371809CEFC9}"/>
                    </a:ext>
                  </a:extLst>
                </p:cNvPr>
                <p:cNvSpPr/>
                <p:nvPr/>
              </p:nvSpPr>
              <p:spPr>
                <a:xfrm>
                  <a:off x="1560239" y="4039129"/>
                  <a:ext cx="503315" cy="628972"/>
                </a:xfrm>
                <a:prstGeom prst="cube">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grpSp>
          <p:sp>
            <p:nvSpPr>
              <p:cNvPr id="59" name="Rectangle 58">
                <a:extLst>
                  <a:ext uri="{FF2B5EF4-FFF2-40B4-BE49-F238E27FC236}">
                    <a16:creationId xmlns:a16="http://schemas.microsoft.com/office/drawing/2014/main" id="{3EC39B3A-6EAC-4AAC-BB58-114DE6A60588}"/>
                  </a:ext>
                </a:extLst>
              </p:cNvPr>
              <p:cNvSpPr/>
              <p:nvPr/>
            </p:nvSpPr>
            <p:spPr>
              <a:xfrm>
                <a:off x="852037" y="4239947"/>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0" name="Rectangle 59">
                <a:extLst>
                  <a:ext uri="{FF2B5EF4-FFF2-40B4-BE49-F238E27FC236}">
                    <a16:creationId xmlns:a16="http://schemas.microsoft.com/office/drawing/2014/main" id="{294FE252-BD2C-4B9C-8B72-4DBA57269465}"/>
                  </a:ext>
                </a:extLst>
              </p:cNvPr>
              <p:cNvSpPr/>
              <p:nvPr/>
            </p:nvSpPr>
            <p:spPr>
              <a:xfrm>
                <a:off x="1658229" y="4239947"/>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1" name="Rectangle 60">
                <a:extLst>
                  <a:ext uri="{FF2B5EF4-FFF2-40B4-BE49-F238E27FC236}">
                    <a16:creationId xmlns:a16="http://schemas.microsoft.com/office/drawing/2014/main" id="{D8D22AFA-816F-49E6-8517-5BD6522811B5}"/>
                  </a:ext>
                </a:extLst>
              </p:cNvPr>
              <p:cNvSpPr/>
              <p:nvPr/>
            </p:nvSpPr>
            <p:spPr>
              <a:xfrm>
                <a:off x="856490" y="4364982"/>
                <a:ext cx="187072" cy="11746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2" name="Rectangle 61">
                <a:extLst>
                  <a:ext uri="{FF2B5EF4-FFF2-40B4-BE49-F238E27FC236}">
                    <a16:creationId xmlns:a16="http://schemas.microsoft.com/office/drawing/2014/main" id="{ACA21103-2AFB-498A-AACC-9B60D60ECAB6}"/>
                  </a:ext>
                </a:extLst>
              </p:cNvPr>
              <p:cNvSpPr/>
              <p:nvPr/>
            </p:nvSpPr>
            <p:spPr>
              <a:xfrm>
                <a:off x="1662685" y="4372560"/>
                <a:ext cx="182617" cy="11746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3" name="Rectangle 62">
                <a:extLst>
                  <a:ext uri="{FF2B5EF4-FFF2-40B4-BE49-F238E27FC236}">
                    <a16:creationId xmlns:a16="http://schemas.microsoft.com/office/drawing/2014/main" id="{75B1BE12-167D-4099-B9AC-9FD5CA4DD090}"/>
                  </a:ext>
                </a:extLst>
              </p:cNvPr>
              <p:cNvSpPr/>
              <p:nvPr/>
            </p:nvSpPr>
            <p:spPr>
              <a:xfrm>
                <a:off x="856490" y="4501385"/>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64" name="Rectangle 63">
                <a:extLst>
                  <a:ext uri="{FF2B5EF4-FFF2-40B4-BE49-F238E27FC236}">
                    <a16:creationId xmlns:a16="http://schemas.microsoft.com/office/drawing/2014/main" id="{1B4B1234-136A-462D-BAB1-1DBB187DED64}"/>
                  </a:ext>
                </a:extLst>
              </p:cNvPr>
              <p:cNvSpPr/>
              <p:nvPr/>
            </p:nvSpPr>
            <p:spPr>
              <a:xfrm>
                <a:off x="1662685" y="4501385"/>
                <a:ext cx="182617"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grpSp>
        <p:pic>
          <p:nvPicPr>
            <p:cNvPr id="33" name="Picture 65">
              <a:extLst>
                <a:ext uri="{FF2B5EF4-FFF2-40B4-BE49-F238E27FC236}">
                  <a16:creationId xmlns:a16="http://schemas.microsoft.com/office/drawing/2014/main" id="{0B4D3F3E-74F2-4DEB-9DCF-97EFB6EF864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08120" y="1853692"/>
              <a:ext cx="25360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Group 54">
              <a:extLst>
                <a:ext uri="{FF2B5EF4-FFF2-40B4-BE49-F238E27FC236}">
                  <a16:creationId xmlns:a16="http://schemas.microsoft.com/office/drawing/2014/main" id="{89906432-A6E7-45ED-96A4-4706EE47D75A}"/>
                </a:ext>
              </a:extLst>
            </p:cNvPr>
            <p:cNvGrpSpPr>
              <a:grpSpLocks/>
            </p:cNvGrpSpPr>
            <p:nvPr/>
          </p:nvGrpSpPr>
          <p:grpSpPr bwMode="auto">
            <a:xfrm>
              <a:off x="7309776" y="2988841"/>
              <a:ext cx="346472" cy="254794"/>
              <a:chOff x="767408" y="3861048"/>
              <a:chExt cx="1296146" cy="810843"/>
            </a:xfrm>
          </p:grpSpPr>
          <p:grpSp>
            <p:nvGrpSpPr>
              <p:cNvPr id="48" name="Group 55">
                <a:extLst>
                  <a:ext uri="{FF2B5EF4-FFF2-40B4-BE49-F238E27FC236}">
                    <a16:creationId xmlns:a16="http://schemas.microsoft.com/office/drawing/2014/main" id="{7E6F8704-7115-44A7-A2A4-17ED9B3F6353}"/>
                  </a:ext>
                </a:extLst>
              </p:cNvPr>
              <p:cNvGrpSpPr>
                <a:grpSpLocks/>
              </p:cNvGrpSpPr>
              <p:nvPr/>
            </p:nvGrpSpPr>
            <p:grpSpPr bwMode="auto">
              <a:xfrm>
                <a:off x="767408" y="3861048"/>
                <a:ext cx="1296146" cy="810843"/>
                <a:chOff x="767408" y="3861048"/>
                <a:chExt cx="1296146" cy="810843"/>
              </a:xfrm>
            </p:grpSpPr>
            <p:sp>
              <p:nvSpPr>
                <p:cNvPr id="55" name="Cube 54">
                  <a:extLst>
                    <a:ext uri="{FF2B5EF4-FFF2-40B4-BE49-F238E27FC236}">
                      <a16:creationId xmlns:a16="http://schemas.microsoft.com/office/drawing/2014/main" id="{82ADFEC8-8EF6-483F-A45A-51A667D09C1F}"/>
                    </a:ext>
                  </a:extLst>
                </p:cNvPr>
                <p:cNvSpPr/>
                <p:nvPr/>
              </p:nvSpPr>
              <p:spPr>
                <a:xfrm>
                  <a:off x="767408" y="4042919"/>
                  <a:ext cx="503315" cy="628972"/>
                </a:xfrm>
                <a:prstGeom prst="cube">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6" name="Cube 55">
                  <a:extLst>
                    <a:ext uri="{FF2B5EF4-FFF2-40B4-BE49-F238E27FC236}">
                      <a16:creationId xmlns:a16="http://schemas.microsoft.com/office/drawing/2014/main" id="{A07B62F6-8EFB-4136-986A-E8D8EF5BBF84}"/>
                    </a:ext>
                  </a:extLst>
                </p:cNvPr>
                <p:cNvSpPr/>
                <p:nvPr/>
              </p:nvSpPr>
              <p:spPr>
                <a:xfrm>
                  <a:off x="1128192" y="3861048"/>
                  <a:ext cx="534493" cy="810843"/>
                </a:xfrm>
                <a:prstGeom prst="cube">
                  <a:avLst>
                    <a:gd name="adj" fmla="val 20440"/>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7" name="Cube 56">
                  <a:extLst>
                    <a:ext uri="{FF2B5EF4-FFF2-40B4-BE49-F238E27FC236}">
                      <a16:creationId xmlns:a16="http://schemas.microsoft.com/office/drawing/2014/main" id="{650C1429-4A02-48F8-9900-DF17CB8A957C}"/>
                    </a:ext>
                  </a:extLst>
                </p:cNvPr>
                <p:cNvSpPr/>
                <p:nvPr/>
              </p:nvSpPr>
              <p:spPr>
                <a:xfrm>
                  <a:off x="1560239" y="4039129"/>
                  <a:ext cx="503315" cy="628972"/>
                </a:xfrm>
                <a:prstGeom prst="cube">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grpSp>
          <p:sp>
            <p:nvSpPr>
              <p:cNvPr id="49" name="Rectangle 48">
                <a:extLst>
                  <a:ext uri="{FF2B5EF4-FFF2-40B4-BE49-F238E27FC236}">
                    <a16:creationId xmlns:a16="http://schemas.microsoft.com/office/drawing/2014/main" id="{F0566D91-58E1-4AA1-8407-4CFF36957888}"/>
                  </a:ext>
                </a:extLst>
              </p:cNvPr>
              <p:cNvSpPr/>
              <p:nvPr/>
            </p:nvSpPr>
            <p:spPr>
              <a:xfrm>
                <a:off x="852037" y="4239947"/>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ACD577D6-BEAE-49C6-AA82-112B559A6C43}"/>
                  </a:ext>
                </a:extLst>
              </p:cNvPr>
              <p:cNvSpPr/>
              <p:nvPr/>
            </p:nvSpPr>
            <p:spPr>
              <a:xfrm>
                <a:off x="1658229" y="4239947"/>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1" name="Rectangle 50">
                <a:extLst>
                  <a:ext uri="{FF2B5EF4-FFF2-40B4-BE49-F238E27FC236}">
                    <a16:creationId xmlns:a16="http://schemas.microsoft.com/office/drawing/2014/main" id="{FA331002-8492-4021-A6F9-D56D2A24730A}"/>
                  </a:ext>
                </a:extLst>
              </p:cNvPr>
              <p:cNvSpPr/>
              <p:nvPr/>
            </p:nvSpPr>
            <p:spPr>
              <a:xfrm>
                <a:off x="856490" y="4364982"/>
                <a:ext cx="187072" cy="11746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2" name="Rectangle 51">
                <a:extLst>
                  <a:ext uri="{FF2B5EF4-FFF2-40B4-BE49-F238E27FC236}">
                    <a16:creationId xmlns:a16="http://schemas.microsoft.com/office/drawing/2014/main" id="{1D1D05E3-C78E-495F-8622-2F1B3977DE9B}"/>
                  </a:ext>
                </a:extLst>
              </p:cNvPr>
              <p:cNvSpPr/>
              <p:nvPr/>
            </p:nvSpPr>
            <p:spPr>
              <a:xfrm>
                <a:off x="1662685" y="4372560"/>
                <a:ext cx="182617" cy="11746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3" name="Rectangle 52">
                <a:extLst>
                  <a:ext uri="{FF2B5EF4-FFF2-40B4-BE49-F238E27FC236}">
                    <a16:creationId xmlns:a16="http://schemas.microsoft.com/office/drawing/2014/main" id="{FA88D9DE-3D93-4848-ADDD-052E0E44A0E4}"/>
                  </a:ext>
                </a:extLst>
              </p:cNvPr>
              <p:cNvSpPr/>
              <p:nvPr/>
            </p:nvSpPr>
            <p:spPr>
              <a:xfrm>
                <a:off x="856490" y="4501385"/>
                <a:ext cx="187072"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sp>
            <p:nvSpPr>
              <p:cNvPr id="54" name="Rectangle 53">
                <a:extLst>
                  <a:ext uri="{FF2B5EF4-FFF2-40B4-BE49-F238E27FC236}">
                    <a16:creationId xmlns:a16="http://schemas.microsoft.com/office/drawing/2014/main" id="{EC24248C-DBC8-470F-BD29-CF73170A05BE}"/>
                  </a:ext>
                </a:extLst>
              </p:cNvPr>
              <p:cNvSpPr/>
              <p:nvPr/>
            </p:nvSpPr>
            <p:spPr>
              <a:xfrm>
                <a:off x="1662685" y="4501385"/>
                <a:ext cx="182617" cy="113670"/>
              </a:xfrm>
              <a:prstGeom prst="rect">
                <a:avLst/>
              </a:prstGeom>
              <a:solidFill>
                <a:srgbClr val="92D050"/>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IN" sz="1050" dirty="0">
                  <a:latin typeface="Arial" panose="020B0604020202020204" pitchFamily="34" charset="0"/>
                  <a:cs typeface="Arial" panose="020B0604020202020204" pitchFamily="34" charset="0"/>
                </a:endParaRPr>
              </a:p>
            </p:txBody>
          </p:sp>
        </p:grpSp>
        <p:pic>
          <p:nvPicPr>
            <p:cNvPr id="35" name="Picture 65">
              <a:extLst>
                <a:ext uri="{FF2B5EF4-FFF2-40B4-BE49-F238E27FC236}">
                  <a16:creationId xmlns:a16="http://schemas.microsoft.com/office/drawing/2014/main" id="{8BDC8A12-DCEB-4670-AABA-4607F25DEFD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7713971" y="2998961"/>
              <a:ext cx="25360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8" descr="D:\Stock Images\Cloud icons\apc_rack.gif">
              <a:extLst>
                <a:ext uri="{FF2B5EF4-FFF2-40B4-BE49-F238E27FC236}">
                  <a16:creationId xmlns:a16="http://schemas.microsoft.com/office/drawing/2014/main" id="{FBB28722-D3D4-49B6-8085-4B10AD99B6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29810" y="2410292"/>
              <a:ext cx="740569"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Direct-Connect.png">
              <a:extLst>
                <a:ext uri="{FF2B5EF4-FFF2-40B4-BE49-F238E27FC236}">
                  <a16:creationId xmlns:a16="http://schemas.microsoft.com/office/drawing/2014/main" id="{46B11289-4036-456C-B98A-75BA7446E06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63702" y="2418334"/>
              <a:ext cx="379122" cy="379122"/>
            </a:xfrm>
            <a:prstGeom prst="rect">
              <a:avLst/>
            </a:prstGeom>
          </p:spPr>
        </p:pic>
        <p:sp>
          <p:nvSpPr>
            <p:cNvPr id="38" name="TextBox 101">
              <a:extLst>
                <a:ext uri="{FF2B5EF4-FFF2-40B4-BE49-F238E27FC236}">
                  <a16:creationId xmlns:a16="http://schemas.microsoft.com/office/drawing/2014/main" id="{8B0FF1E3-E1F0-4432-B577-4D21B5297B17}"/>
                </a:ext>
              </a:extLst>
            </p:cNvPr>
            <p:cNvSpPr txBox="1">
              <a:spLocks noChangeArrowheads="1"/>
            </p:cNvSpPr>
            <p:nvPr/>
          </p:nvSpPr>
          <p:spPr bwMode="auto">
            <a:xfrm>
              <a:off x="6439375" y="2752729"/>
              <a:ext cx="5476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800" dirty="0"/>
                <a:t>AWS DX</a:t>
              </a:r>
            </a:p>
          </p:txBody>
        </p:sp>
        <p:cxnSp>
          <p:nvCxnSpPr>
            <p:cNvPr id="39" name="Straight Arrow Connector 38">
              <a:extLst>
                <a:ext uri="{FF2B5EF4-FFF2-40B4-BE49-F238E27FC236}">
                  <a16:creationId xmlns:a16="http://schemas.microsoft.com/office/drawing/2014/main" id="{433B2270-68F5-4918-906C-CCD15BECF81B}"/>
                </a:ext>
              </a:extLst>
            </p:cNvPr>
            <p:cNvCxnSpPr/>
            <p:nvPr/>
          </p:nvCxnSpPr>
          <p:spPr>
            <a:xfrm flipH="1" flipV="1">
              <a:off x="7091399" y="2797456"/>
              <a:ext cx="240999" cy="1689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9CDF60DC-C791-4AA8-B1B2-36C0B78DEA1E}"/>
                </a:ext>
              </a:extLst>
            </p:cNvPr>
            <p:cNvCxnSpPr/>
            <p:nvPr/>
          </p:nvCxnSpPr>
          <p:spPr>
            <a:xfrm flipH="1" flipV="1">
              <a:off x="7091400" y="2575200"/>
              <a:ext cx="876174" cy="42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E63D6ED-044A-4605-BB34-DB8AEF2669C8}"/>
                </a:ext>
              </a:extLst>
            </p:cNvPr>
            <p:cNvSpPr txBox="1"/>
            <p:nvPr/>
          </p:nvSpPr>
          <p:spPr>
            <a:xfrm>
              <a:off x="6968540" y="2232692"/>
              <a:ext cx="1018227" cy="230832"/>
            </a:xfrm>
            <a:prstGeom prst="rect">
              <a:avLst/>
            </a:prstGeom>
            <a:noFill/>
          </p:spPr>
          <p:txBody>
            <a:bodyPr wrap="none" rtlCol="0">
              <a:spAutoFit/>
            </a:bodyPr>
            <a:lstStyle/>
            <a:p>
              <a:r>
                <a:rPr lang="en-IN" sz="900" b="1" dirty="0"/>
                <a:t>Sify MPLS VPN</a:t>
              </a:r>
            </a:p>
          </p:txBody>
        </p:sp>
        <p:sp>
          <p:nvSpPr>
            <p:cNvPr id="42" name="TextBox 101">
              <a:extLst>
                <a:ext uri="{FF2B5EF4-FFF2-40B4-BE49-F238E27FC236}">
                  <a16:creationId xmlns:a16="http://schemas.microsoft.com/office/drawing/2014/main" id="{D745AFF4-F602-4411-B485-5AB40FB8AF66}"/>
                </a:ext>
              </a:extLst>
            </p:cNvPr>
            <p:cNvSpPr txBox="1">
              <a:spLocks noChangeArrowheads="1"/>
            </p:cNvSpPr>
            <p:nvPr/>
          </p:nvSpPr>
          <p:spPr bwMode="auto">
            <a:xfrm>
              <a:off x="7173048" y="3274553"/>
              <a:ext cx="84703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800" dirty="0"/>
                <a:t>Customer DC</a:t>
              </a:r>
            </a:p>
          </p:txBody>
        </p:sp>
        <p:sp>
          <p:nvSpPr>
            <p:cNvPr id="43" name="TextBox 101">
              <a:extLst>
                <a:ext uri="{FF2B5EF4-FFF2-40B4-BE49-F238E27FC236}">
                  <a16:creationId xmlns:a16="http://schemas.microsoft.com/office/drawing/2014/main" id="{F5BB10EB-6CA1-4FD0-9DE0-03E071C2A76A}"/>
                </a:ext>
              </a:extLst>
            </p:cNvPr>
            <p:cNvSpPr txBox="1">
              <a:spLocks noChangeArrowheads="1"/>
            </p:cNvSpPr>
            <p:nvPr/>
          </p:nvSpPr>
          <p:spPr bwMode="auto">
            <a:xfrm>
              <a:off x="7771966" y="1782462"/>
              <a:ext cx="8470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800" dirty="0"/>
                <a:t>Customer branch</a:t>
              </a:r>
            </a:p>
          </p:txBody>
        </p:sp>
        <p:sp>
          <p:nvSpPr>
            <p:cNvPr id="44" name="TextBox 101">
              <a:extLst>
                <a:ext uri="{FF2B5EF4-FFF2-40B4-BE49-F238E27FC236}">
                  <a16:creationId xmlns:a16="http://schemas.microsoft.com/office/drawing/2014/main" id="{9ABBA800-3039-4DD6-9591-E2745FE15A2E}"/>
                </a:ext>
              </a:extLst>
            </p:cNvPr>
            <p:cNvSpPr txBox="1">
              <a:spLocks noChangeArrowheads="1"/>
            </p:cNvSpPr>
            <p:nvPr/>
          </p:nvSpPr>
          <p:spPr bwMode="auto">
            <a:xfrm>
              <a:off x="8268746" y="2775372"/>
              <a:ext cx="5417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800" dirty="0"/>
                <a:t>Sify DC</a:t>
              </a:r>
            </a:p>
          </p:txBody>
        </p:sp>
        <p:sp>
          <p:nvSpPr>
            <p:cNvPr id="45" name="Oval 44">
              <a:extLst>
                <a:ext uri="{FF2B5EF4-FFF2-40B4-BE49-F238E27FC236}">
                  <a16:creationId xmlns:a16="http://schemas.microsoft.com/office/drawing/2014/main" id="{C1AF1CA8-4C56-4ACF-A9B2-3C0475ECED91}"/>
                </a:ext>
              </a:extLst>
            </p:cNvPr>
            <p:cNvSpPr/>
            <p:nvPr/>
          </p:nvSpPr>
          <p:spPr>
            <a:xfrm>
              <a:off x="5278505" y="2842761"/>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1</a:t>
              </a:r>
            </a:p>
          </p:txBody>
        </p:sp>
        <p:sp>
          <p:nvSpPr>
            <p:cNvPr id="46" name="Oval 45">
              <a:extLst>
                <a:ext uri="{FF2B5EF4-FFF2-40B4-BE49-F238E27FC236}">
                  <a16:creationId xmlns:a16="http://schemas.microsoft.com/office/drawing/2014/main" id="{29047684-3DDC-4F35-B62E-F50C98798227}"/>
                </a:ext>
              </a:extLst>
            </p:cNvPr>
            <p:cNvSpPr/>
            <p:nvPr/>
          </p:nvSpPr>
          <p:spPr>
            <a:xfrm>
              <a:off x="6969763" y="2919832"/>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2</a:t>
              </a:r>
            </a:p>
          </p:txBody>
        </p:sp>
        <p:sp>
          <p:nvSpPr>
            <p:cNvPr id="47" name="Oval 46">
              <a:extLst>
                <a:ext uri="{FF2B5EF4-FFF2-40B4-BE49-F238E27FC236}">
                  <a16:creationId xmlns:a16="http://schemas.microsoft.com/office/drawing/2014/main" id="{FBCB7E40-FD1D-4F16-801C-042A13658E0A}"/>
                </a:ext>
              </a:extLst>
            </p:cNvPr>
            <p:cNvSpPr/>
            <p:nvPr/>
          </p:nvSpPr>
          <p:spPr>
            <a:xfrm>
              <a:off x="7555284" y="2648101"/>
              <a:ext cx="225029" cy="189310"/>
            </a:xfrm>
            <a:prstGeom prst="ellipse">
              <a:avLst/>
            </a:prstGeom>
            <a:solidFill>
              <a:srgbClr val="606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000" dirty="0">
                  <a:solidFill>
                    <a:schemeClr val="bg1"/>
                  </a:solidFill>
                  <a:latin typeface="Arial" panose="020B0604020202020204" pitchFamily="34" charset="0"/>
                  <a:cs typeface="Arial" panose="020B0604020202020204" pitchFamily="34" charset="0"/>
                </a:rPr>
                <a:t>3</a:t>
              </a:r>
            </a:p>
          </p:txBody>
        </p:sp>
      </p:grpSp>
      <p:sp>
        <p:nvSpPr>
          <p:cNvPr id="70" name="Slide Number Placeholder 1">
            <a:extLst>
              <a:ext uri="{FF2B5EF4-FFF2-40B4-BE49-F238E27FC236}">
                <a16:creationId xmlns:a16="http://schemas.microsoft.com/office/drawing/2014/main" id="{B1AB58E4-B402-4E6A-9B01-99A4A194E685}"/>
              </a:ext>
            </a:extLst>
          </p:cNvPr>
          <p:cNvSpPr txBox="1">
            <a:spLocks/>
          </p:cNvSpPr>
          <p:nvPr/>
        </p:nvSpPr>
        <p:spPr>
          <a:xfrm>
            <a:off x="3609948" y="4869657"/>
            <a:ext cx="2057400" cy="273844"/>
          </a:xfrm>
          <a:prstGeom prst="rect">
            <a:avLst/>
          </a:prstGeom>
        </p:spPr>
        <p:txBody>
          <a:bodyPr anchor="ctr"/>
          <a:lstStyle>
            <a:defPPr>
              <a:defRPr lang="en-US"/>
            </a:defPPr>
            <a:lvl1pPr algn="ctr">
              <a:defRPr sz="120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6C75B1-CE05-4E9D-8092-F8F869AB3679}" type="slidenum">
              <a:rPr lang="en-IN" sz="900"/>
              <a:pPr/>
              <a:t>13</a:t>
            </a:fld>
            <a:endParaRPr lang="en-IN" sz="900" dirty="0"/>
          </a:p>
        </p:txBody>
      </p:sp>
      <p:sp>
        <p:nvSpPr>
          <p:cNvPr id="3" name="Title 2">
            <a:extLst>
              <a:ext uri="{FF2B5EF4-FFF2-40B4-BE49-F238E27FC236}">
                <a16:creationId xmlns:a16="http://schemas.microsoft.com/office/drawing/2014/main" id="{9B3886D4-9762-42A2-A2DC-C1D6CB4AA023}"/>
              </a:ext>
            </a:extLst>
          </p:cNvPr>
          <p:cNvSpPr>
            <a:spLocks noGrp="1"/>
          </p:cNvSpPr>
          <p:nvPr>
            <p:ph type="ctrTitle"/>
          </p:nvPr>
        </p:nvSpPr>
        <p:spPr>
          <a:xfrm>
            <a:off x="324000" y="351818"/>
            <a:ext cx="4536032" cy="400099"/>
          </a:xfrm>
        </p:spPr>
        <p:txBody>
          <a:bodyPr/>
          <a:lstStyle/>
          <a:p>
            <a:r>
              <a:rPr lang="en-IN" sz="2000" dirty="0"/>
              <a:t>Sify migration capability</a:t>
            </a:r>
          </a:p>
        </p:txBody>
      </p:sp>
      <p:sp>
        <p:nvSpPr>
          <p:cNvPr id="71" name="TextBox 70">
            <a:extLst>
              <a:ext uri="{FF2B5EF4-FFF2-40B4-BE49-F238E27FC236}">
                <a16:creationId xmlns:a16="http://schemas.microsoft.com/office/drawing/2014/main" id="{0081B0CA-6B27-4C22-8673-288269241AC2}"/>
              </a:ext>
            </a:extLst>
          </p:cNvPr>
          <p:cNvSpPr txBox="1"/>
          <p:nvPr/>
        </p:nvSpPr>
        <p:spPr>
          <a:xfrm>
            <a:off x="323850" y="1030617"/>
            <a:ext cx="8496300" cy="646331"/>
          </a:xfrm>
          <a:prstGeom prst="rect">
            <a:avLst/>
          </a:prstGeom>
          <a:solidFill>
            <a:schemeClr val="bg1">
              <a:lumMod val="95000"/>
            </a:schemeClr>
          </a:solidFill>
          <a:ln>
            <a:solidFill>
              <a:schemeClr val="bg1">
                <a:lumMod val="75000"/>
              </a:schemeClr>
            </a:solidFill>
          </a:ln>
        </p:spPr>
        <p:txBody>
          <a:bodyPr wrap="square" anchor="ctr">
            <a:spAutoFit/>
          </a:bodyPr>
          <a:lstStyle/>
          <a:p>
            <a:pPr>
              <a:defRPr/>
            </a:pPr>
            <a:r>
              <a:rPr lang="en-US" sz="1200" dirty="0">
                <a:cs typeface="Arial" panose="020B0604020202020204" pitchFamily="34" charset="0"/>
              </a:rPr>
              <a:t>AWS Migration practices offers a smooth transition of Infrastructure / applications from current state (Physical or Virtual) to AWS platform with minimal or zero disruption. Sify leverages industry leading tools and migration experts to delivery smooth / flawless transformation</a:t>
            </a:r>
          </a:p>
        </p:txBody>
      </p:sp>
    </p:spTree>
    <p:extLst>
      <p:ext uri="{BB962C8B-B14F-4D97-AF65-F5344CB8AC3E}">
        <p14:creationId xmlns:p14="http://schemas.microsoft.com/office/powerpoint/2010/main" val="1468575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48EBFA4-E020-4358-B354-5F9A4C4D2E67}"/>
              </a:ext>
            </a:extLst>
          </p:cNvPr>
          <p:cNvCxnSpPr/>
          <p:nvPr/>
        </p:nvCxnSpPr>
        <p:spPr>
          <a:xfrm>
            <a:off x="4620816" y="607219"/>
            <a:ext cx="0" cy="4413647"/>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CCCA5904-2F84-4A48-ABF2-B4AA0791D9E4}"/>
              </a:ext>
            </a:extLst>
          </p:cNvPr>
          <p:cNvGrpSpPr/>
          <p:nvPr/>
        </p:nvGrpSpPr>
        <p:grpSpPr>
          <a:xfrm>
            <a:off x="144066" y="1023937"/>
            <a:ext cx="8748414" cy="4119563"/>
            <a:chOff x="144066" y="647701"/>
            <a:chExt cx="8884444" cy="4495800"/>
          </a:xfrm>
        </p:grpSpPr>
        <p:pic>
          <p:nvPicPr>
            <p:cNvPr id="6" name="Picture 5">
              <a:extLst>
                <a:ext uri="{FF2B5EF4-FFF2-40B4-BE49-F238E27FC236}">
                  <a16:creationId xmlns:a16="http://schemas.microsoft.com/office/drawing/2014/main" id="{694B0341-5ECE-4EEB-A1A5-1C53CBB7312D}"/>
                </a:ext>
              </a:extLst>
            </p:cNvPr>
            <p:cNvPicPr>
              <a:picLocks noChangeAspect="1"/>
            </p:cNvPicPr>
            <p:nvPr/>
          </p:nvPicPr>
          <p:blipFill>
            <a:blip r:embed="rId3"/>
            <a:stretch>
              <a:fillRect/>
            </a:stretch>
          </p:blipFill>
          <p:spPr>
            <a:xfrm>
              <a:off x="1932196" y="2821696"/>
              <a:ext cx="1141688" cy="1141688"/>
            </a:xfrm>
            <a:prstGeom prst="rect">
              <a:avLst/>
            </a:prstGeom>
          </p:spPr>
        </p:pic>
        <p:cxnSp>
          <p:nvCxnSpPr>
            <p:cNvPr id="8" name="Straight Connector 7">
              <a:extLst>
                <a:ext uri="{FF2B5EF4-FFF2-40B4-BE49-F238E27FC236}">
                  <a16:creationId xmlns:a16="http://schemas.microsoft.com/office/drawing/2014/main" id="{511DA1C5-B608-483E-8959-C440EC38861D}"/>
                </a:ext>
              </a:extLst>
            </p:cNvPr>
            <p:cNvCxnSpPr/>
            <p:nvPr/>
          </p:nvCxnSpPr>
          <p:spPr>
            <a:xfrm>
              <a:off x="144066" y="2497931"/>
              <a:ext cx="8884444" cy="0"/>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9" name="TextBox 5">
              <a:extLst>
                <a:ext uri="{FF2B5EF4-FFF2-40B4-BE49-F238E27FC236}">
                  <a16:creationId xmlns:a16="http://schemas.microsoft.com/office/drawing/2014/main" id="{DB8D2E24-A924-458B-9D82-FDE276E4A69B}"/>
                </a:ext>
              </a:extLst>
            </p:cNvPr>
            <p:cNvSpPr txBox="1">
              <a:spLocks noChangeArrowheads="1"/>
            </p:cNvSpPr>
            <p:nvPr/>
          </p:nvSpPr>
          <p:spPr bwMode="auto">
            <a:xfrm>
              <a:off x="432198" y="648892"/>
              <a:ext cx="41028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100" b="1" dirty="0"/>
                <a:t>Network connectivity</a:t>
              </a:r>
            </a:p>
          </p:txBody>
        </p:sp>
        <p:sp>
          <p:nvSpPr>
            <p:cNvPr id="10" name="TextBox 6">
              <a:extLst>
                <a:ext uri="{FF2B5EF4-FFF2-40B4-BE49-F238E27FC236}">
                  <a16:creationId xmlns:a16="http://schemas.microsoft.com/office/drawing/2014/main" id="{6D6760AB-E6E3-4B12-A9DF-FACAB4D03FE1}"/>
                </a:ext>
              </a:extLst>
            </p:cNvPr>
            <p:cNvSpPr txBox="1">
              <a:spLocks noChangeArrowheads="1"/>
            </p:cNvSpPr>
            <p:nvPr/>
          </p:nvSpPr>
          <p:spPr bwMode="auto">
            <a:xfrm>
              <a:off x="433388" y="916781"/>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Sify Rabale DC – AWS DX2 of India region</a:t>
              </a:r>
            </a:p>
          </p:txBody>
        </p:sp>
        <p:pic>
          <p:nvPicPr>
            <p:cNvPr id="11" name="Picture 7">
              <a:extLst>
                <a:ext uri="{FF2B5EF4-FFF2-40B4-BE49-F238E27FC236}">
                  <a16:creationId xmlns:a16="http://schemas.microsoft.com/office/drawing/2014/main" id="{221ECC4A-584B-4DA8-9036-544FF967DF0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3816" y="1233488"/>
              <a:ext cx="856059" cy="85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a:extLst>
                <a:ext uri="{FF2B5EF4-FFF2-40B4-BE49-F238E27FC236}">
                  <a16:creationId xmlns:a16="http://schemas.microsoft.com/office/drawing/2014/main" id="{FA76832E-3ADA-4E97-AEF3-D27CE73F8B3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4376" y="1454944"/>
              <a:ext cx="707231" cy="36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4" descr="https://upload.wikimedia.org/wikipedia/commons/thumb/5/5c/AWS_Simple_Icons_AWS_Cloud.svg/1024px-AWS_Simple_Icons_AWS_Cloud.svg.png">
              <a:extLst>
                <a:ext uri="{FF2B5EF4-FFF2-40B4-BE49-F238E27FC236}">
                  <a16:creationId xmlns:a16="http://schemas.microsoft.com/office/drawing/2014/main" id="{7749CFA9-6DCD-45B1-8C89-6951E764360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1357" y="1122760"/>
              <a:ext cx="1094185"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Left-Right Arrow 10">
              <a:extLst>
                <a:ext uri="{FF2B5EF4-FFF2-40B4-BE49-F238E27FC236}">
                  <a16:creationId xmlns:a16="http://schemas.microsoft.com/office/drawing/2014/main" id="{4BD427C8-BC50-494A-B5D6-954A8BEE17DC}"/>
                </a:ext>
              </a:extLst>
            </p:cNvPr>
            <p:cNvSpPr/>
            <p:nvPr/>
          </p:nvSpPr>
          <p:spPr>
            <a:xfrm>
              <a:off x="1421607" y="1528763"/>
              <a:ext cx="532210" cy="22741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000" dirty="0">
                <a:latin typeface="Arial" panose="020B0604020202020204" pitchFamily="34" charset="0"/>
                <a:cs typeface="Arial" panose="020B0604020202020204" pitchFamily="34" charset="0"/>
              </a:endParaRPr>
            </a:p>
          </p:txBody>
        </p:sp>
        <p:sp>
          <p:nvSpPr>
            <p:cNvPr id="15" name="Left-Right Arrow 11">
              <a:extLst>
                <a:ext uri="{FF2B5EF4-FFF2-40B4-BE49-F238E27FC236}">
                  <a16:creationId xmlns:a16="http://schemas.microsoft.com/office/drawing/2014/main" id="{76C738B2-3688-4D0C-821D-C4B58E7B2D76}"/>
                </a:ext>
              </a:extLst>
            </p:cNvPr>
            <p:cNvSpPr/>
            <p:nvPr/>
          </p:nvSpPr>
          <p:spPr>
            <a:xfrm>
              <a:off x="2868216" y="1527572"/>
              <a:ext cx="533400" cy="227409"/>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000" dirty="0">
                <a:latin typeface="Arial" panose="020B0604020202020204" pitchFamily="34" charset="0"/>
                <a:cs typeface="Arial" panose="020B0604020202020204" pitchFamily="34" charset="0"/>
              </a:endParaRPr>
            </a:p>
          </p:txBody>
        </p:sp>
        <p:sp>
          <p:nvSpPr>
            <p:cNvPr id="16" name="TextBox 12">
              <a:extLst>
                <a:ext uri="{FF2B5EF4-FFF2-40B4-BE49-F238E27FC236}">
                  <a16:creationId xmlns:a16="http://schemas.microsoft.com/office/drawing/2014/main" id="{32BF4AED-4665-4A6E-86E6-84FCBB6A0E67}"/>
                </a:ext>
              </a:extLst>
            </p:cNvPr>
            <p:cNvSpPr txBox="1">
              <a:spLocks noChangeArrowheads="1"/>
            </p:cNvSpPr>
            <p:nvPr/>
          </p:nvSpPr>
          <p:spPr bwMode="auto">
            <a:xfrm>
              <a:off x="432198" y="2160985"/>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Seamless &amp; non disruptive migration with committed latency </a:t>
              </a:r>
            </a:p>
          </p:txBody>
        </p:sp>
        <p:sp>
          <p:nvSpPr>
            <p:cNvPr id="17" name="TextBox 13">
              <a:extLst>
                <a:ext uri="{FF2B5EF4-FFF2-40B4-BE49-F238E27FC236}">
                  <a16:creationId xmlns:a16="http://schemas.microsoft.com/office/drawing/2014/main" id="{F12333BE-0D6E-4532-8E59-66A4768483A0}"/>
                </a:ext>
              </a:extLst>
            </p:cNvPr>
            <p:cNvSpPr txBox="1">
              <a:spLocks noChangeArrowheads="1"/>
            </p:cNvSpPr>
            <p:nvPr/>
          </p:nvSpPr>
          <p:spPr bwMode="auto">
            <a:xfrm>
              <a:off x="4835129" y="647701"/>
              <a:ext cx="41028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100" b="1" dirty="0"/>
                <a:t>Zero defect migration</a:t>
              </a:r>
            </a:p>
          </p:txBody>
        </p:sp>
        <p:sp>
          <p:nvSpPr>
            <p:cNvPr id="18" name="TextBox 14">
              <a:extLst>
                <a:ext uri="{FF2B5EF4-FFF2-40B4-BE49-F238E27FC236}">
                  <a16:creationId xmlns:a16="http://schemas.microsoft.com/office/drawing/2014/main" id="{7B9B35F9-498E-4488-A5EA-5135F219A5A2}"/>
                </a:ext>
              </a:extLst>
            </p:cNvPr>
            <p:cNvSpPr txBox="1">
              <a:spLocks noChangeArrowheads="1"/>
            </p:cNvSpPr>
            <p:nvPr/>
          </p:nvSpPr>
          <p:spPr bwMode="auto">
            <a:xfrm>
              <a:off x="4807744" y="915591"/>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With right approach, right tool sets, right processes &amp; practices</a:t>
              </a:r>
            </a:p>
          </p:txBody>
        </p:sp>
        <p:pic>
          <p:nvPicPr>
            <p:cNvPr id="19" name="Picture 15">
              <a:extLst>
                <a:ext uri="{FF2B5EF4-FFF2-40B4-BE49-F238E27FC236}">
                  <a16:creationId xmlns:a16="http://schemas.microsoft.com/office/drawing/2014/main" id="{660CE97E-1FC6-4406-B26B-A96271B2618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98233" y="1105843"/>
              <a:ext cx="1094512" cy="109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a:extLst>
                <a:ext uri="{FF2B5EF4-FFF2-40B4-BE49-F238E27FC236}">
                  <a16:creationId xmlns:a16="http://schemas.microsoft.com/office/drawing/2014/main" id="{34A526F2-65D1-4A5C-A67A-632E7E48E7C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39204" y="1237248"/>
              <a:ext cx="785813" cy="784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7">
              <a:extLst>
                <a:ext uri="{FF2B5EF4-FFF2-40B4-BE49-F238E27FC236}">
                  <a16:creationId xmlns:a16="http://schemas.microsoft.com/office/drawing/2014/main" id="{CD658CD2-1DF7-4122-BE71-846F5C59E303}"/>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7493" y="1312147"/>
              <a:ext cx="890588"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8">
              <a:extLst>
                <a:ext uri="{FF2B5EF4-FFF2-40B4-BE49-F238E27FC236}">
                  <a16:creationId xmlns:a16="http://schemas.microsoft.com/office/drawing/2014/main" id="{922AB22F-ECAA-417E-9526-E57615784D7E}"/>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260557" y="1335554"/>
              <a:ext cx="541735" cy="541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9">
              <a:extLst>
                <a:ext uri="{FF2B5EF4-FFF2-40B4-BE49-F238E27FC236}">
                  <a16:creationId xmlns:a16="http://schemas.microsoft.com/office/drawing/2014/main" id="{EEB8829C-5439-4F51-A17C-36F1A5D06C53}"/>
                </a:ext>
              </a:extLst>
            </p:cNvPr>
            <p:cNvSpPr txBox="1">
              <a:spLocks noChangeArrowheads="1"/>
            </p:cNvSpPr>
            <p:nvPr/>
          </p:nvSpPr>
          <p:spPr bwMode="auto">
            <a:xfrm>
              <a:off x="4804173" y="2117558"/>
              <a:ext cx="41028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Checklist driven and defined time bound phased approach for migration </a:t>
              </a:r>
            </a:p>
          </p:txBody>
        </p:sp>
        <p:sp>
          <p:nvSpPr>
            <p:cNvPr id="24" name="TextBox 20">
              <a:extLst>
                <a:ext uri="{FF2B5EF4-FFF2-40B4-BE49-F238E27FC236}">
                  <a16:creationId xmlns:a16="http://schemas.microsoft.com/office/drawing/2014/main" id="{E8EA5304-20C5-4798-9C7E-B4BBB48FF4ED}"/>
                </a:ext>
              </a:extLst>
            </p:cNvPr>
            <p:cNvSpPr txBox="1">
              <a:spLocks noChangeArrowheads="1"/>
            </p:cNvSpPr>
            <p:nvPr/>
          </p:nvSpPr>
          <p:spPr bwMode="auto">
            <a:xfrm>
              <a:off x="431007" y="2559844"/>
              <a:ext cx="41028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100" b="1" dirty="0"/>
                <a:t>Existing migration capabilities</a:t>
              </a:r>
            </a:p>
          </p:txBody>
        </p:sp>
        <p:sp>
          <p:nvSpPr>
            <p:cNvPr id="25" name="TextBox 21">
              <a:extLst>
                <a:ext uri="{FF2B5EF4-FFF2-40B4-BE49-F238E27FC236}">
                  <a16:creationId xmlns:a16="http://schemas.microsoft.com/office/drawing/2014/main" id="{9975BE73-DB91-47D4-9788-380194E958C0}"/>
                </a:ext>
              </a:extLst>
            </p:cNvPr>
            <p:cNvSpPr txBox="1">
              <a:spLocks noChangeArrowheads="1"/>
            </p:cNvSpPr>
            <p:nvPr/>
          </p:nvSpPr>
          <p:spPr bwMode="auto">
            <a:xfrm>
              <a:off x="432198" y="2789635"/>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V 2 V | P 2 V | Platform | Database | Version</a:t>
              </a:r>
            </a:p>
          </p:txBody>
        </p:sp>
        <p:cxnSp>
          <p:nvCxnSpPr>
            <p:cNvPr id="26" name="Straight Connector 25">
              <a:extLst>
                <a:ext uri="{FF2B5EF4-FFF2-40B4-BE49-F238E27FC236}">
                  <a16:creationId xmlns:a16="http://schemas.microsoft.com/office/drawing/2014/main" id="{18987F1F-CB36-449B-9ADF-42BA86284476}"/>
                </a:ext>
              </a:extLst>
            </p:cNvPr>
            <p:cNvCxnSpPr/>
            <p:nvPr/>
          </p:nvCxnSpPr>
          <p:spPr>
            <a:xfrm>
              <a:off x="150019" y="3989434"/>
              <a:ext cx="4450556" cy="0"/>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7" name="TextBox 24">
              <a:extLst>
                <a:ext uri="{FF2B5EF4-FFF2-40B4-BE49-F238E27FC236}">
                  <a16:creationId xmlns:a16="http://schemas.microsoft.com/office/drawing/2014/main" id="{234E9535-AF66-45D1-8BFF-D29F0D2AC0FC}"/>
                </a:ext>
              </a:extLst>
            </p:cNvPr>
            <p:cNvSpPr txBox="1">
              <a:spLocks noChangeArrowheads="1"/>
            </p:cNvSpPr>
            <p:nvPr/>
          </p:nvSpPr>
          <p:spPr bwMode="auto">
            <a:xfrm>
              <a:off x="421482" y="3715820"/>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Expertise across infrastructure and platform migration</a:t>
              </a:r>
            </a:p>
          </p:txBody>
        </p:sp>
        <p:sp>
          <p:nvSpPr>
            <p:cNvPr id="28" name="TextBox 28">
              <a:extLst>
                <a:ext uri="{FF2B5EF4-FFF2-40B4-BE49-F238E27FC236}">
                  <a16:creationId xmlns:a16="http://schemas.microsoft.com/office/drawing/2014/main" id="{71327435-A778-465C-BA11-0119FAFA439E}"/>
                </a:ext>
              </a:extLst>
            </p:cNvPr>
            <p:cNvSpPr txBox="1">
              <a:spLocks noChangeArrowheads="1"/>
            </p:cNvSpPr>
            <p:nvPr/>
          </p:nvSpPr>
          <p:spPr bwMode="auto">
            <a:xfrm>
              <a:off x="361860" y="3999310"/>
              <a:ext cx="41028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100" b="1" dirty="0"/>
                <a:t>Assessment</a:t>
              </a:r>
            </a:p>
          </p:txBody>
        </p:sp>
        <p:sp>
          <p:nvSpPr>
            <p:cNvPr id="29" name="TextBox 29">
              <a:extLst>
                <a:ext uri="{FF2B5EF4-FFF2-40B4-BE49-F238E27FC236}">
                  <a16:creationId xmlns:a16="http://schemas.microsoft.com/office/drawing/2014/main" id="{F4520F05-4E64-4ADA-BE81-20F70F5C9D4B}"/>
                </a:ext>
              </a:extLst>
            </p:cNvPr>
            <p:cNvSpPr txBox="1">
              <a:spLocks noChangeArrowheads="1"/>
            </p:cNvSpPr>
            <p:nvPr/>
          </p:nvSpPr>
          <p:spPr bwMode="auto">
            <a:xfrm>
              <a:off x="247560" y="4219575"/>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Complemented by AWS assessment practices</a:t>
              </a:r>
            </a:p>
          </p:txBody>
        </p:sp>
        <p:sp>
          <p:nvSpPr>
            <p:cNvPr id="30" name="TextBox 30">
              <a:extLst>
                <a:ext uri="{FF2B5EF4-FFF2-40B4-BE49-F238E27FC236}">
                  <a16:creationId xmlns:a16="http://schemas.microsoft.com/office/drawing/2014/main" id="{7DD8DAE0-B041-4171-B5A4-E3F6443371DD}"/>
                </a:ext>
              </a:extLst>
            </p:cNvPr>
            <p:cNvSpPr txBox="1">
              <a:spLocks noChangeArrowheads="1"/>
            </p:cNvSpPr>
            <p:nvPr/>
          </p:nvSpPr>
          <p:spPr bwMode="auto">
            <a:xfrm>
              <a:off x="4804173" y="2568179"/>
              <a:ext cx="41028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100" b="1" dirty="0"/>
                <a:t>Single window partner</a:t>
              </a:r>
            </a:p>
          </p:txBody>
        </p:sp>
        <p:pic>
          <p:nvPicPr>
            <p:cNvPr id="31" name="Picture 31">
              <a:extLst>
                <a:ext uri="{FF2B5EF4-FFF2-40B4-BE49-F238E27FC236}">
                  <a16:creationId xmlns:a16="http://schemas.microsoft.com/office/drawing/2014/main" id="{39B6BF24-1FE8-49C3-9267-A7FD2B8AD1C6}"/>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684391" y="4109761"/>
              <a:ext cx="716756" cy="71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32">
              <a:extLst>
                <a:ext uri="{FF2B5EF4-FFF2-40B4-BE49-F238E27FC236}">
                  <a16:creationId xmlns:a16="http://schemas.microsoft.com/office/drawing/2014/main" id="{EA7FAEA5-875D-465F-971E-06FE691F0E64}"/>
                </a:ext>
              </a:extLst>
            </p:cNvPr>
            <p:cNvSpPr txBox="1">
              <a:spLocks noChangeArrowheads="1"/>
            </p:cNvSpPr>
            <p:nvPr/>
          </p:nvSpPr>
          <p:spPr bwMode="auto">
            <a:xfrm>
              <a:off x="4838700" y="2799160"/>
              <a:ext cx="41028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00" dirty="0"/>
                <a:t>For assessment, network and migration</a:t>
              </a:r>
            </a:p>
          </p:txBody>
        </p:sp>
        <p:pic>
          <p:nvPicPr>
            <p:cNvPr id="33" name="Picture 32">
              <a:extLst>
                <a:ext uri="{FF2B5EF4-FFF2-40B4-BE49-F238E27FC236}">
                  <a16:creationId xmlns:a16="http://schemas.microsoft.com/office/drawing/2014/main" id="{1250B688-A7FF-4FFB-AD74-3F0F419DE1B0}"/>
                </a:ext>
              </a:extLst>
            </p:cNvPr>
            <p:cNvPicPr>
              <a:picLocks noChangeAspect="1"/>
            </p:cNvPicPr>
            <p:nvPr/>
          </p:nvPicPr>
          <p:blipFill>
            <a:blip r:embed="rId12"/>
            <a:stretch>
              <a:fillRect/>
            </a:stretch>
          </p:blipFill>
          <p:spPr>
            <a:xfrm>
              <a:off x="4776878" y="2969921"/>
              <a:ext cx="4154701" cy="1714002"/>
            </a:xfrm>
            <a:prstGeom prst="rect">
              <a:avLst/>
            </a:prstGeom>
          </p:spPr>
        </p:pic>
        <p:sp>
          <p:nvSpPr>
            <p:cNvPr id="34" name="Slide Number Placeholder 1">
              <a:extLst>
                <a:ext uri="{FF2B5EF4-FFF2-40B4-BE49-F238E27FC236}">
                  <a16:creationId xmlns:a16="http://schemas.microsoft.com/office/drawing/2014/main" id="{BBD75482-8C74-4E55-B3A2-447C0715860A}"/>
                </a:ext>
              </a:extLst>
            </p:cNvPr>
            <p:cNvSpPr txBox="1">
              <a:spLocks/>
            </p:cNvSpPr>
            <p:nvPr/>
          </p:nvSpPr>
          <p:spPr>
            <a:xfrm>
              <a:off x="3609948" y="4869657"/>
              <a:ext cx="2057400" cy="273844"/>
            </a:xfrm>
            <a:prstGeom prst="rect">
              <a:avLst/>
            </a:prstGeom>
          </p:spPr>
          <p:txBody>
            <a:bodyPr anchor="ctr"/>
            <a:lstStyle>
              <a:defPPr>
                <a:defRPr lang="en-US"/>
              </a:defPPr>
              <a:lvl1pPr algn="ctr">
                <a:defRPr sz="120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6C75B1-CE05-4E9D-8092-F8F869AB3679}" type="slidenum">
                <a:rPr lang="en-IN" sz="900"/>
                <a:pPr/>
                <a:t>14</a:t>
              </a:fld>
              <a:endParaRPr lang="en-IN" sz="900" dirty="0"/>
            </a:p>
          </p:txBody>
        </p:sp>
      </p:grpSp>
      <p:sp>
        <p:nvSpPr>
          <p:cNvPr id="3" name="Title 2">
            <a:extLst>
              <a:ext uri="{FF2B5EF4-FFF2-40B4-BE49-F238E27FC236}">
                <a16:creationId xmlns:a16="http://schemas.microsoft.com/office/drawing/2014/main" id="{88A3F6A9-52F8-41DC-9E38-41D0200A0447}"/>
              </a:ext>
            </a:extLst>
          </p:cNvPr>
          <p:cNvSpPr>
            <a:spLocks noGrp="1"/>
          </p:cNvSpPr>
          <p:nvPr>
            <p:ph type="ctrTitle"/>
          </p:nvPr>
        </p:nvSpPr>
        <p:spPr>
          <a:xfrm>
            <a:off x="324000" y="351818"/>
            <a:ext cx="7538400" cy="400099"/>
          </a:xfrm>
        </p:spPr>
        <p:txBody>
          <a:bodyPr/>
          <a:lstStyle/>
          <a:p>
            <a:r>
              <a:rPr lang="en-IN" sz="2000" dirty="0"/>
              <a:t>AWS - Migration Enablement</a:t>
            </a:r>
          </a:p>
        </p:txBody>
      </p:sp>
    </p:spTree>
    <p:extLst>
      <p:ext uri="{BB962C8B-B14F-4D97-AF65-F5344CB8AC3E}">
        <p14:creationId xmlns:p14="http://schemas.microsoft.com/office/powerpoint/2010/main" val="3461560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AD061-D3D1-494C-854A-469F3A816707}"/>
              </a:ext>
            </a:extLst>
          </p:cNvPr>
          <p:cNvSpPr>
            <a:spLocks noGrp="1"/>
          </p:cNvSpPr>
          <p:nvPr>
            <p:ph type="title"/>
          </p:nvPr>
        </p:nvSpPr>
        <p:spPr>
          <a:xfrm>
            <a:off x="324000" y="351818"/>
            <a:ext cx="7538400" cy="400099"/>
          </a:xfrm>
        </p:spPr>
        <p:txBody>
          <a:bodyPr/>
          <a:lstStyle/>
          <a:p>
            <a:r>
              <a:rPr lang="en-US" sz="2000" dirty="0"/>
              <a:t>Migration ASSESMENT Framework</a:t>
            </a:r>
            <a:endParaRPr lang="en-IN" sz="2000" dirty="0"/>
          </a:p>
        </p:txBody>
      </p:sp>
      <p:sp>
        <p:nvSpPr>
          <p:cNvPr id="56" name="Arrow: Right 55">
            <a:extLst>
              <a:ext uri="{FF2B5EF4-FFF2-40B4-BE49-F238E27FC236}">
                <a16:creationId xmlns:a16="http://schemas.microsoft.com/office/drawing/2014/main" id="{37A0068A-FC18-4633-BCEF-7B33FA282392}"/>
              </a:ext>
            </a:extLst>
          </p:cNvPr>
          <p:cNvSpPr/>
          <p:nvPr/>
        </p:nvSpPr>
        <p:spPr>
          <a:xfrm>
            <a:off x="5942093" y="1776089"/>
            <a:ext cx="616597" cy="104195"/>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57" name="Arrow: Right 56">
            <a:extLst>
              <a:ext uri="{FF2B5EF4-FFF2-40B4-BE49-F238E27FC236}">
                <a16:creationId xmlns:a16="http://schemas.microsoft.com/office/drawing/2014/main" id="{DE08208D-A70E-4C6B-87AA-07F15C7B2EFC}"/>
              </a:ext>
            </a:extLst>
          </p:cNvPr>
          <p:cNvSpPr/>
          <p:nvPr/>
        </p:nvSpPr>
        <p:spPr>
          <a:xfrm>
            <a:off x="5928183" y="2123086"/>
            <a:ext cx="616597" cy="104195"/>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58" name="Arrow: Right 57">
            <a:extLst>
              <a:ext uri="{FF2B5EF4-FFF2-40B4-BE49-F238E27FC236}">
                <a16:creationId xmlns:a16="http://schemas.microsoft.com/office/drawing/2014/main" id="{D96657E4-0F6B-4ED3-AD73-B4F59CD89E3E}"/>
              </a:ext>
            </a:extLst>
          </p:cNvPr>
          <p:cNvSpPr/>
          <p:nvPr/>
        </p:nvSpPr>
        <p:spPr>
          <a:xfrm>
            <a:off x="5919274" y="2674708"/>
            <a:ext cx="616597" cy="104195"/>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59" name="Arrow: Right 58">
            <a:extLst>
              <a:ext uri="{FF2B5EF4-FFF2-40B4-BE49-F238E27FC236}">
                <a16:creationId xmlns:a16="http://schemas.microsoft.com/office/drawing/2014/main" id="{95126E10-E20F-4D91-93A0-A51AB5301F4C}"/>
              </a:ext>
            </a:extLst>
          </p:cNvPr>
          <p:cNvSpPr/>
          <p:nvPr/>
        </p:nvSpPr>
        <p:spPr>
          <a:xfrm>
            <a:off x="5942094" y="3150842"/>
            <a:ext cx="616597" cy="104195"/>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60" name="Rectangle 8">
            <a:extLst>
              <a:ext uri="{FF2B5EF4-FFF2-40B4-BE49-F238E27FC236}">
                <a16:creationId xmlns:a16="http://schemas.microsoft.com/office/drawing/2014/main" id="{478A865E-57A5-4832-A635-D4831112C77B}"/>
              </a:ext>
            </a:extLst>
          </p:cNvPr>
          <p:cNvSpPr>
            <a:spLocks noChangeArrowheads="1"/>
          </p:cNvSpPr>
          <p:nvPr/>
        </p:nvSpPr>
        <p:spPr bwMode="auto">
          <a:xfrm>
            <a:off x="6567640" y="1759885"/>
            <a:ext cx="1092200" cy="138499"/>
          </a:xfrm>
          <a:prstGeom prst="rect">
            <a:avLst/>
          </a:prstGeom>
          <a:noFill/>
          <a:ln w="9525">
            <a:noFill/>
            <a:miter lim="800000"/>
            <a:headEnd/>
            <a:tailEnd/>
          </a:ln>
        </p:spPr>
        <p:txBody>
          <a:bodyPr lIns="0" tIns="0" rIns="0" bIns="0">
            <a:spAutoFit/>
          </a:bodyPr>
          <a:lstStyle/>
          <a:p>
            <a:pPr defTabSz="914264">
              <a:lnSpc>
                <a:spcPct val="90000"/>
              </a:lnSpc>
              <a:spcBef>
                <a:spcPct val="35000"/>
              </a:spcBef>
            </a:pPr>
            <a:r>
              <a:rPr lang="en-US" altLang="en-US" sz="1000" b="1" dirty="0">
                <a:solidFill>
                  <a:prstClr val="black">
                    <a:lumMod val="75000"/>
                    <a:lumOff val="25000"/>
                  </a:prstClr>
                </a:solidFill>
                <a:latin typeface="Trebuchet MS"/>
              </a:rPr>
              <a:t>Asset List</a:t>
            </a:r>
          </a:p>
        </p:txBody>
      </p:sp>
      <p:sp>
        <p:nvSpPr>
          <p:cNvPr id="61" name="Rectangle 13">
            <a:extLst>
              <a:ext uri="{FF2B5EF4-FFF2-40B4-BE49-F238E27FC236}">
                <a16:creationId xmlns:a16="http://schemas.microsoft.com/office/drawing/2014/main" id="{2E95C449-390F-439E-B601-5982270F2B3B}"/>
              </a:ext>
            </a:extLst>
          </p:cNvPr>
          <p:cNvSpPr>
            <a:spLocks noChangeArrowheads="1"/>
          </p:cNvSpPr>
          <p:nvPr/>
        </p:nvSpPr>
        <p:spPr bwMode="auto">
          <a:xfrm>
            <a:off x="2432026" y="1507221"/>
            <a:ext cx="1165225" cy="2071688"/>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a:lstStyle/>
          <a:p>
            <a:pPr defTabSz="914264">
              <a:lnSpc>
                <a:spcPct val="120000"/>
              </a:lnSpc>
            </a:pPr>
            <a:endParaRPr lang="en-US" sz="1000" b="1" dirty="0">
              <a:solidFill>
                <a:prstClr val="white"/>
              </a:solidFill>
              <a:latin typeface="Trebuchet MS"/>
            </a:endParaRPr>
          </a:p>
        </p:txBody>
      </p:sp>
      <p:sp>
        <p:nvSpPr>
          <p:cNvPr id="63" name="Rectangle 15">
            <a:extLst>
              <a:ext uri="{FF2B5EF4-FFF2-40B4-BE49-F238E27FC236}">
                <a16:creationId xmlns:a16="http://schemas.microsoft.com/office/drawing/2014/main" id="{C3018927-A61A-4ACB-82CC-7F151638566C}"/>
              </a:ext>
            </a:extLst>
          </p:cNvPr>
          <p:cNvSpPr>
            <a:spLocks noChangeArrowheads="1"/>
          </p:cNvSpPr>
          <p:nvPr/>
        </p:nvSpPr>
        <p:spPr bwMode="auto">
          <a:xfrm>
            <a:off x="2521914" y="1996171"/>
            <a:ext cx="965200" cy="738664"/>
          </a:xfrm>
          <a:prstGeom prst="rect">
            <a:avLst/>
          </a:prstGeom>
          <a:noFill/>
          <a:ln w="9525">
            <a:noFill/>
            <a:miter lim="800000"/>
            <a:headEnd/>
            <a:tailEnd/>
          </a:ln>
        </p:spPr>
        <p:txBody>
          <a:bodyPr lIns="0" tIns="0" rIns="0" bIns="0">
            <a:spAutoFit/>
          </a:bodyPr>
          <a:lstStyle/>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Share</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Participate</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Validate</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Approve</a:t>
            </a:r>
          </a:p>
        </p:txBody>
      </p:sp>
      <p:sp>
        <p:nvSpPr>
          <p:cNvPr id="64" name="Rectangle 16">
            <a:extLst>
              <a:ext uri="{FF2B5EF4-FFF2-40B4-BE49-F238E27FC236}">
                <a16:creationId xmlns:a16="http://schemas.microsoft.com/office/drawing/2014/main" id="{72EC2894-BC8C-4AAE-87BA-AA0C4847B62C}"/>
              </a:ext>
            </a:extLst>
          </p:cNvPr>
          <p:cNvSpPr>
            <a:spLocks noChangeArrowheads="1"/>
          </p:cNvSpPr>
          <p:nvPr/>
        </p:nvSpPr>
        <p:spPr bwMode="auto">
          <a:xfrm>
            <a:off x="2174850" y="1308784"/>
            <a:ext cx="1727200" cy="3074987"/>
          </a:xfrm>
          <a:prstGeom prst="rect">
            <a:avLst/>
          </a:prstGeom>
          <a:noFill/>
          <a:ln w="9525">
            <a:noFill/>
            <a:miter lim="800000"/>
            <a:headEnd/>
            <a:tailEnd/>
          </a:ln>
        </p:spPr>
        <p:txBody>
          <a:bodyPr/>
          <a:lstStyle/>
          <a:p>
            <a:pPr defTabSz="914264">
              <a:lnSpc>
                <a:spcPct val="90000"/>
              </a:lnSpc>
            </a:pPr>
            <a:endParaRPr lang="en-US" sz="1000" b="1">
              <a:solidFill>
                <a:prstClr val="black"/>
              </a:solidFill>
              <a:latin typeface="Trebuchet MS"/>
            </a:endParaRPr>
          </a:p>
        </p:txBody>
      </p:sp>
      <p:sp>
        <p:nvSpPr>
          <p:cNvPr id="65" name="Rectangle 64">
            <a:extLst>
              <a:ext uri="{FF2B5EF4-FFF2-40B4-BE49-F238E27FC236}">
                <a16:creationId xmlns:a16="http://schemas.microsoft.com/office/drawing/2014/main" id="{890BE82E-4036-4F58-B432-5AB6ED542598}"/>
              </a:ext>
            </a:extLst>
          </p:cNvPr>
          <p:cNvSpPr>
            <a:spLocks noChangeArrowheads="1"/>
          </p:cNvSpPr>
          <p:nvPr/>
        </p:nvSpPr>
        <p:spPr bwMode="auto">
          <a:xfrm>
            <a:off x="5922937" y="2021570"/>
            <a:ext cx="1023938" cy="828675"/>
          </a:xfrm>
          <a:prstGeom prst="rect">
            <a:avLst/>
          </a:prstGeom>
          <a:noFill/>
          <a:ln w="9525">
            <a:noFill/>
            <a:miter lim="800000"/>
            <a:headEnd/>
            <a:tailEnd/>
          </a:ln>
        </p:spPr>
        <p:txBody>
          <a:bodyPr/>
          <a:lstStyle/>
          <a:p>
            <a:pPr defTabSz="914264">
              <a:lnSpc>
                <a:spcPct val="90000"/>
              </a:lnSpc>
            </a:pPr>
            <a:endParaRPr lang="en-US" sz="1000" b="1">
              <a:solidFill>
                <a:prstClr val="black"/>
              </a:solidFill>
              <a:latin typeface="Trebuchet MS"/>
            </a:endParaRPr>
          </a:p>
        </p:txBody>
      </p:sp>
      <p:sp>
        <p:nvSpPr>
          <p:cNvPr id="66" name="Rectangle 65">
            <a:extLst>
              <a:ext uri="{FF2B5EF4-FFF2-40B4-BE49-F238E27FC236}">
                <a16:creationId xmlns:a16="http://schemas.microsoft.com/office/drawing/2014/main" id="{D9AC8FD9-AB58-4524-B22E-0531EF961EDE}"/>
              </a:ext>
            </a:extLst>
          </p:cNvPr>
          <p:cNvSpPr>
            <a:spLocks noChangeArrowheads="1"/>
          </p:cNvSpPr>
          <p:nvPr/>
        </p:nvSpPr>
        <p:spPr bwMode="auto">
          <a:xfrm>
            <a:off x="6567639" y="2107903"/>
            <a:ext cx="1090612" cy="138499"/>
          </a:xfrm>
          <a:prstGeom prst="rect">
            <a:avLst/>
          </a:prstGeom>
          <a:noFill/>
          <a:ln w="9525">
            <a:noFill/>
            <a:miter lim="800000"/>
            <a:headEnd/>
            <a:tailEnd/>
          </a:ln>
        </p:spPr>
        <p:txBody>
          <a:bodyPr lIns="0" tIns="0" rIns="0" bIns="0">
            <a:spAutoFit/>
          </a:bodyPr>
          <a:lstStyle/>
          <a:p>
            <a:pPr defTabSz="914264">
              <a:lnSpc>
                <a:spcPct val="90000"/>
              </a:lnSpc>
              <a:spcBef>
                <a:spcPct val="35000"/>
              </a:spcBef>
            </a:pPr>
            <a:r>
              <a:rPr lang="en-US" altLang="en-US" sz="1000" b="1" dirty="0">
                <a:solidFill>
                  <a:prstClr val="black">
                    <a:lumMod val="75000"/>
                    <a:lumOff val="25000"/>
                  </a:prstClr>
                </a:solidFill>
                <a:latin typeface="Trebuchet MS"/>
              </a:rPr>
              <a:t>Risk Register</a:t>
            </a:r>
          </a:p>
        </p:txBody>
      </p:sp>
      <p:sp>
        <p:nvSpPr>
          <p:cNvPr id="67" name="Rectangle 66">
            <a:extLst>
              <a:ext uri="{FF2B5EF4-FFF2-40B4-BE49-F238E27FC236}">
                <a16:creationId xmlns:a16="http://schemas.microsoft.com/office/drawing/2014/main" id="{3F082035-538B-4094-88F6-91037C571305}"/>
              </a:ext>
            </a:extLst>
          </p:cNvPr>
          <p:cNvSpPr>
            <a:spLocks noChangeArrowheads="1"/>
          </p:cNvSpPr>
          <p:nvPr/>
        </p:nvSpPr>
        <p:spPr bwMode="auto">
          <a:xfrm>
            <a:off x="6567640" y="2565214"/>
            <a:ext cx="795938" cy="330860"/>
          </a:xfrm>
          <a:prstGeom prst="rect">
            <a:avLst/>
          </a:prstGeom>
          <a:noFill/>
          <a:ln w="9525">
            <a:noFill/>
            <a:miter lim="800000"/>
            <a:headEnd/>
            <a:tailEnd/>
          </a:ln>
        </p:spPr>
        <p:txBody>
          <a:bodyPr wrap="square" lIns="0" tIns="0" rIns="0" bIns="0">
            <a:spAutoFit/>
          </a:bodyPr>
          <a:lstStyle/>
          <a:p>
            <a:pPr defTabSz="914264">
              <a:lnSpc>
                <a:spcPct val="90000"/>
              </a:lnSpc>
              <a:spcBef>
                <a:spcPct val="35000"/>
              </a:spcBef>
            </a:pPr>
            <a:r>
              <a:rPr lang="en-US" altLang="en-US" sz="1000" b="1" dirty="0">
                <a:solidFill>
                  <a:prstClr val="black">
                    <a:lumMod val="75000"/>
                    <a:lumOff val="25000"/>
                  </a:prstClr>
                </a:solidFill>
                <a:latin typeface="Trebuchet MS"/>
              </a:rPr>
              <a:t>Architecture </a:t>
            </a:r>
          </a:p>
          <a:p>
            <a:pPr defTabSz="914264">
              <a:lnSpc>
                <a:spcPct val="90000"/>
              </a:lnSpc>
              <a:spcBef>
                <a:spcPct val="35000"/>
              </a:spcBef>
            </a:pPr>
            <a:r>
              <a:rPr lang="en-US" altLang="en-US" sz="1000" b="1" dirty="0">
                <a:solidFill>
                  <a:prstClr val="black">
                    <a:lumMod val="75000"/>
                    <a:lumOff val="25000"/>
                  </a:prstClr>
                </a:solidFill>
                <a:latin typeface="Trebuchet MS"/>
              </a:rPr>
              <a:t>Diagrams</a:t>
            </a:r>
          </a:p>
        </p:txBody>
      </p:sp>
      <p:sp>
        <p:nvSpPr>
          <p:cNvPr id="68" name="Rectangle 40">
            <a:extLst>
              <a:ext uri="{FF2B5EF4-FFF2-40B4-BE49-F238E27FC236}">
                <a16:creationId xmlns:a16="http://schemas.microsoft.com/office/drawing/2014/main" id="{F0C1ED84-D9A5-4D3A-B563-71053C9A8C5E}"/>
              </a:ext>
            </a:extLst>
          </p:cNvPr>
          <p:cNvSpPr>
            <a:spLocks noChangeArrowheads="1"/>
          </p:cNvSpPr>
          <p:nvPr/>
        </p:nvSpPr>
        <p:spPr bwMode="auto">
          <a:xfrm rot="10800000">
            <a:off x="6062124" y="1449180"/>
            <a:ext cx="268286" cy="2071684"/>
          </a:xfrm>
          <a:prstGeom prst="rect">
            <a:avLst/>
          </a:prstGeom>
          <a:solidFill>
            <a:srgbClr val="858586"/>
          </a:solidFill>
          <a:ln w="12700">
            <a:noFill/>
            <a:prstDash val="dash"/>
            <a:miter lim="800000"/>
            <a:headEnd/>
            <a:tailEnd/>
          </a:ln>
          <a:effectLst/>
          <a:scene3d>
            <a:camera prst="orthographicFront">
              <a:rot lat="0" lon="0" rev="0"/>
            </a:camera>
            <a:lightRig rig="contrasting" dir="t">
              <a:rot lat="0" lon="0" rev="7800000"/>
            </a:lightRig>
          </a:scene3d>
          <a:sp3d>
            <a:bevelT w="139700" h="139700"/>
          </a:sp3d>
        </p:spPr>
        <p:txBody>
          <a:bodyPr vert="eaVert" anchor="ctr"/>
          <a:lstStyle/>
          <a:p>
            <a:pPr algn="ctr" defTabSz="914264">
              <a:lnSpc>
                <a:spcPct val="85000"/>
              </a:lnSpc>
            </a:pPr>
            <a:r>
              <a:rPr lang="en-US" sz="1000" b="1" dirty="0">
                <a:solidFill>
                  <a:prstClr val="white"/>
                </a:solidFill>
                <a:latin typeface="Trebuchet MS"/>
              </a:rPr>
              <a:t>Deliverables</a:t>
            </a:r>
          </a:p>
        </p:txBody>
      </p:sp>
      <p:sp>
        <p:nvSpPr>
          <p:cNvPr id="69" name="Rectangle 41">
            <a:extLst>
              <a:ext uri="{FF2B5EF4-FFF2-40B4-BE49-F238E27FC236}">
                <a16:creationId xmlns:a16="http://schemas.microsoft.com/office/drawing/2014/main" id="{467D5FEE-3BC5-4676-ABC3-D0A6D2FCB1B8}"/>
              </a:ext>
            </a:extLst>
          </p:cNvPr>
          <p:cNvSpPr>
            <a:spLocks noChangeArrowheads="1"/>
          </p:cNvSpPr>
          <p:nvPr/>
        </p:nvSpPr>
        <p:spPr bwMode="auto">
          <a:xfrm>
            <a:off x="4235425" y="1497696"/>
            <a:ext cx="1687512" cy="2071688"/>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a:lstStyle/>
          <a:p>
            <a:pPr defTabSz="914264">
              <a:lnSpc>
                <a:spcPct val="90000"/>
              </a:lnSpc>
            </a:pPr>
            <a:endParaRPr lang="en-US" sz="1000" b="1" dirty="0">
              <a:solidFill>
                <a:prstClr val="white"/>
              </a:solidFill>
              <a:latin typeface="Trebuchet MS"/>
            </a:endParaRPr>
          </a:p>
        </p:txBody>
      </p:sp>
      <p:sp>
        <p:nvSpPr>
          <p:cNvPr id="70" name="Rectangle 42">
            <a:extLst>
              <a:ext uri="{FF2B5EF4-FFF2-40B4-BE49-F238E27FC236}">
                <a16:creationId xmlns:a16="http://schemas.microsoft.com/office/drawing/2014/main" id="{6EE8DE84-2E0D-4566-BA6D-D3FB6E79409D}"/>
              </a:ext>
            </a:extLst>
          </p:cNvPr>
          <p:cNvSpPr>
            <a:spLocks noChangeArrowheads="1"/>
          </p:cNvSpPr>
          <p:nvPr/>
        </p:nvSpPr>
        <p:spPr bwMode="auto">
          <a:xfrm>
            <a:off x="4419576" y="1996170"/>
            <a:ext cx="1303242" cy="1138773"/>
          </a:xfrm>
          <a:prstGeom prst="rect">
            <a:avLst/>
          </a:prstGeom>
          <a:noFill/>
          <a:ln w="9525">
            <a:noFill/>
            <a:miter lim="800000"/>
            <a:headEnd/>
            <a:tailEnd/>
          </a:ln>
        </p:spPr>
        <p:txBody>
          <a:bodyPr wrap="none" lIns="0" tIns="0" rIns="0" bIns="0">
            <a:spAutoFit/>
          </a:bodyPr>
          <a:lstStyle/>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Collect </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Observe &amp; Analyze</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Verify</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Enumerate Risk</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Recommend</a:t>
            </a:r>
          </a:p>
          <a:p>
            <a:pPr marL="171446" indent="-171446" defTabSz="914264">
              <a:lnSpc>
                <a:spcPct val="90000"/>
              </a:lnSpc>
              <a:spcBef>
                <a:spcPct val="40000"/>
              </a:spcBef>
              <a:buFont typeface="Wingdings" panose="05000000000000000000" pitchFamily="2" charset="2"/>
              <a:buChar char="§"/>
              <a:tabLst>
                <a:tab pos="165096" algn="l"/>
              </a:tabLst>
            </a:pPr>
            <a:r>
              <a:rPr lang="en-US" altLang="en-US" sz="1000" b="1" dirty="0">
                <a:solidFill>
                  <a:prstClr val="white"/>
                </a:solidFill>
                <a:latin typeface="Trebuchet MS"/>
              </a:rPr>
              <a:t>Document</a:t>
            </a:r>
          </a:p>
        </p:txBody>
      </p:sp>
      <p:sp>
        <p:nvSpPr>
          <p:cNvPr id="71" name="Rectangle 43">
            <a:extLst>
              <a:ext uri="{FF2B5EF4-FFF2-40B4-BE49-F238E27FC236}">
                <a16:creationId xmlns:a16="http://schemas.microsoft.com/office/drawing/2014/main" id="{8BCF6821-870E-4869-B54F-1B5CFAFA7E12}"/>
              </a:ext>
            </a:extLst>
          </p:cNvPr>
          <p:cNvSpPr>
            <a:spLocks noChangeArrowheads="1"/>
          </p:cNvSpPr>
          <p:nvPr/>
        </p:nvSpPr>
        <p:spPr bwMode="auto">
          <a:xfrm>
            <a:off x="4859312" y="1575484"/>
            <a:ext cx="254878" cy="138499"/>
          </a:xfrm>
          <a:prstGeom prst="rect">
            <a:avLst/>
          </a:prstGeom>
          <a:noFill/>
          <a:ln w="9525">
            <a:noFill/>
            <a:miter lim="800000"/>
            <a:headEnd/>
            <a:tailEnd/>
          </a:ln>
        </p:spPr>
        <p:txBody>
          <a:bodyPr wrap="none" lIns="0" tIns="0" rIns="0" bIns="0">
            <a:spAutoFit/>
          </a:bodyPr>
          <a:lstStyle/>
          <a:p>
            <a:pPr defTabSz="914264">
              <a:lnSpc>
                <a:spcPct val="90000"/>
              </a:lnSpc>
            </a:pPr>
            <a:r>
              <a:rPr lang="en-US" altLang="en-US" sz="1000" b="1" dirty="0">
                <a:solidFill>
                  <a:prstClr val="white"/>
                </a:solidFill>
                <a:latin typeface="Trebuchet MS"/>
              </a:rPr>
              <a:t>SIFY</a:t>
            </a:r>
          </a:p>
        </p:txBody>
      </p:sp>
      <p:grpSp>
        <p:nvGrpSpPr>
          <p:cNvPr id="72" name="Group 44">
            <a:extLst>
              <a:ext uri="{FF2B5EF4-FFF2-40B4-BE49-F238E27FC236}">
                <a16:creationId xmlns:a16="http://schemas.microsoft.com/office/drawing/2014/main" id="{18ACDF88-1E2D-4F76-96EF-B81D7999DAAF}"/>
              </a:ext>
            </a:extLst>
          </p:cNvPr>
          <p:cNvGrpSpPr>
            <a:grpSpLocks/>
          </p:cNvGrpSpPr>
          <p:nvPr/>
        </p:nvGrpSpPr>
        <p:grpSpPr bwMode="auto">
          <a:xfrm>
            <a:off x="447621" y="3914875"/>
            <a:ext cx="6966450" cy="673100"/>
            <a:chOff x="1295" y="3323"/>
            <a:chExt cx="2278" cy="424"/>
          </a:xfrm>
        </p:grpSpPr>
        <p:sp>
          <p:nvSpPr>
            <p:cNvPr id="73" name="Line 49">
              <a:extLst>
                <a:ext uri="{FF2B5EF4-FFF2-40B4-BE49-F238E27FC236}">
                  <a16:creationId xmlns:a16="http://schemas.microsoft.com/office/drawing/2014/main" id="{2F13E2D6-3D18-49CD-9C45-37F20D817533}"/>
                </a:ext>
              </a:extLst>
            </p:cNvPr>
            <p:cNvSpPr>
              <a:spLocks noChangeShapeType="1"/>
            </p:cNvSpPr>
            <p:nvPr/>
          </p:nvSpPr>
          <p:spPr bwMode="auto">
            <a:xfrm>
              <a:off x="2079" y="3424"/>
              <a:ext cx="0" cy="194"/>
            </a:xfrm>
            <a:prstGeom prst="line">
              <a:avLst/>
            </a:prstGeom>
            <a:noFill/>
            <a:ln w="15875">
              <a:solidFill>
                <a:schemeClr val="hlink"/>
              </a:solidFill>
              <a:round/>
              <a:headEnd/>
              <a:tailEnd/>
            </a:ln>
          </p:spPr>
          <p:txBody>
            <a:bodyPr wrap="none" anchor="ctr"/>
            <a:lstStyle/>
            <a:p>
              <a:pPr defTabSz="914264"/>
              <a:endParaRPr lang="en-US">
                <a:solidFill>
                  <a:prstClr val="black"/>
                </a:solidFill>
                <a:latin typeface="Trebuchet MS"/>
              </a:endParaRPr>
            </a:p>
          </p:txBody>
        </p:sp>
        <p:sp>
          <p:nvSpPr>
            <p:cNvPr id="74" name="Line 50">
              <a:extLst>
                <a:ext uri="{FF2B5EF4-FFF2-40B4-BE49-F238E27FC236}">
                  <a16:creationId xmlns:a16="http://schemas.microsoft.com/office/drawing/2014/main" id="{C7CD23F6-37D0-4FA4-803F-9DFA8A963CDA}"/>
                </a:ext>
              </a:extLst>
            </p:cNvPr>
            <p:cNvSpPr>
              <a:spLocks noChangeShapeType="1"/>
            </p:cNvSpPr>
            <p:nvPr/>
          </p:nvSpPr>
          <p:spPr bwMode="auto">
            <a:xfrm>
              <a:off x="2790" y="3424"/>
              <a:ext cx="0" cy="194"/>
            </a:xfrm>
            <a:prstGeom prst="line">
              <a:avLst/>
            </a:prstGeom>
            <a:noFill/>
            <a:ln w="15875">
              <a:solidFill>
                <a:schemeClr val="hlink"/>
              </a:solidFill>
              <a:round/>
              <a:headEnd/>
              <a:tailEnd/>
            </a:ln>
          </p:spPr>
          <p:txBody>
            <a:bodyPr wrap="none" anchor="ctr"/>
            <a:lstStyle/>
            <a:p>
              <a:pPr defTabSz="914264"/>
              <a:endParaRPr lang="en-US">
                <a:solidFill>
                  <a:prstClr val="black"/>
                </a:solidFill>
                <a:latin typeface="Trebuchet MS"/>
              </a:endParaRPr>
            </a:p>
          </p:txBody>
        </p:sp>
        <p:sp>
          <p:nvSpPr>
            <p:cNvPr id="75" name="AutoShape 45">
              <a:extLst>
                <a:ext uri="{FF2B5EF4-FFF2-40B4-BE49-F238E27FC236}">
                  <a16:creationId xmlns:a16="http://schemas.microsoft.com/office/drawing/2014/main" id="{F2AC1DB5-23B2-4BC6-A52C-F184BB6333EC}"/>
                </a:ext>
              </a:extLst>
            </p:cNvPr>
            <p:cNvSpPr>
              <a:spLocks noChangeArrowheads="1"/>
            </p:cNvSpPr>
            <p:nvPr/>
          </p:nvSpPr>
          <p:spPr bwMode="auto">
            <a:xfrm>
              <a:off x="1295" y="3475"/>
              <a:ext cx="2247" cy="272"/>
            </a:xfrm>
            <a:prstGeom prst="leftRightArrow">
              <a:avLst>
                <a:gd name="adj1" fmla="val 46519"/>
                <a:gd name="adj2" fmla="val 46315"/>
              </a:avLst>
            </a:prstGeom>
            <a:solidFill>
              <a:schemeClr val="accent4">
                <a:lumMod val="60000"/>
                <a:lumOff val="40000"/>
              </a:schemeClr>
            </a:solidFill>
            <a:ln w="9525">
              <a:noFill/>
              <a:miter lim="800000"/>
              <a:headEnd/>
              <a:tailEnd/>
            </a:ln>
          </p:spPr>
          <p:txBody>
            <a:bodyPr wrap="none" anchor="ctr"/>
            <a:lstStyle/>
            <a:p>
              <a:pPr algn="ctr" defTabSz="914264">
                <a:lnSpc>
                  <a:spcPct val="85000"/>
                </a:lnSpc>
              </a:pPr>
              <a:r>
                <a:rPr lang="en-US" sz="1200" b="1" dirty="0">
                  <a:solidFill>
                    <a:prstClr val="black">
                      <a:lumMod val="75000"/>
                      <a:lumOff val="25000"/>
                    </a:prstClr>
                  </a:solidFill>
                  <a:latin typeface="Trebuchet MS"/>
                </a:rPr>
                <a:t>Across all Discovery Parameters</a:t>
              </a:r>
            </a:p>
          </p:txBody>
        </p:sp>
        <p:sp>
          <p:nvSpPr>
            <p:cNvPr id="76" name="Text Box 47">
              <a:extLst>
                <a:ext uri="{FF2B5EF4-FFF2-40B4-BE49-F238E27FC236}">
                  <a16:creationId xmlns:a16="http://schemas.microsoft.com/office/drawing/2014/main" id="{E05C572D-C010-44D2-B998-CD177E89615E}"/>
                </a:ext>
              </a:extLst>
            </p:cNvPr>
            <p:cNvSpPr txBox="1">
              <a:spLocks noChangeArrowheads="1"/>
            </p:cNvSpPr>
            <p:nvPr/>
          </p:nvSpPr>
          <p:spPr bwMode="auto">
            <a:xfrm>
              <a:off x="1946" y="3323"/>
              <a:ext cx="982" cy="141"/>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defTabSz="914264">
                <a:lnSpc>
                  <a:spcPct val="85000"/>
                </a:lnSpc>
                <a:spcBef>
                  <a:spcPct val="50000"/>
                </a:spcBef>
                <a:defRPr/>
              </a:pPr>
              <a:r>
                <a:rPr lang="en-US" sz="1000" b="1" dirty="0">
                  <a:solidFill>
                    <a:prstClr val="black"/>
                  </a:solidFill>
                  <a:latin typeface="Trebuchet MS"/>
                </a:rPr>
                <a:t>Participate</a:t>
              </a:r>
            </a:p>
          </p:txBody>
        </p:sp>
        <p:sp>
          <p:nvSpPr>
            <p:cNvPr id="77" name="Text Box 48">
              <a:extLst>
                <a:ext uri="{FF2B5EF4-FFF2-40B4-BE49-F238E27FC236}">
                  <a16:creationId xmlns:a16="http://schemas.microsoft.com/office/drawing/2014/main" id="{9E6C7614-9089-4D12-BE8D-746296D93232}"/>
                </a:ext>
              </a:extLst>
            </p:cNvPr>
            <p:cNvSpPr txBox="1">
              <a:spLocks noChangeArrowheads="1"/>
            </p:cNvSpPr>
            <p:nvPr/>
          </p:nvSpPr>
          <p:spPr bwMode="auto">
            <a:xfrm>
              <a:off x="2691" y="3323"/>
              <a:ext cx="882" cy="141"/>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defTabSz="914264">
                <a:lnSpc>
                  <a:spcPct val="85000"/>
                </a:lnSpc>
                <a:spcBef>
                  <a:spcPct val="50000"/>
                </a:spcBef>
                <a:defRPr/>
              </a:pPr>
              <a:r>
                <a:rPr lang="en-US" sz="1000" b="1" dirty="0">
                  <a:solidFill>
                    <a:prstClr val="black"/>
                  </a:solidFill>
                  <a:latin typeface="Trebuchet MS"/>
                </a:rPr>
                <a:t>Perform</a:t>
              </a:r>
            </a:p>
          </p:txBody>
        </p:sp>
      </p:grpSp>
      <p:grpSp>
        <p:nvGrpSpPr>
          <p:cNvPr id="78" name="Group 2">
            <a:extLst>
              <a:ext uri="{FF2B5EF4-FFF2-40B4-BE49-F238E27FC236}">
                <a16:creationId xmlns:a16="http://schemas.microsoft.com/office/drawing/2014/main" id="{B32C6D16-A3F8-4FFB-80C6-F898A9911061}"/>
              </a:ext>
            </a:extLst>
          </p:cNvPr>
          <p:cNvGrpSpPr>
            <a:grpSpLocks/>
          </p:cNvGrpSpPr>
          <p:nvPr/>
        </p:nvGrpSpPr>
        <p:grpSpPr bwMode="auto">
          <a:xfrm>
            <a:off x="1858762" y="1400859"/>
            <a:ext cx="320675" cy="2520100"/>
            <a:chOff x="1148" y="1471"/>
            <a:chExt cx="202" cy="2585"/>
          </a:xfrm>
        </p:grpSpPr>
        <p:sp>
          <p:nvSpPr>
            <p:cNvPr id="79" name="Line 54">
              <a:extLst>
                <a:ext uri="{FF2B5EF4-FFF2-40B4-BE49-F238E27FC236}">
                  <a16:creationId xmlns:a16="http://schemas.microsoft.com/office/drawing/2014/main" id="{B23651A9-9EA5-4FC2-AC6A-FF03360F0FF9}"/>
                </a:ext>
              </a:extLst>
            </p:cNvPr>
            <p:cNvSpPr>
              <a:spLocks noChangeShapeType="1"/>
            </p:cNvSpPr>
            <p:nvPr/>
          </p:nvSpPr>
          <p:spPr bwMode="auto">
            <a:xfrm>
              <a:off x="1262" y="1471"/>
              <a:ext cx="0" cy="2580"/>
            </a:xfrm>
            <a:prstGeom prst="line">
              <a:avLst/>
            </a:prstGeom>
            <a:noFill/>
            <a:ln w="19050">
              <a:solidFill>
                <a:schemeClr val="tx1"/>
              </a:solidFill>
              <a:round/>
              <a:headEnd/>
              <a:tailEnd/>
            </a:ln>
          </p:spPr>
          <p:txBody>
            <a:bodyPr wrap="none" anchor="ctr"/>
            <a:lstStyle/>
            <a:p>
              <a:pPr defTabSz="914264"/>
              <a:endParaRPr lang="en-US">
                <a:solidFill>
                  <a:prstClr val="black"/>
                </a:solidFill>
                <a:latin typeface="Trebuchet MS"/>
              </a:endParaRPr>
            </a:p>
          </p:txBody>
        </p:sp>
        <p:sp>
          <p:nvSpPr>
            <p:cNvPr id="80" name="Line 55">
              <a:extLst>
                <a:ext uri="{FF2B5EF4-FFF2-40B4-BE49-F238E27FC236}">
                  <a16:creationId xmlns:a16="http://schemas.microsoft.com/office/drawing/2014/main" id="{9369A17A-F3BB-4E2E-A0EE-972D00DAA509}"/>
                </a:ext>
              </a:extLst>
            </p:cNvPr>
            <p:cNvSpPr>
              <a:spLocks noChangeShapeType="1"/>
            </p:cNvSpPr>
            <p:nvPr/>
          </p:nvSpPr>
          <p:spPr bwMode="auto">
            <a:xfrm flipH="1">
              <a:off x="1148" y="4056"/>
              <a:ext cx="114" cy="0"/>
            </a:xfrm>
            <a:prstGeom prst="line">
              <a:avLst/>
            </a:prstGeom>
            <a:noFill/>
            <a:ln w="19050">
              <a:solidFill>
                <a:schemeClr val="tx1"/>
              </a:solidFill>
              <a:round/>
              <a:headEnd/>
              <a:tailEnd/>
            </a:ln>
          </p:spPr>
          <p:txBody>
            <a:bodyPr wrap="none" anchor="ctr"/>
            <a:lstStyle/>
            <a:p>
              <a:pPr defTabSz="914264"/>
              <a:endParaRPr lang="en-US">
                <a:solidFill>
                  <a:prstClr val="black"/>
                </a:solidFill>
                <a:latin typeface="Trebuchet MS"/>
              </a:endParaRPr>
            </a:p>
          </p:txBody>
        </p:sp>
        <p:sp>
          <p:nvSpPr>
            <p:cNvPr id="81" name="Line 56">
              <a:extLst>
                <a:ext uri="{FF2B5EF4-FFF2-40B4-BE49-F238E27FC236}">
                  <a16:creationId xmlns:a16="http://schemas.microsoft.com/office/drawing/2014/main" id="{6FA6A2CA-F622-47C6-B4D9-0FE103E91553}"/>
                </a:ext>
              </a:extLst>
            </p:cNvPr>
            <p:cNvSpPr>
              <a:spLocks noChangeShapeType="1"/>
            </p:cNvSpPr>
            <p:nvPr/>
          </p:nvSpPr>
          <p:spPr bwMode="auto">
            <a:xfrm flipH="1">
              <a:off x="1148" y="1471"/>
              <a:ext cx="114" cy="0"/>
            </a:xfrm>
            <a:prstGeom prst="line">
              <a:avLst/>
            </a:prstGeom>
            <a:noFill/>
            <a:ln w="19050">
              <a:solidFill>
                <a:schemeClr val="tx1"/>
              </a:solidFill>
              <a:round/>
              <a:headEnd/>
              <a:tailEnd/>
            </a:ln>
          </p:spPr>
          <p:txBody>
            <a:bodyPr wrap="none" anchor="ctr"/>
            <a:lstStyle/>
            <a:p>
              <a:pPr defTabSz="914264"/>
              <a:endParaRPr lang="en-US">
                <a:solidFill>
                  <a:prstClr val="black"/>
                </a:solidFill>
                <a:latin typeface="Trebuchet MS"/>
              </a:endParaRPr>
            </a:p>
          </p:txBody>
        </p:sp>
        <p:sp>
          <p:nvSpPr>
            <p:cNvPr id="82" name="Line 57">
              <a:extLst>
                <a:ext uri="{FF2B5EF4-FFF2-40B4-BE49-F238E27FC236}">
                  <a16:creationId xmlns:a16="http://schemas.microsoft.com/office/drawing/2014/main" id="{AF04E513-FE68-4A96-AA76-B9DBA5E090B0}"/>
                </a:ext>
              </a:extLst>
            </p:cNvPr>
            <p:cNvSpPr>
              <a:spLocks noChangeShapeType="1"/>
            </p:cNvSpPr>
            <p:nvPr/>
          </p:nvSpPr>
          <p:spPr bwMode="auto">
            <a:xfrm flipH="1">
              <a:off x="1258" y="2757"/>
              <a:ext cx="92" cy="0"/>
            </a:xfrm>
            <a:prstGeom prst="line">
              <a:avLst/>
            </a:prstGeom>
            <a:noFill/>
            <a:ln w="19050">
              <a:solidFill>
                <a:schemeClr val="tx1"/>
              </a:solidFill>
              <a:round/>
              <a:headEnd/>
              <a:tailEnd/>
            </a:ln>
          </p:spPr>
          <p:txBody>
            <a:bodyPr wrap="none" anchor="ctr"/>
            <a:lstStyle/>
            <a:p>
              <a:pPr defTabSz="914264"/>
              <a:endParaRPr lang="en-US">
                <a:solidFill>
                  <a:prstClr val="black"/>
                </a:solidFill>
                <a:latin typeface="Trebuchet MS"/>
              </a:endParaRPr>
            </a:p>
          </p:txBody>
        </p:sp>
      </p:grpSp>
      <p:grpSp>
        <p:nvGrpSpPr>
          <p:cNvPr id="83" name="Group 28">
            <a:extLst>
              <a:ext uri="{FF2B5EF4-FFF2-40B4-BE49-F238E27FC236}">
                <a16:creationId xmlns:a16="http://schemas.microsoft.com/office/drawing/2014/main" id="{1BF32D26-2905-42D3-9A2F-0F058237B4AE}"/>
              </a:ext>
            </a:extLst>
          </p:cNvPr>
          <p:cNvGrpSpPr>
            <a:grpSpLocks/>
          </p:cNvGrpSpPr>
          <p:nvPr/>
        </p:nvGrpSpPr>
        <p:grpSpPr bwMode="auto">
          <a:xfrm>
            <a:off x="233161" y="1365523"/>
            <a:ext cx="1689101" cy="2527691"/>
            <a:chOff x="28" y="1464"/>
            <a:chExt cx="1064" cy="2667"/>
          </a:xfrm>
        </p:grpSpPr>
        <p:pic>
          <p:nvPicPr>
            <p:cNvPr id="84" name="Picture 29" descr="form">
              <a:extLst>
                <a:ext uri="{FF2B5EF4-FFF2-40B4-BE49-F238E27FC236}">
                  <a16:creationId xmlns:a16="http://schemas.microsoft.com/office/drawing/2014/main" id="{18D6FBBE-ED5F-4110-A148-8D5B8351865D}"/>
                </a:ext>
              </a:extLst>
            </p:cNvPr>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721" y="3099"/>
              <a:ext cx="310" cy="422"/>
            </a:xfrm>
            <a:prstGeom prst="rect">
              <a:avLst/>
            </a:prstGeom>
            <a:noFill/>
            <a:ln w="9525">
              <a:noFill/>
              <a:miter lim="800000"/>
              <a:headEnd/>
              <a:tailEnd/>
            </a:ln>
          </p:spPr>
        </p:pic>
        <p:sp>
          <p:nvSpPr>
            <p:cNvPr id="85" name="Rectangle 30">
              <a:extLst>
                <a:ext uri="{FF2B5EF4-FFF2-40B4-BE49-F238E27FC236}">
                  <a16:creationId xmlns:a16="http://schemas.microsoft.com/office/drawing/2014/main" id="{8F39B33F-D099-4572-9937-86FE81DBD3D3}"/>
                </a:ext>
              </a:extLst>
            </p:cNvPr>
            <p:cNvSpPr>
              <a:spLocks noChangeArrowheads="1"/>
            </p:cNvSpPr>
            <p:nvPr/>
          </p:nvSpPr>
          <p:spPr bwMode="auto">
            <a:xfrm>
              <a:off x="548" y="1953"/>
              <a:ext cx="544" cy="515"/>
            </a:xfrm>
            <a:prstGeom prst="rect">
              <a:avLst/>
            </a:prstGeom>
            <a:noFill/>
            <a:ln w="9525">
              <a:noFill/>
              <a:miter lim="800000"/>
              <a:headEnd/>
              <a:tailEnd/>
            </a:ln>
          </p:spPr>
          <p:txBody>
            <a:bodyPr/>
            <a:lstStyle/>
            <a:p>
              <a:pPr defTabSz="914264">
                <a:lnSpc>
                  <a:spcPct val="90000"/>
                </a:lnSpc>
              </a:pPr>
              <a:endParaRPr lang="en-US" sz="1000" b="1">
                <a:solidFill>
                  <a:prstClr val="black"/>
                </a:solidFill>
                <a:latin typeface="Trebuchet MS"/>
              </a:endParaRPr>
            </a:p>
          </p:txBody>
        </p:sp>
        <p:sp>
          <p:nvSpPr>
            <p:cNvPr id="86" name="Rectangle 31">
              <a:extLst>
                <a:ext uri="{FF2B5EF4-FFF2-40B4-BE49-F238E27FC236}">
                  <a16:creationId xmlns:a16="http://schemas.microsoft.com/office/drawing/2014/main" id="{F4578C52-F1CF-4E28-B95E-514CC9CE5601}"/>
                </a:ext>
              </a:extLst>
            </p:cNvPr>
            <p:cNvSpPr>
              <a:spLocks noChangeArrowheads="1"/>
            </p:cNvSpPr>
            <p:nvPr/>
          </p:nvSpPr>
          <p:spPr bwMode="auto">
            <a:xfrm>
              <a:off x="143" y="1516"/>
              <a:ext cx="531" cy="146"/>
            </a:xfrm>
            <a:prstGeom prst="rect">
              <a:avLst/>
            </a:prstGeom>
            <a:noFill/>
            <a:ln w="9525">
              <a:noFill/>
              <a:miter lim="800000"/>
              <a:headEnd/>
              <a:tailEnd/>
            </a:ln>
          </p:spPr>
          <p:txBody>
            <a:bodyPr wrap="none" lIns="0" tIns="0" rIns="0" bIns="0">
              <a:spAutoFit/>
            </a:bodyPr>
            <a:lstStyle/>
            <a:p>
              <a:pPr algn="r" defTabSz="914264">
                <a:lnSpc>
                  <a:spcPct val="90000"/>
                </a:lnSpc>
                <a:spcBef>
                  <a:spcPct val="35000"/>
                </a:spcBef>
              </a:pPr>
              <a:r>
                <a:rPr lang="en-US" altLang="en-US" sz="1000" b="1" dirty="0">
                  <a:solidFill>
                    <a:prstClr val="black">
                      <a:lumMod val="75000"/>
                      <a:lumOff val="25000"/>
                    </a:prstClr>
                  </a:solidFill>
                  <a:latin typeface="Trebuchet MS"/>
                </a:rPr>
                <a:t>Questionnaire</a:t>
              </a:r>
            </a:p>
          </p:txBody>
        </p:sp>
        <p:sp>
          <p:nvSpPr>
            <p:cNvPr id="87" name="Rectangle 32">
              <a:extLst>
                <a:ext uri="{FF2B5EF4-FFF2-40B4-BE49-F238E27FC236}">
                  <a16:creationId xmlns:a16="http://schemas.microsoft.com/office/drawing/2014/main" id="{A78C0FC4-9C0E-4AC2-B99F-D08FA26F42FC}"/>
                </a:ext>
              </a:extLst>
            </p:cNvPr>
            <p:cNvSpPr>
              <a:spLocks noChangeArrowheads="1"/>
            </p:cNvSpPr>
            <p:nvPr/>
          </p:nvSpPr>
          <p:spPr bwMode="auto">
            <a:xfrm>
              <a:off x="117" y="1994"/>
              <a:ext cx="557" cy="438"/>
            </a:xfrm>
            <a:prstGeom prst="rect">
              <a:avLst/>
            </a:prstGeom>
            <a:noFill/>
            <a:ln w="9525">
              <a:noFill/>
              <a:miter lim="800000"/>
              <a:headEnd/>
              <a:tailEnd/>
            </a:ln>
          </p:spPr>
          <p:txBody>
            <a:bodyPr lIns="0" tIns="0" rIns="0" bIns="0">
              <a:spAutoFit/>
            </a:bodyPr>
            <a:lstStyle/>
            <a:p>
              <a:pPr algn="r" defTabSz="914264">
                <a:lnSpc>
                  <a:spcPct val="90000"/>
                </a:lnSpc>
                <a:spcBef>
                  <a:spcPct val="35000"/>
                </a:spcBef>
              </a:pPr>
              <a:r>
                <a:rPr lang="en-US" altLang="en-US" sz="1000" b="1" dirty="0">
                  <a:solidFill>
                    <a:prstClr val="black">
                      <a:lumMod val="75000"/>
                      <a:lumOff val="25000"/>
                    </a:prstClr>
                  </a:solidFill>
                  <a:latin typeface="Trebuchet MS"/>
                </a:rPr>
                <a:t>Manual Inventory &amp; Audit</a:t>
              </a:r>
            </a:p>
          </p:txBody>
        </p:sp>
        <p:sp>
          <p:nvSpPr>
            <p:cNvPr id="88" name="Rectangle 33">
              <a:extLst>
                <a:ext uri="{FF2B5EF4-FFF2-40B4-BE49-F238E27FC236}">
                  <a16:creationId xmlns:a16="http://schemas.microsoft.com/office/drawing/2014/main" id="{28BEF820-FEEB-411B-9441-5F507E995CD4}"/>
                </a:ext>
              </a:extLst>
            </p:cNvPr>
            <p:cNvSpPr>
              <a:spLocks noChangeArrowheads="1"/>
            </p:cNvSpPr>
            <p:nvPr/>
          </p:nvSpPr>
          <p:spPr bwMode="auto">
            <a:xfrm>
              <a:off x="43" y="2664"/>
              <a:ext cx="610" cy="349"/>
            </a:xfrm>
            <a:prstGeom prst="rect">
              <a:avLst/>
            </a:prstGeom>
            <a:noFill/>
            <a:ln w="9525">
              <a:noFill/>
              <a:miter lim="800000"/>
              <a:headEnd/>
              <a:tailEnd/>
            </a:ln>
          </p:spPr>
          <p:txBody>
            <a:bodyPr lIns="0" tIns="0" rIns="0" bIns="0">
              <a:spAutoFit/>
            </a:bodyPr>
            <a:lstStyle/>
            <a:p>
              <a:pPr algn="r" defTabSz="914264">
                <a:lnSpc>
                  <a:spcPct val="90000"/>
                </a:lnSpc>
                <a:spcBef>
                  <a:spcPct val="35000"/>
                </a:spcBef>
              </a:pPr>
              <a:r>
                <a:rPr lang="en-US" altLang="en-US" sz="1000" b="1" dirty="0">
                  <a:solidFill>
                    <a:prstClr val="black">
                      <a:lumMod val="75000"/>
                      <a:lumOff val="25000"/>
                    </a:prstClr>
                  </a:solidFill>
                  <a:latin typeface="Trebuchet MS"/>
                </a:rPr>
                <a:t>“</a:t>
              </a:r>
              <a:r>
                <a:rPr lang="en-US" altLang="en-US" sz="1000" b="1" dirty="0" err="1">
                  <a:solidFill>
                    <a:prstClr val="black">
                      <a:lumMod val="75000"/>
                      <a:lumOff val="25000"/>
                    </a:prstClr>
                  </a:solidFill>
                  <a:latin typeface="Trebuchet MS"/>
                </a:rPr>
                <a:t>Sify</a:t>
              </a:r>
              <a:r>
                <a:rPr lang="en-US" altLang="en-US" sz="1000" b="1" dirty="0">
                  <a:solidFill>
                    <a:prstClr val="black">
                      <a:lumMod val="75000"/>
                      <a:lumOff val="25000"/>
                    </a:prstClr>
                  </a:solidFill>
                  <a:latin typeface="Trebuchet MS"/>
                </a:rPr>
                <a:t> </a:t>
              </a:r>
            </a:p>
            <a:p>
              <a:pPr algn="r" defTabSz="914264">
                <a:lnSpc>
                  <a:spcPct val="90000"/>
                </a:lnSpc>
                <a:spcBef>
                  <a:spcPct val="35000"/>
                </a:spcBef>
              </a:pPr>
              <a:r>
                <a:rPr lang="en-US" altLang="en-US" sz="1000" b="1" dirty="0">
                  <a:solidFill>
                    <a:prstClr val="black">
                      <a:lumMod val="75000"/>
                      <a:lumOff val="25000"/>
                    </a:prstClr>
                  </a:solidFill>
                  <a:latin typeface="Trebuchet MS"/>
                </a:rPr>
                <a:t>Discover” </a:t>
              </a:r>
            </a:p>
          </p:txBody>
        </p:sp>
        <p:sp>
          <p:nvSpPr>
            <p:cNvPr id="89" name="Rectangle 34">
              <a:extLst>
                <a:ext uri="{FF2B5EF4-FFF2-40B4-BE49-F238E27FC236}">
                  <a16:creationId xmlns:a16="http://schemas.microsoft.com/office/drawing/2014/main" id="{38609E50-F21A-4420-B7C9-905AF95DB7D4}"/>
                </a:ext>
              </a:extLst>
            </p:cNvPr>
            <p:cNvSpPr>
              <a:spLocks noChangeArrowheads="1"/>
            </p:cNvSpPr>
            <p:nvPr/>
          </p:nvSpPr>
          <p:spPr bwMode="auto">
            <a:xfrm>
              <a:off x="28" y="3228"/>
              <a:ext cx="647" cy="349"/>
            </a:xfrm>
            <a:prstGeom prst="rect">
              <a:avLst/>
            </a:prstGeom>
            <a:noFill/>
            <a:ln w="9525">
              <a:noFill/>
              <a:miter lim="800000"/>
              <a:headEnd/>
              <a:tailEnd/>
            </a:ln>
          </p:spPr>
          <p:txBody>
            <a:bodyPr lIns="0" tIns="0" rIns="0" bIns="0">
              <a:spAutoFit/>
            </a:bodyPr>
            <a:lstStyle/>
            <a:p>
              <a:pPr algn="r" defTabSz="914264">
                <a:lnSpc>
                  <a:spcPct val="90000"/>
                </a:lnSpc>
                <a:spcBef>
                  <a:spcPct val="35000"/>
                </a:spcBef>
              </a:pPr>
              <a:r>
                <a:rPr lang="en-US" altLang="en-US" sz="1000" b="1" dirty="0">
                  <a:solidFill>
                    <a:prstClr val="black">
                      <a:lumMod val="75000"/>
                      <a:lumOff val="25000"/>
                    </a:prstClr>
                  </a:solidFill>
                  <a:latin typeface="Trebuchet MS"/>
                </a:rPr>
                <a:t>Conduct</a:t>
              </a:r>
            </a:p>
            <a:p>
              <a:pPr algn="r" defTabSz="914264">
                <a:lnSpc>
                  <a:spcPct val="90000"/>
                </a:lnSpc>
                <a:spcBef>
                  <a:spcPct val="35000"/>
                </a:spcBef>
              </a:pPr>
              <a:r>
                <a:rPr lang="en-US" altLang="en-US" sz="1000" b="1" dirty="0">
                  <a:solidFill>
                    <a:prstClr val="black">
                      <a:lumMod val="75000"/>
                      <a:lumOff val="25000"/>
                    </a:prstClr>
                  </a:solidFill>
                  <a:latin typeface="Trebuchet MS"/>
                </a:rPr>
                <a:t>Interviews</a:t>
              </a:r>
            </a:p>
          </p:txBody>
        </p:sp>
        <p:sp>
          <p:nvSpPr>
            <p:cNvPr id="90" name="Rectangle 35">
              <a:extLst>
                <a:ext uri="{FF2B5EF4-FFF2-40B4-BE49-F238E27FC236}">
                  <a16:creationId xmlns:a16="http://schemas.microsoft.com/office/drawing/2014/main" id="{8F5ABD02-F446-4E64-8F7D-6D123ECE82C7}"/>
                </a:ext>
              </a:extLst>
            </p:cNvPr>
            <p:cNvSpPr>
              <a:spLocks noChangeArrowheads="1"/>
            </p:cNvSpPr>
            <p:nvPr/>
          </p:nvSpPr>
          <p:spPr bwMode="auto">
            <a:xfrm>
              <a:off x="102" y="3839"/>
              <a:ext cx="562" cy="292"/>
            </a:xfrm>
            <a:prstGeom prst="rect">
              <a:avLst/>
            </a:prstGeom>
            <a:noFill/>
            <a:ln w="9525">
              <a:noFill/>
              <a:miter lim="800000"/>
              <a:headEnd/>
              <a:tailEnd/>
            </a:ln>
          </p:spPr>
          <p:txBody>
            <a:bodyPr lIns="0" tIns="0" rIns="0" bIns="0">
              <a:spAutoFit/>
            </a:bodyPr>
            <a:lstStyle/>
            <a:p>
              <a:pPr algn="r" defTabSz="914264">
                <a:lnSpc>
                  <a:spcPct val="90000"/>
                </a:lnSpc>
                <a:spcBef>
                  <a:spcPct val="35000"/>
                </a:spcBef>
              </a:pPr>
              <a:r>
                <a:rPr lang="en-US" altLang="en-US" sz="1000" b="1" dirty="0">
                  <a:solidFill>
                    <a:prstClr val="black">
                      <a:lumMod val="75000"/>
                      <a:lumOff val="25000"/>
                    </a:prstClr>
                  </a:solidFill>
                  <a:latin typeface="Trebuchet MS"/>
                </a:rPr>
                <a:t>Conduct Workshops</a:t>
              </a:r>
            </a:p>
          </p:txBody>
        </p:sp>
        <p:pic>
          <p:nvPicPr>
            <p:cNvPr id="91" name="Picture 36" descr="BINDER">
              <a:extLst>
                <a:ext uri="{FF2B5EF4-FFF2-40B4-BE49-F238E27FC236}">
                  <a16:creationId xmlns:a16="http://schemas.microsoft.com/office/drawing/2014/main" id="{2B0ABDAD-968E-4162-B111-B908D55EF92C}"/>
                </a:ext>
              </a:extLst>
            </p:cNvPr>
            <p:cNvPicPr>
              <a:picLocks noChangeAspect="1" noChangeArrowheads="1"/>
            </p:cNvPicPr>
            <p:nvPr/>
          </p:nvPicPr>
          <p:blipFill>
            <a:blip r:embed="rId3" cstate="print"/>
            <a:srcRect l="29968" t="-2"/>
            <a:stretch>
              <a:fillRect/>
            </a:stretch>
          </p:blipFill>
          <p:spPr bwMode="auto">
            <a:xfrm>
              <a:off x="728" y="3645"/>
              <a:ext cx="295" cy="414"/>
            </a:xfrm>
            <a:prstGeom prst="rect">
              <a:avLst/>
            </a:prstGeom>
            <a:noFill/>
            <a:ln w="9525">
              <a:noFill/>
              <a:miter lim="800000"/>
              <a:headEnd/>
              <a:tailEnd/>
            </a:ln>
          </p:spPr>
        </p:pic>
        <p:pic>
          <p:nvPicPr>
            <p:cNvPr id="92" name="Picture 37" descr="form">
              <a:extLst>
                <a:ext uri="{FF2B5EF4-FFF2-40B4-BE49-F238E27FC236}">
                  <a16:creationId xmlns:a16="http://schemas.microsoft.com/office/drawing/2014/main" id="{5150A691-EEE1-46C7-BAFB-B4BF69534B96}"/>
                </a:ext>
              </a:extLst>
            </p:cNvPr>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720" y="2007"/>
              <a:ext cx="310" cy="422"/>
            </a:xfrm>
            <a:prstGeom prst="rect">
              <a:avLst/>
            </a:prstGeom>
            <a:noFill/>
            <a:ln w="9525">
              <a:noFill/>
              <a:miter lim="800000"/>
              <a:headEnd/>
              <a:tailEnd/>
            </a:ln>
          </p:spPr>
        </p:pic>
        <p:pic>
          <p:nvPicPr>
            <p:cNvPr id="93" name="Picture 39" descr="BIC0036A">
              <a:extLst>
                <a:ext uri="{FF2B5EF4-FFF2-40B4-BE49-F238E27FC236}">
                  <a16:creationId xmlns:a16="http://schemas.microsoft.com/office/drawing/2014/main" id="{677570A3-8251-45B7-8771-95B8E94B0D8A}"/>
                </a:ext>
              </a:extLst>
            </p:cNvPr>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712" y="1464"/>
              <a:ext cx="327" cy="420"/>
            </a:xfrm>
            <a:prstGeom prst="rect">
              <a:avLst/>
            </a:prstGeom>
            <a:ln>
              <a:noFill/>
            </a:ln>
            <a:effectLst>
              <a:outerShdw blurRad="190500" algn="tl" rotWithShape="0">
                <a:srgbClr val="000000">
                  <a:alpha val="70000"/>
                </a:srgbClr>
              </a:outerShdw>
            </a:effectLst>
          </p:spPr>
        </p:pic>
      </p:grpSp>
      <p:sp>
        <p:nvSpPr>
          <p:cNvPr id="94" name="Text Box 25">
            <a:extLst>
              <a:ext uri="{FF2B5EF4-FFF2-40B4-BE49-F238E27FC236}">
                <a16:creationId xmlns:a16="http://schemas.microsoft.com/office/drawing/2014/main" id="{77A46C0C-AB57-4126-A855-E4638FA58BA1}"/>
              </a:ext>
            </a:extLst>
          </p:cNvPr>
          <p:cNvSpPr txBox="1">
            <a:spLocks noChangeArrowheads="1"/>
          </p:cNvSpPr>
          <p:nvPr/>
        </p:nvSpPr>
        <p:spPr bwMode="auto">
          <a:xfrm>
            <a:off x="7560984" y="1365524"/>
            <a:ext cx="1475512" cy="1906676"/>
          </a:xfrm>
          <a:prstGeom prst="rect">
            <a:avLst/>
          </a:prstGeom>
          <a:noFill/>
          <a:ln w="9525">
            <a:noFill/>
            <a:miter lim="800000"/>
            <a:headEnd/>
            <a:tailEnd/>
          </a:ln>
        </p:spPr>
        <p:txBody>
          <a:bodyPr wrap="square" lIns="0" tIns="0" rIns="0" bIns="0">
            <a:spAutoFit/>
          </a:bodyPr>
          <a:lstStyle>
            <a:defPPr>
              <a:defRPr lang="en-US"/>
            </a:defPPr>
            <a:lvl1pPr marL="111125" indent="-111125" fontAlgn="base">
              <a:lnSpc>
                <a:spcPct val="85000"/>
              </a:lnSpc>
              <a:spcBef>
                <a:spcPct val="35000"/>
              </a:spcBef>
              <a:spcAft>
                <a:spcPct val="0"/>
              </a:spcAft>
              <a:buClr>
                <a:schemeClr val="folHlink"/>
              </a:buClr>
              <a:defRPr b="1">
                <a:latin typeface="Arial" charset="0"/>
                <a:cs typeface="Arial" charset="0"/>
              </a:defRPr>
            </a:lvl1pPr>
            <a:lvl2pPr marL="457200" fontAlgn="base">
              <a:spcBef>
                <a:spcPct val="0"/>
              </a:spcBef>
              <a:spcAft>
                <a:spcPct val="0"/>
              </a:spcAft>
              <a:defRPr>
                <a:latin typeface="Arial" charset="0"/>
                <a:cs typeface="Arial" charset="0"/>
              </a:defRPr>
            </a:lvl2pPr>
            <a:lvl3pPr marL="914400" fontAlgn="base">
              <a:spcBef>
                <a:spcPct val="0"/>
              </a:spcBef>
              <a:spcAft>
                <a:spcPct val="0"/>
              </a:spcAft>
              <a:defRPr>
                <a:latin typeface="Arial" charset="0"/>
                <a:cs typeface="Arial" charset="0"/>
              </a:defRPr>
            </a:lvl3pPr>
            <a:lvl4pPr marL="1371600" fontAlgn="base">
              <a:spcBef>
                <a:spcPct val="0"/>
              </a:spcBef>
              <a:spcAft>
                <a:spcPct val="0"/>
              </a:spcAft>
              <a:defRPr>
                <a:latin typeface="Arial" charset="0"/>
                <a:cs typeface="Arial" charset="0"/>
              </a:defRPr>
            </a:lvl4pPr>
            <a:lvl5pPr marL="1828800" fontAlgn="base">
              <a:spcBef>
                <a:spcPct val="0"/>
              </a:spcBef>
              <a:spcAft>
                <a:spcPct val="0"/>
              </a:spcAft>
              <a:defRPr>
                <a:latin typeface="Arial" charset="0"/>
                <a:cs typeface="Arial" charset="0"/>
              </a:defRPr>
            </a:lvl5pPr>
            <a:lvl6pPr marL="2286000" defTabSz="914400">
              <a:defRPr>
                <a:latin typeface="Arial" charset="0"/>
                <a:cs typeface="Arial" charset="0"/>
              </a:defRPr>
            </a:lvl6pPr>
            <a:lvl7pPr marL="2743200" defTabSz="914400">
              <a:defRPr>
                <a:latin typeface="Arial" charset="0"/>
                <a:cs typeface="Arial" charset="0"/>
              </a:defRPr>
            </a:lvl7pPr>
            <a:lvl8pPr marL="3200400" defTabSz="914400">
              <a:defRPr>
                <a:latin typeface="Arial" charset="0"/>
                <a:cs typeface="Arial" charset="0"/>
              </a:defRPr>
            </a:lvl8pPr>
            <a:lvl9pPr marL="3657600" defTabSz="914400">
              <a:defRPr>
                <a:latin typeface="Arial" charset="0"/>
                <a:cs typeface="Arial" charset="0"/>
              </a:defRPr>
            </a:lvl9pPr>
          </a:lstStyle>
          <a:p>
            <a:pPr marL="0" indent="0" defTabSz="914264">
              <a:buClr>
                <a:srgbClr val="800080"/>
              </a:buClr>
            </a:pPr>
            <a:r>
              <a:rPr lang="en-GB" altLang="en-GB" sz="1050" dirty="0">
                <a:solidFill>
                  <a:prstClr val="black"/>
                </a:solidFill>
                <a:latin typeface="Trebuchet MS"/>
              </a:rPr>
              <a:t>Benefits</a:t>
            </a:r>
          </a:p>
          <a:p>
            <a:pPr marL="0" indent="0" defTabSz="914264">
              <a:buClr>
                <a:srgbClr val="800080"/>
              </a:buClr>
            </a:pPr>
            <a:endParaRPr lang="en-GB" altLang="en-GB" sz="1050" dirty="0">
              <a:solidFill>
                <a:prstClr val="black"/>
              </a:solidFill>
              <a:latin typeface="Trebuchet MS"/>
            </a:endParaRPr>
          </a:p>
          <a:p>
            <a:pPr marL="171446" indent="-171446" defTabSz="914264">
              <a:buClr>
                <a:srgbClr val="800080"/>
              </a:buClr>
              <a:buFont typeface="Arial" panose="020B0604020202020204" pitchFamily="34" charset="0"/>
              <a:buChar char="•"/>
            </a:pPr>
            <a:r>
              <a:rPr lang="en-US" sz="1050" b="0" dirty="0">
                <a:solidFill>
                  <a:prstClr val="black"/>
                </a:solidFill>
                <a:latin typeface="Trebuchet MS"/>
              </a:rPr>
              <a:t>Migration Risk Mitigation</a:t>
            </a:r>
          </a:p>
          <a:p>
            <a:pPr marL="171446" indent="-171446" defTabSz="914264">
              <a:buClr>
                <a:srgbClr val="800080"/>
              </a:buClr>
              <a:buFont typeface="Arial" panose="020B0604020202020204" pitchFamily="34" charset="0"/>
              <a:buChar char="•"/>
            </a:pPr>
            <a:r>
              <a:rPr lang="en-GB" altLang="en-GB" sz="1050" b="0" dirty="0">
                <a:solidFill>
                  <a:prstClr val="black"/>
                </a:solidFill>
                <a:latin typeface="Trebuchet MS"/>
              </a:rPr>
              <a:t>Enhanced Productivity</a:t>
            </a:r>
          </a:p>
          <a:p>
            <a:pPr marL="171446" indent="-171446" defTabSz="914264">
              <a:buClr>
                <a:srgbClr val="800080"/>
              </a:buClr>
              <a:buFont typeface="Arial" panose="020B0604020202020204" pitchFamily="34" charset="0"/>
              <a:buChar char="•"/>
            </a:pPr>
            <a:r>
              <a:rPr lang="en-GB" altLang="en-GB" sz="1050" b="0" dirty="0">
                <a:solidFill>
                  <a:prstClr val="black"/>
                </a:solidFill>
                <a:latin typeface="Trebuchet MS"/>
              </a:rPr>
              <a:t>Broader &amp; Deeper Support</a:t>
            </a:r>
          </a:p>
          <a:p>
            <a:pPr marL="171446" indent="-171446" defTabSz="914264">
              <a:buClr>
                <a:srgbClr val="800080"/>
              </a:buClr>
              <a:buFont typeface="Arial" panose="020B0604020202020204" pitchFamily="34" charset="0"/>
              <a:buChar char="•"/>
            </a:pPr>
            <a:r>
              <a:rPr lang="en-GB" altLang="en-GB" sz="1050" b="0" dirty="0">
                <a:solidFill>
                  <a:prstClr val="black"/>
                </a:solidFill>
                <a:latin typeface="Trebuchet MS"/>
              </a:rPr>
              <a:t>Competent Experts</a:t>
            </a:r>
          </a:p>
          <a:p>
            <a:pPr marL="285743" indent="-285743" defTabSz="914264">
              <a:buClr>
                <a:srgbClr val="800080"/>
              </a:buClr>
              <a:buFont typeface="Arial" panose="020B0604020202020204" pitchFamily="34" charset="0"/>
              <a:buChar char="•"/>
            </a:pPr>
            <a:endParaRPr lang="en-GB" altLang="en-GB" sz="1050" b="0" dirty="0">
              <a:solidFill>
                <a:prstClr val="black"/>
              </a:solidFill>
              <a:latin typeface="Trebuchet MS"/>
            </a:endParaRPr>
          </a:p>
          <a:p>
            <a:pPr marL="285743" indent="-285743" defTabSz="914264">
              <a:buClr>
                <a:srgbClr val="800080"/>
              </a:buClr>
              <a:buFont typeface="Arial" panose="020B0604020202020204" pitchFamily="34" charset="0"/>
              <a:buChar char="•"/>
            </a:pPr>
            <a:endParaRPr lang="en-GB" altLang="en-GB" sz="1050" b="0" dirty="0">
              <a:solidFill>
                <a:prstClr val="black"/>
              </a:solidFill>
              <a:latin typeface="Trebuchet MS"/>
            </a:endParaRPr>
          </a:p>
        </p:txBody>
      </p:sp>
      <p:sp>
        <p:nvSpPr>
          <p:cNvPr id="95" name="Line 52">
            <a:extLst>
              <a:ext uri="{FF2B5EF4-FFF2-40B4-BE49-F238E27FC236}">
                <a16:creationId xmlns:a16="http://schemas.microsoft.com/office/drawing/2014/main" id="{761ED279-8DD8-4CF0-A0E0-CBD91627BC03}"/>
              </a:ext>
            </a:extLst>
          </p:cNvPr>
          <p:cNvSpPr>
            <a:spLocks noChangeShapeType="1"/>
          </p:cNvSpPr>
          <p:nvPr/>
        </p:nvSpPr>
        <p:spPr bwMode="auto">
          <a:xfrm>
            <a:off x="7452642" y="883526"/>
            <a:ext cx="0" cy="3414735"/>
          </a:xfrm>
          <a:prstGeom prst="line">
            <a:avLst/>
          </a:prstGeom>
          <a:noFill/>
          <a:ln w="19050">
            <a:solidFill>
              <a:schemeClr val="bg2"/>
            </a:solidFill>
            <a:round/>
            <a:headEnd/>
            <a:tailEnd/>
          </a:ln>
        </p:spPr>
        <p:txBody>
          <a:bodyPr wrap="none" anchor="ctr"/>
          <a:lstStyle/>
          <a:p>
            <a:pPr defTabSz="914264"/>
            <a:endParaRPr lang="en-US">
              <a:solidFill>
                <a:prstClr val="black"/>
              </a:solidFill>
              <a:latin typeface="Trebuchet MS"/>
            </a:endParaRPr>
          </a:p>
        </p:txBody>
      </p:sp>
      <p:sp>
        <p:nvSpPr>
          <p:cNvPr id="96" name="Rectangle 95">
            <a:extLst>
              <a:ext uri="{FF2B5EF4-FFF2-40B4-BE49-F238E27FC236}">
                <a16:creationId xmlns:a16="http://schemas.microsoft.com/office/drawing/2014/main" id="{84BDDED4-BF29-4DFD-BB3D-8521B7D61D74}"/>
              </a:ext>
            </a:extLst>
          </p:cNvPr>
          <p:cNvSpPr>
            <a:spLocks noChangeArrowheads="1"/>
          </p:cNvSpPr>
          <p:nvPr/>
        </p:nvSpPr>
        <p:spPr bwMode="auto">
          <a:xfrm>
            <a:off x="6567640" y="3067299"/>
            <a:ext cx="795938" cy="276999"/>
          </a:xfrm>
          <a:prstGeom prst="rect">
            <a:avLst/>
          </a:prstGeom>
          <a:noFill/>
          <a:ln w="9525">
            <a:noFill/>
            <a:miter lim="800000"/>
            <a:headEnd/>
            <a:tailEnd/>
          </a:ln>
        </p:spPr>
        <p:txBody>
          <a:bodyPr wrap="square" lIns="0" tIns="0" rIns="0" bIns="0">
            <a:spAutoFit/>
          </a:bodyPr>
          <a:lstStyle/>
          <a:p>
            <a:pPr defTabSz="914264">
              <a:lnSpc>
                <a:spcPct val="90000"/>
              </a:lnSpc>
              <a:spcBef>
                <a:spcPct val="35000"/>
              </a:spcBef>
            </a:pPr>
            <a:r>
              <a:rPr lang="en-US" altLang="en-US" sz="1000" b="1" dirty="0">
                <a:solidFill>
                  <a:prstClr val="black">
                    <a:lumMod val="75000"/>
                    <a:lumOff val="25000"/>
                  </a:prstClr>
                </a:solidFill>
                <a:latin typeface="Trebuchet MS"/>
              </a:rPr>
              <a:t>Dependency Mapping</a:t>
            </a:r>
          </a:p>
        </p:txBody>
      </p:sp>
      <p:pic>
        <p:nvPicPr>
          <p:cNvPr id="97" name="Picture 2" descr="Image result for discovery tool icon">
            <a:extLst>
              <a:ext uri="{FF2B5EF4-FFF2-40B4-BE49-F238E27FC236}">
                <a16:creationId xmlns:a16="http://schemas.microsoft.com/office/drawing/2014/main" id="{EADF7ADC-3C9B-4F94-AA2E-0D750130441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02341" y="2368958"/>
            <a:ext cx="542355" cy="542355"/>
          </a:xfrm>
          <a:prstGeom prst="rect">
            <a:avLst/>
          </a:prstGeom>
          <a:noFill/>
          <a:extLst>
            <a:ext uri="{909E8E84-426E-40DD-AFC4-6F175D3DCCD1}">
              <a14:hiddenFill xmlns:a14="http://schemas.microsoft.com/office/drawing/2010/main">
                <a:solidFill>
                  <a:srgbClr val="FFFFFF"/>
                </a:solidFill>
              </a14:hiddenFill>
            </a:ext>
          </a:extLst>
        </p:spPr>
      </p:pic>
      <p:sp>
        <p:nvSpPr>
          <p:cNvPr id="98" name="Arrow: Right 97">
            <a:extLst>
              <a:ext uri="{FF2B5EF4-FFF2-40B4-BE49-F238E27FC236}">
                <a16:creationId xmlns:a16="http://schemas.microsoft.com/office/drawing/2014/main" id="{E1EF974D-8289-4FAC-B87D-4225DA845D2F}"/>
              </a:ext>
            </a:extLst>
          </p:cNvPr>
          <p:cNvSpPr/>
          <p:nvPr/>
        </p:nvSpPr>
        <p:spPr>
          <a:xfrm>
            <a:off x="3618671" y="2038787"/>
            <a:ext cx="616597" cy="104195"/>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99" name="Arrow: Right 98">
            <a:extLst>
              <a:ext uri="{FF2B5EF4-FFF2-40B4-BE49-F238E27FC236}">
                <a16:creationId xmlns:a16="http://schemas.microsoft.com/office/drawing/2014/main" id="{A2CBCD07-B7D3-4CF9-834D-7F62219305A8}"/>
              </a:ext>
            </a:extLst>
          </p:cNvPr>
          <p:cNvSpPr/>
          <p:nvPr/>
        </p:nvSpPr>
        <p:spPr>
          <a:xfrm>
            <a:off x="3616728" y="2230230"/>
            <a:ext cx="616597" cy="104194"/>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100" name="Arrow: Right 99">
            <a:extLst>
              <a:ext uri="{FF2B5EF4-FFF2-40B4-BE49-F238E27FC236}">
                <a16:creationId xmlns:a16="http://schemas.microsoft.com/office/drawing/2014/main" id="{8F49A818-F903-40EB-BFAC-E87B17EA4FC5}"/>
              </a:ext>
            </a:extLst>
          </p:cNvPr>
          <p:cNvSpPr/>
          <p:nvPr/>
        </p:nvSpPr>
        <p:spPr>
          <a:xfrm>
            <a:off x="3616728" y="2418468"/>
            <a:ext cx="616597" cy="104194"/>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101" name="Arrow: Right 100">
            <a:extLst>
              <a:ext uri="{FF2B5EF4-FFF2-40B4-BE49-F238E27FC236}">
                <a16:creationId xmlns:a16="http://schemas.microsoft.com/office/drawing/2014/main" id="{E69D7BA2-9F55-40CB-BCAD-8D055B3FD006}"/>
              </a:ext>
            </a:extLst>
          </p:cNvPr>
          <p:cNvSpPr/>
          <p:nvPr/>
        </p:nvSpPr>
        <p:spPr>
          <a:xfrm>
            <a:off x="3631722" y="2623658"/>
            <a:ext cx="616597" cy="104194"/>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
        <p:nvSpPr>
          <p:cNvPr id="102" name="Arrow: Right 101">
            <a:extLst>
              <a:ext uri="{FF2B5EF4-FFF2-40B4-BE49-F238E27FC236}">
                <a16:creationId xmlns:a16="http://schemas.microsoft.com/office/drawing/2014/main" id="{B215E7BD-1766-45B9-972F-553398753CCD}"/>
              </a:ext>
            </a:extLst>
          </p:cNvPr>
          <p:cNvSpPr/>
          <p:nvPr/>
        </p:nvSpPr>
        <p:spPr>
          <a:xfrm rot="10800000">
            <a:off x="3616259" y="2828847"/>
            <a:ext cx="616597" cy="104194"/>
          </a:xfrm>
          <a:prstGeom prst="rightArrow">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4"/>
            <a:endParaRPr lang="en-IN">
              <a:solidFill>
                <a:prstClr val="white"/>
              </a:solidFill>
              <a:latin typeface="Trebuchet MS"/>
            </a:endParaRPr>
          </a:p>
        </p:txBody>
      </p:sp>
    </p:spTree>
    <p:extLst>
      <p:ext uri="{BB962C8B-B14F-4D97-AF65-F5344CB8AC3E}">
        <p14:creationId xmlns:p14="http://schemas.microsoft.com/office/powerpoint/2010/main" val="2089926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E9930-E473-446F-9B3C-0199C02D8339}"/>
              </a:ext>
            </a:extLst>
          </p:cNvPr>
          <p:cNvSpPr>
            <a:spLocks noGrp="1"/>
          </p:cNvSpPr>
          <p:nvPr>
            <p:ph type="title"/>
          </p:nvPr>
        </p:nvSpPr>
        <p:spPr/>
        <p:txBody>
          <a:bodyPr>
            <a:noAutofit/>
          </a:bodyPr>
          <a:lstStyle/>
          <a:p>
            <a:r>
              <a:rPr lang="en-IN" sz="2000" dirty="0"/>
              <a:t>Multi-Cloud Management Platform ( generation 4) </a:t>
            </a:r>
          </a:p>
        </p:txBody>
      </p:sp>
      <p:sp>
        <p:nvSpPr>
          <p:cNvPr id="20" name="Rectangle 19">
            <a:extLst>
              <a:ext uri="{FF2B5EF4-FFF2-40B4-BE49-F238E27FC236}">
                <a16:creationId xmlns:a16="http://schemas.microsoft.com/office/drawing/2014/main" id="{771D0FD7-1D5A-9E45-BDDB-DB21B635C6CB}"/>
              </a:ext>
            </a:extLst>
          </p:cNvPr>
          <p:cNvSpPr/>
          <p:nvPr/>
        </p:nvSpPr>
        <p:spPr>
          <a:xfrm>
            <a:off x="251522" y="987576"/>
            <a:ext cx="2973891" cy="253916"/>
          </a:xfrm>
          <a:prstGeom prst="rect">
            <a:avLst/>
          </a:prstGeom>
        </p:spPr>
        <p:txBody>
          <a:bodyPr wrap="none">
            <a:spAutoFit/>
          </a:bodyPr>
          <a:lstStyle/>
          <a:p>
            <a:r>
              <a:rPr lang="en-US" sz="1050" b="1" dirty="0"/>
              <a:t>LIFE CYCLE MANAGEMENT WITH BLUEPRINTS</a:t>
            </a:r>
          </a:p>
        </p:txBody>
      </p:sp>
      <p:pic>
        <p:nvPicPr>
          <p:cNvPr id="39" name="Picture 38">
            <a:extLst>
              <a:ext uri="{FF2B5EF4-FFF2-40B4-BE49-F238E27FC236}">
                <a16:creationId xmlns:a16="http://schemas.microsoft.com/office/drawing/2014/main" id="{522B67C4-8C4A-8C46-8DE6-B41293BE3A6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45898" y="971276"/>
            <a:ext cx="4851204" cy="3814455"/>
          </a:xfrm>
          <a:prstGeom prst="rect">
            <a:avLst/>
          </a:prstGeom>
        </p:spPr>
      </p:pic>
      <p:grpSp>
        <p:nvGrpSpPr>
          <p:cNvPr id="50" name="Group 49">
            <a:extLst>
              <a:ext uri="{FF2B5EF4-FFF2-40B4-BE49-F238E27FC236}">
                <a16:creationId xmlns:a16="http://schemas.microsoft.com/office/drawing/2014/main" id="{FC3C3235-0B26-BD4B-B612-29FB51CC0EE1}"/>
              </a:ext>
            </a:extLst>
          </p:cNvPr>
          <p:cNvGrpSpPr/>
          <p:nvPr/>
        </p:nvGrpSpPr>
        <p:grpSpPr>
          <a:xfrm>
            <a:off x="326935" y="3977148"/>
            <a:ext cx="3414843" cy="548454"/>
            <a:chOff x="355897" y="3792603"/>
            <a:chExt cx="3414843" cy="548453"/>
          </a:xfrm>
        </p:grpSpPr>
        <p:grpSp>
          <p:nvGrpSpPr>
            <p:cNvPr id="40" name="Group 39">
              <a:extLst>
                <a:ext uri="{FF2B5EF4-FFF2-40B4-BE49-F238E27FC236}">
                  <a16:creationId xmlns:a16="http://schemas.microsoft.com/office/drawing/2014/main" id="{63D98C41-DB4A-FF44-BF2E-C11959E55428}"/>
                </a:ext>
              </a:extLst>
            </p:cNvPr>
            <p:cNvGrpSpPr/>
            <p:nvPr/>
          </p:nvGrpSpPr>
          <p:grpSpPr>
            <a:xfrm>
              <a:off x="355897" y="3792603"/>
              <a:ext cx="379095" cy="389023"/>
              <a:chOff x="12560300" y="2195513"/>
              <a:chExt cx="666751" cy="684212"/>
            </a:xfrm>
            <a:solidFill>
              <a:schemeClr val="accent4">
                <a:lumMod val="75000"/>
              </a:schemeClr>
            </a:solidFill>
          </p:grpSpPr>
          <p:sp>
            <p:nvSpPr>
              <p:cNvPr id="41" name="Freeform 26">
                <a:extLst>
                  <a:ext uri="{FF2B5EF4-FFF2-40B4-BE49-F238E27FC236}">
                    <a16:creationId xmlns:a16="http://schemas.microsoft.com/office/drawing/2014/main" id="{C2D0C74A-0278-F24B-9E5F-4E933ABE0363}"/>
                  </a:ext>
                </a:extLst>
              </p:cNvPr>
              <p:cNvSpPr>
                <a:spLocks noEditPoints="1"/>
              </p:cNvSpPr>
              <p:nvPr/>
            </p:nvSpPr>
            <p:spPr bwMode="auto">
              <a:xfrm>
                <a:off x="12703175" y="2405063"/>
                <a:ext cx="381000" cy="106363"/>
              </a:xfrm>
              <a:custGeom>
                <a:avLst/>
                <a:gdLst>
                  <a:gd name="T0" fmla="*/ 166 w 175"/>
                  <a:gd name="T1" fmla="*/ 0 h 49"/>
                  <a:gd name="T2" fmla="*/ 10 w 175"/>
                  <a:gd name="T3" fmla="*/ 0 h 49"/>
                  <a:gd name="T4" fmla="*/ 0 w 175"/>
                  <a:gd name="T5" fmla="*/ 9 h 49"/>
                  <a:gd name="T6" fmla="*/ 0 w 175"/>
                  <a:gd name="T7" fmla="*/ 40 h 49"/>
                  <a:gd name="T8" fmla="*/ 10 w 175"/>
                  <a:gd name="T9" fmla="*/ 49 h 49"/>
                  <a:gd name="T10" fmla="*/ 166 w 175"/>
                  <a:gd name="T11" fmla="*/ 49 h 49"/>
                  <a:gd name="T12" fmla="*/ 175 w 175"/>
                  <a:gd name="T13" fmla="*/ 40 h 49"/>
                  <a:gd name="T14" fmla="*/ 175 w 175"/>
                  <a:gd name="T15" fmla="*/ 9 h 49"/>
                  <a:gd name="T16" fmla="*/ 166 w 175"/>
                  <a:gd name="T17" fmla="*/ 0 h 49"/>
                  <a:gd name="T18" fmla="*/ 17 w 175"/>
                  <a:gd name="T19" fmla="*/ 21 h 49"/>
                  <a:gd name="T20" fmla="*/ 11 w 175"/>
                  <a:gd name="T21" fmla="*/ 16 h 49"/>
                  <a:gd name="T22" fmla="*/ 17 w 175"/>
                  <a:gd name="T23" fmla="*/ 10 h 49"/>
                  <a:gd name="T24" fmla="*/ 22 w 175"/>
                  <a:gd name="T25" fmla="*/ 16 h 49"/>
                  <a:gd name="T26" fmla="*/ 17 w 175"/>
                  <a:gd name="T27" fmla="*/ 21 h 49"/>
                  <a:gd name="T28" fmla="*/ 151 w 175"/>
                  <a:gd name="T29" fmla="*/ 37 h 49"/>
                  <a:gd name="T30" fmla="*/ 112 w 175"/>
                  <a:gd name="T31" fmla="*/ 37 h 49"/>
                  <a:gd name="T32" fmla="*/ 112 w 175"/>
                  <a:gd name="T33" fmla="*/ 24 h 49"/>
                  <a:gd name="T34" fmla="*/ 151 w 175"/>
                  <a:gd name="T35" fmla="*/ 24 h 49"/>
                  <a:gd name="T36" fmla="*/ 151 w 175"/>
                  <a:gd name="T37" fmla="*/ 37 h 49"/>
                  <a:gd name="T38" fmla="*/ 151 w 175"/>
                  <a:gd name="T39" fmla="*/ 37 h 49"/>
                  <a:gd name="T40" fmla="*/ 151 w 175"/>
                  <a:gd name="T4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 h="49">
                    <a:moveTo>
                      <a:pt x="166" y="0"/>
                    </a:moveTo>
                    <a:cubicBezTo>
                      <a:pt x="10" y="0"/>
                      <a:pt x="10" y="0"/>
                      <a:pt x="10" y="0"/>
                    </a:cubicBezTo>
                    <a:cubicBezTo>
                      <a:pt x="5" y="0"/>
                      <a:pt x="0" y="4"/>
                      <a:pt x="0" y="9"/>
                    </a:cubicBezTo>
                    <a:cubicBezTo>
                      <a:pt x="0" y="40"/>
                      <a:pt x="0" y="40"/>
                      <a:pt x="0" y="40"/>
                    </a:cubicBezTo>
                    <a:cubicBezTo>
                      <a:pt x="0" y="45"/>
                      <a:pt x="5" y="49"/>
                      <a:pt x="10" y="49"/>
                    </a:cubicBezTo>
                    <a:cubicBezTo>
                      <a:pt x="166" y="49"/>
                      <a:pt x="166" y="49"/>
                      <a:pt x="166" y="49"/>
                    </a:cubicBezTo>
                    <a:cubicBezTo>
                      <a:pt x="171" y="49"/>
                      <a:pt x="175" y="45"/>
                      <a:pt x="175" y="40"/>
                    </a:cubicBezTo>
                    <a:cubicBezTo>
                      <a:pt x="175" y="9"/>
                      <a:pt x="175" y="9"/>
                      <a:pt x="175" y="9"/>
                    </a:cubicBezTo>
                    <a:cubicBezTo>
                      <a:pt x="175" y="4"/>
                      <a:pt x="171" y="0"/>
                      <a:pt x="166" y="0"/>
                    </a:cubicBezTo>
                    <a:close/>
                    <a:moveTo>
                      <a:pt x="17" y="21"/>
                    </a:moveTo>
                    <a:cubicBezTo>
                      <a:pt x="14" y="21"/>
                      <a:pt x="11" y="19"/>
                      <a:pt x="11" y="16"/>
                    </a:cubicBezTo>
                    <a:cubicBezTo>
                      <a:pt x="11" y="13"/>
                      <a:pt x="14" y="10"/>
                      <a:pt x="17" y="10"/>
                    </a:cubicBezTo>
                    <a:cubicBezTo>
                      <a:pt x="20" y="10"/>
                      <a:pt x="22" y="13"/>
                      <a:pt x="22" y="16"/>
                    </a:cubicBezTo>
                    <a:cubicBezTo>
                      <a:pt x="22" y="19"/>
                      <a:pt x="20" y="21"/>
                      <a:pt x="17" y="21"/>
                    </a:cubicBezTo>
                    <a:close/>
                    <a:moveTo>
                      <a:pt x="151" y="37"/>
                    </a:moveTo>
                    <a:cubicBezTo>
                      <a:pt x="112" y="37"/>
                      <a:pt x="112" y="37"/>
                      <a:pt x="112" y="37"/>
                    </a:cubicBezTo>
                    <a:cubicBezTo>
                      <a:pt x="112" y="24"/>
                      <a:pt x="112" y="24"/>
                      <a:pt x="112" y="24"/>
                    </a:cubicBezTo>
                    <a:cubicBezTo>
                      <a:pt x="151" y="24"/>
                      <a:pt x="151" y="24"/>
                      <a:pt x="151" y="24"/>
                    </a:cubicBezTo>
                    <a:lnTo>
                      <a:pt x="151" y="37"/>
                    </a:lnTo>
                    <a:close/>
                    <a:moveTo>
                      <a:pt x="151" y="37"/>
                    </a:moveTo>
                    <a:cubicBezTo>
                      <a:pt x="151" y="37"/>
                      <a:pt x="151" y="37"/>
                      <a:pt x="151"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42" name="Freeform 27">
                <a:extLst>
                  <a:ext uri="{FF2B5EF4-FFF2-40B4-BE49-F238E27FC236}">
                    <a16:creationId xmlns:a16="http://schemas.microsoft.com/office/drawing/2014/main" id="{606640D3-61FC-054F-BBCC-A7454F26F008}"/>
                  </a:ext>
                </a:extLst>
              </p:cNvPr>
              <p:cNvSpPr>
                <a:spLocks noEditPoints="1"/>
              </p:cNvSpPr>
              <p:nvPr/>
            </p:nvSpPr>
            <p:spPr bwMode="auto">
              <a:xfrm>
                <a:off x="12703175" y="2522538"/>
                <a:ext cx="381000" cy="106363"/>
              </a:xfrm>
              <a:custGeom>
                <a:avLst/>
                <a:gdLst>
                  <a:gd name="T0" fmla="*/ 166 w 175"/>
                  <a:gd name="T1" fmla="*/ 0 h 49"/>
                  <a:gd name="T2" fmla="*/ 10 w 175"/>
                  <a:gd name="T3" fmla="*/ 0 h 49"/>
                  <a:gd name="T4" fmla="*/ 0 w 175"/>
                  <a:gd name="T5" fmla="*/ 9 h 49"/>
                  <a:gd name="T6" fmla="*/ 0 w 175"/>
                  <a:gd name="T7" fmla="*/ 39 h 49"/>
                  <a:gd name="T8" fmla="*/ 10 w 175"/>
                  <a:gd name="T9" fmla="*/ 49 h 49"/>
                  <a:gd name="T10" fmla="*/ 166 w 175"/>
                  <a:gd name="T11" fmla="*/ 49 h 49"/>
                  <a:gd name="T12" fmla="*/ 175 w 175"/>
                  <a:gd name="T13" fmla="*/ 39 h 49"/>
                  <a:gd name="T14" fmla="*/ 175 w 175"/>
                  <a:gd name="T15" fmla="*/ 9 h 49"/>
                  <a:gd name="T16" fmla="*/ 166 w 175"/>
                  <a:gd name="T17" fmla="*/ 0 h 49"/>
                  <a:gd name="T18" fmla="*/ 17 w 175"/>
                  <a:gd name="T19" fmla="*/ 21 h 49"/>
                  <a:gd name="T20" fmla="*/ 11 w 175"/>
                  <a:gd name="T21" fmla="*/ 16 h 49"/>
                  <a:gd name="T22" fmla="*/ 17 w 175"/>
                  <a:gd name="T23" fmla="*/ 10 h 49"/>
                  <a:gd name="T24" fmla="*/ 22 w 175"/>
                  <a:gd name="T25" fmla="*/ 16 h 49"/>
                  <a:gd name="T26" fmla="*/ 17 w 175"/>
                  <a:gd name="T27" fmla="*/ 21 h 49"/>
                  <a:gd name="T28" fmla="*/ 151 w 175"/>
                  <a:gd name="T29" fmla="*/ 37 h 49"/>
                  <a:gd name="T30" fmla="*/ 112 w 175"/>
                  <a:gd name="T31" fmla="*/ 37 h 49"/>
                  <a:gd name="T32" fmla="*/ 112 w 175"/>
                  <a:gd name="T33" fmla="*/ 24 h 49"/>
                  <a:gd name="T34" fmla="*/ 151 w 175"/>
                  <a:gd name="T35" fmla="*/ 24 h 49"/>
                  <a:gd name="T36" fmla="*/ 151 w 175"/>
                  <a:gd name="T37" fmla="*/ 37 h 49"/>
                  <a:gd name="T38" fmla="*/ 151 w 175"/>
                  <a:gd name="T39" fmla="*/ 37 h 49"/>
                  <a:gd name="T40" fmla="*/ 151 w 175"/>
                  <a:gd name="T4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 h="49">
                    <a:moveTo>
                      <a:pt x="166" y="0"/>
                    </a:moveTo>
                    <a:cubicBezTo>
                      <a:pt x="10" y="0"/>
                      <a:pt x="10" y="0"/>
                      <a:pt x="10" y="0"/>
                    </a:cubicBezTo>
                    <a:cubicBezTo>
                      <a:pt x="5" y="0"/>
                      <a:pt x="0" y="4"/>
                      <a:pt x="0" y="9"/>
                    </a:cubicBezTo>
                    <a:cubicBezTo>
                      <a:pt x="0" y="39"/>
                      <a:pt x="0" y="39"/>
                      <a:pt x="0" y="39"/>
                    </a:cubicBezTo>
                    <a:cubicBezTo>
                      <a:pt x="0" y="45"/>
                      <a:pt x="5" y="49"/>
                      <a:pt x="10" y="49"/>
                    </a:cubicBezTo>
                    <a:cubicBezTo>
                      <a:pt x="166" y="49"/>
                      <a:pt x="166" y="49"/>
                      <a:pt x="166" y="49"/>
                    </a:cubicBezTo>
                    <a:cubicBezTo>
                      <a:pt x="171" y="49"/>
                      <a:pt x="175" y="45"/>
                      <a:pt x="175" y="39"/>
                    </a:cubicBezTo>
                    <a:cubicBezTo>
                      <a:pt x="175" y="9"/>
                      <a:pt x="175" y="9"/>
                      <a:pt x="175" y="9"/>
                    </a:cubicBezTo>
                    <a:cubicBezTo>
                      <a:pt x="175" y="4"/>
                      <a:pt x="171" y="0"/>
                      <a:pt x="166" y="0"/>
                    </a:cubicBezTo>
                    <a:close/>
                    <a:moveTo>
                      <a:pt x="17" y="21"/>
                    </a:moveTo>
                    <a:cubicBezTo>
                      <a:pt x="14" y="21"/>
                      <a:pt x="11" y="19"/>
                      <a:pt x="11" y="16"/>
                    </a:cubicBezTo>
                    <a:cubicBezTo>
                      <a:pt x="11" y="12"/>
                      <a:pt x="14" y="10"/>
                      <a:pt x="17" y="10"/>
                    </a:cubicBezTo>
                    <a:cubicBezTo>
                      <a:pt x="20" y="10"/>
                      <a:pt x="22" y="12"/>
                      <a:pt x="22" y="16"/>
                    </a:cubicBezTo>
                    <a:cubicBezTo>
                      <a:pt x="22" y="19"/>
                      <a:pt x="20" y="21"/>
                      <a:pt x="17" y="21"/>
                    </a:cubicBezTo>
                    <a:close/>
                    <a:moveTo>
                      <a:pt x="151" y="37"/>
                    </a:moveTo>
                    <a:cubicBezTo>
                      <a:pt x="112" y="37"/>
                      <a:pt x="112" y="37"/>
                      <a:pt x="112" y="37"/>
                    </a:cubicBezTo>
                    <a:cubicBezTo>
                      <a:pt x="112" y="24"/>
                      <a:pt x="112" y="24"/>
                      <a:pt x="112" y="24"/>
                    </a:cubicBezTo>
                    <a:cubicBezTo>
                      <a:pt x="151" y="24"/>
                      <a:pt x="151" y="24"/>
                      <a:pt x="151" y="24"/>
                    </a:cubicBezTo>
                    <a:lnTo>
                      <a:pt x="151" y="37"/>
                    </a:lnTo>
                    <a:close/>
                    <a:moveTo>
                      <a:pt x="151" y="37"/>
                    </a:moveTo>
                    <a:cubicBezTo>
                      <a:pt x="151" y="37"/>
                      <a:pt x="151" y="37"/>
                      <a:pt x="151"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43" name="Freeform 28">
                <a:extLst>
                  <a:ext uri="{FF2B5EF4-FFF2-40B4-BE49-F238E27FC236}">
                    <a16:creationId xmlns:a16="http://schemas.microsoft.com/office/drawing/2014/main" id="{8322AA5D-282E-5046-9C65-F3DE695FB9A4}"/>
                  </a:ext>
                </a:extLst>
              </p:cNvPr>
              <p:cNvSpPr>
                <a:spLocks noEditPoints="1"/>
              </p:cNvSpPr>
              <p:nvPr/>
            </p:nvSpPr>
            <p:spPr bwMode="auto">
              <a:xfrm>
                <a:off x="12703175" y="2638425"/>
                <a:ext cx="381000" cy="104775"/>
              </a:xfrm>
              <a:custGeom>
                <a:avLst/>
                <a:gdLst>
                  <a:gd name="T0" fmla="*/ 166 w 175"/>
                  <a:gd name="T1" fmla="*/ 0 h 48"/>
                  <a:gd name="T2" fmla="*/ 10 w 175"/>
                  <a:gd name="T3" fmla="*/ 0 h 48"/>
                  <a:gd name="T4" fmla="*/ 0 w 175"/>
                  <a:gd name="T5" fmla="*/ 9 h 48"/>
                  <a:gd name="T6" fmla="*/ 0 w 175"/>
                  <a:gd name="T7" fmla="*/ 39 h 48"/>
                  <a:gd name="T8" fmla="*/ 10 w 175"/>
                  <a:gd name="T9" fmla="*/ 48 h 48"/>
                  <a:gd name="T10" fmla="*/ 166 w 175"/>
                  <a:gd name="T11" fmla="*/ 48 h 48"/>
                  <a:gd name="T12" fmla="*/ 175 w 175"/>
                  <a:gd name="T13" fmla="*/ 39 h 48"/>
                  <a:gd name="T14" fmla="*/ 175 w 175"/>
                  <a:gd name="T15" fmla="*/ 9 h 48"/>
                  <a:gd name="T16" fmla="*/ 166 w 175"/>
                  <a:gd name="T17" fmla="*/ 0 h 48"/>
                  <a:gd name="T18" fmla="*/ 17 w 175"/>
                  <a:gd name="T19" fmla="*/ 21 h 48"/>
                  <a:gd name="T20" fmla="*/ 11 w 175"/>
                  <a:gd name="T21" fmla="*/ 15 h 48"/>
                  <a:gd name="T22" fmla="*/ 17 w 175"/>
                  <a:gd name="T23" fmla="*/ 10 h 48"/>
                  <a:gd name="T24" fmla="*/ 22 w 175"/>
                  <a:gd name="T25" fmla="*/ 15 h 48"/>
                  <a:gd name="T26" fmla="*/ 17 w 175"/>
                  <a:gd name="T27" fmla="*/ 21 h 48"/>
                  <a:gd name="T28" fmla="*/ 151 w 175"/>
                  <a:gd name="T29" fmla="*/ 37 h 48"/>
                  <a:gd name="T30" fmla="*/ 112 w 175"/>
                  <a:gd name="T31" fmla="*/ 37 h 48"/>
                  <a:gd name="T32" fmla="*/ 112 w 175"/>
                  <a:gd name="T33" fmla="*/ 24 h 48"/>
                  <a:gd name="T34" fmla="*/ 151 w 175"/>
                  <a:gd name="T35" fmla="*/ 24 h 48"/>
                  <a:gd name="T36" fmla="*/ 151 w 175"/>
                  <a:gd name="T37" fmla="*/ 37 h 48"/>
                  <a:gd name="T38" fmla="*/ 151 w 175"/>
                  <a:gd name="T39" fmla="*/ 37 h 48"/>
                  <a:gd name="T40" fmla="*/ 151 w 175"/>
                  <a:gd name="T41" fmla="*/ 3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 h="48">
                    <a:moveTo>
                      <a:pt x="166" y="0"/>
                    </a:moveTo>
                    <a:cubicBezTo>
                      <a:pt x="10" y="0"/>
                      <a:pt x="10" y="0"/>
                      <a:pt x="10" y="0"/>
                    </a:cubicBezTo>
                    <a:cubicBezTo>
                      <a:pt x="5" y="0"/>
                      <a:pt x="0" y="4"/>
                      <a:pt x="0" y="9"/>
                    </a:cubicBezTo>
                    <a:cubicBezTo>
                      <a:pt x="0" y="39"/>
                      <a:pt x="0" y="39"/>
                      <a:pt x="0" y="39"/>
                    </a:cubicBezTo>
                    <a:cubicBezTo>
                      <a:pt x="0" y="44"/>
                      <a:pt x="5" y="48"/>
                      <a:pt x="10" y="48"/>
                    </a:cubicBezTo>
                    <a:cubicBezTo>
                      <a:pt x="166" y="48"/>
                      <a:pt x="166" y="48"/>
                      <a:pt x="166" y="48"/>
                    </a:cubicBezTo>
                    <a:cubicBezTo>
                      <a:pt x="171" y="48"/>
                      <a:pt x="175" y="44"/>
                      <a:pt x="175" y="39"/>
                    </a:cubicBezTo>
                    <a:cubicBezTo>
                      <a:pt x="175" y="9"/>
                      <a:pt x="175" y="9"/>
                      <a:pt x="175" y="9"/>
                    </a:cubicBezTo>
                    <a:cubicBezTo>
                      <a:pt x="175" y="4"/>
                      <a:pt x="171" y="0"/>
                      <a:pt x="166" y="0"/>
                    </a:cubicBezTo>
                    <a:close/>
                    <a:moveTo>
                      <a:pt x="17" y="21"/>
                    </a:moveTo>
                    <a:cubicBezTo>
                      <a:pt x="14" y="21"/>
                      <a:pt x="11" y="18"/>
                      <a:pt x="11" y="15"/>
                    </a:cubicBezTo>
                    <a:cubicBezTo>
                      <a:pt x="11" y="12"/>
                      <a:pt x="14" y="10"/>
                      <a:pt x="17" y="10"/>
                    </a:cubicBezTo>
                    <a:cubicBezTo>
                      <a:pt x="20" y="10"/>
                      <a:pt x="22" y="12"/>
                      <a:pt x="22" y="15"/>
                    </a:cubicBezTo>
                    <a:cubicBezTo>
                      <a:pt x="22" y="18"/>
                      <a:pt x="20" y="21"/>
                      <a:pt x="17" y="21"/>
                    </a:cubicBezTo>
                    <a:close/>
                    <a:moveTo>
                      <a:pt x="151" y="37"/>
                    </a:moveTo>
                    <a:cubicBezTo>
                      <a:pt x="112" y="37"/>
                      <a:pt x="112" y="37"/>
                      <a:pt x="112" y="37"/>
                    </a:cubicBezTo>
                    <a:cubicBezTo>
                      <a:pt x="112" y="24"/>
                      <a:pt x="112" y="24"/>
                      <a:pt x="112" y="24"/>
                    </a:cubicBezTo>
                    <a:cubicBezTo>
                      <a:pt x="151" y="24"/>
                      <a:pt x="151" y="24"/>
                      <a:pt x="151" y="24"/>
                    </a:cubicBezTo>
                    <a:lnTo>
                      <a:pt x="151" y="37"/>
                    </a:lnTo>
                    <a:close/>
                    <a:moveTo>
                      <a:pt x="151" y="37"/>
                    </a:moveTo>
                    <a:cubicBezTo>
                      <a:pt x="151" y="37"/>
                      <a:pt x="151" y="37"/>
                      <a:pt x="151"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44" name="Freeform 29">
                <a:extLst>
                  <a:ext uri="{FF2B5EF4-FFF2-40B4-BE49-F238E27FC236}">
                    <a16:creationId xmlns:a16="http://schemas.microsoft.com/office/drawing/2014/main" id="{43F3DE4F-5071-FC44-8C91-B58ADC9787A9}"/>
                  </a:ext>
                </a:extLst>
              </p:cNvPr>
              <p:cNvSpPr>
                <a:spLocks noEditPoints="1"/>
              </p:cNvSpPr>
              <p:nvPr/>
            </p:nvSpPr>
            <p:spPr bwMode="auto">
              <a:xfrm>
                <a:off x="12707938" y="2755900"/>
                <a:ext cx="371475" cy="123825"/>
              </a:xfrm>
              <a:custGeom>
                <a:avLst/>
                <a:gdLst>
                  <a:gd name="T0" fmla="*/ 155 w 234"/>
                  <a:gd name="T1" fmla="*/ 33 h 78"/>
                  <a:gd name="T2" fmla="*/ 132 w 234"/>
                  <a:gd name="T3" fmla="*/ 33 h 78"/>
                  <a:gd name="T4" fmla="*/ 132 w 234"/>
                  <a:gd name="T5" fmla="*/ 0 h 78"/>
                  <a:gd name="T6" fmla="*/ 103 w 234"/>
                  <a:gd name="T7" fmla="*/ 0 h 78"/>
                  <a:gd name="T8" fmla="*/ 103 w 234"/>
                  <a:gd name="T9" fmla="*/ 33 h 78"/>
                  <a:gd name="T10" fmla="*/ 81 w 234"/>
                  <a:gd name="T11" fmla="*/ 33 h 78"/>
                  <a:gd name="T12" fmla="*/ 81 w 234"/>
                  <a:gd name="T13" fmla="*/ 41 h 78"/>
                  <a:gd name="T14" fmla="*/ 0 w 234"/>
                  <a:gd name="T15" fmla="*/ 41 h 78"/>
                  <a:gd name="T16" fmla="*/ 0 w 234"/>
                  <a:gd name="T17" fmla="*/ 70 h 78"/>
                  <a:gd name="T18" fmla="*/ 81 w 234"/>
                  <a:gd name="T19" fmla="*/ 70 h 78"/>
                  <a:gd name="T20" fmla="*/ 81 w 234"/>
                  <a:gd name="T21" fmla="*/ 78 h 78"/>
                  <a:gd name="T22" fmla="*/ 155 w 234"/>
                  <a:gd name="T23" fmla="*/ 78 h 78"/>
                  <a:gd name="T24" fmla="*/ 155 w 234"/>
                  <a:gd name="T25" fmla="*/ 70 h 78"/>
                  <a:gd name="T26" fmla="*/ 234 w 234"/>
                  <a:gd name="T27" fmla="*/ 70 h 78"/>
                  <a:gd name="T28" fmla="*/ 234 w 234"/>
                  <a:gd name="T29" fmla="*/ 41 h 78"/>
                  <a:gd name="T30" fmla="*/ 155 w 234"/>
                  <a:gd name="T31" fmla="*/ 41 h 78"/>
                  <a:gd name="T32" fmla="*/ 155 w 234"/>
                  <a:gd name="T33" fmla="*/ 33 h 78"/>
                  <a:gd name="T34" fmla="*/ 155 w 234"/>
                  <a:gd name="T35" fmla="*/ 33 h 78"/>
                  <a:gd name="T36" fmla="*/ 155 w 234"/>
                  <a:gd name="T3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4" h="78">
                    <a:moveTo>
                      <a:pt x="155" y="33"/>
                    </a:moveTo>
                    <a:lnTo>
                      <a:pt x="132" y="33"/>
                    </a:lnTo>
                    <a:lnTo>
                      <a:pt x="132" y="0"/>
                    </a:lnTo>
                    <a:lnTo>
                      <a:pt x="103" y="0"/>
                    </a:lnTo>
                    <a:lnTo>
                      <a:pt x="103" y="33"/>
                    </a:lnTo>
                    <a:lnTo>
                      <a:pt x="81" y="33"/>
                    </a:lnTo>
                    <a:lnTo>
                      <a:pt x="81" y="41"/>
                    </a:lnTo>
                    <a:lnTo>
                      <a:pt x="0" y="41"/>
                    </a:lnTo>
                    <a:lnTo>
                      <a:pt x="0" y="70"/>
                    </a:lnTo>
                    <a:lnTo>
                      <a:pt x="81" y="70"/>
                    </a:lnTo>
                    <a:lnTo>
                      <a:pt x="81" y="78"/>
                    </a:lnTo>
                    <a:lnTo>
                      <a:pt x="155" y="78"/>
                    </a:lnTo>
                    <a:lnTo>
                      <a:pt x="155" y="70"/>
                    </a:lnTo>
                    <a:lnTo>
                      <a:pt x="234" y="70"/>
                    </a:lnTo>
                    <a:lnTo>
                      <a:pt x="234" y="41"/>
                    </a:lnTo>
                    <a:lnTo>
                      <a:pt x="155" y="41"/>
                    </a:lnTo>
                    <a:lnTo>
                      <a:pt x="155" y="33"/>
                    </a:lnTo>
                    <a:close/>
                    <a:moveTo>
                      <a:pt x="155" y="33"/>
                    </a:moveTo>
                    <a:lnTo>
                      <a:pt x="155"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45" name="Freeform 30">
                <a:extLst>
                  <a:ext uri="{FF2B5EF4-FFF2-40B4-BE49-F238E27FC236}">
                    <a16:creationId xmlns:a16="http://schemas.microsoft.com/office/drawing/2014/main" id="{A16D5BC1-1545-2344-B77B-91BCA0095FF5}"/>
                  </a:ext>
                </a:extLst>
              </p:cNvPr>
              <p:cNvSpPr>
                <a:spLocks noEditPoints="1"/>
              </p:cNvSpPr>
              <p:nvPr/>
            </p:nvSpPr>
            <p:spPr bwMode="auto">
              <a:xfrm>
                <a:off x="12707938" y="2755900"/>
                <a:ext cx="371475" cy="123825"/>
              </a:xfrm>
              <a:custGeom>
                <a:avLst/>
                <a:gdLst>
                  <a:gd name="T0" fmla="*/ 155 w 234"/>
                  <a:gd name="T1" fmla="*/ 33 h 78"/>
                  <a:gd name="T2" fmla="*/ 132 w 234"/>
                  <a:gd name="T3" fmla="*/ 33 h 78"/>
                  <a:gd name="T4" fmla="*/ 132 w 234"/>
                  <a:gd name="T5" fmla="*/ 0 h 78"/>
                  <a:gd name="T6" fmla="*/ 103 w 234"/>
                  <a:gd name="T7" fmla="*/ 0 h 78"/>
                  <a:gd name="T8" fmla="*/ 103 w 234"/>
                  <a:gd name="T9" fmla="*/ 33 h 78"/>
                  <a:gd name="T10" fmla="*/ 81 w 234"/>
                  <a:gd name="T11" fmla="*/ 33 h 78"/>
                  <a:gd name="T12" fmla="*/ 81 w 234"/>
                  <a:gd name="T13" fmla="*/ 41 h 78"/>
                  <a:gd name="T14" fmla="*/ 0 w 234"/>
                  <a:gd name="T15" fmla="*/ 41 h 78"/>
                  <a:gd name="T16" fmla="*/ 0 w 234"/>
                  <a:gd name="T17" fmla="*/ 70 h 78"/>
                  <a:gd name="T18" fmla="*/ 81 w 234"/>
                  <a:gd name="T19" fmla="*/ 70 h 78"/>
                  <a:gd name="T20" fmla="*/ 81 w 234"/>
                  <a:gd name="T21" fmla="*/ 78 h 78"/>
                  <a:gd name="T22" fmla="*/ 155 w 234"/>
                  <a:gd name="T23" fmla="*/ 78 h 78"/>
                  <a:gd name="T24" fmla="*/ 155 w 234"/>
                  <a:gd name="T25" fmla="*/ 70 h 78"/>
                  <a:gd name="T26" fmla="*/ 234 w 234"/>
                  <a:gd name="T27" fmla="*/ 70 h 78"/>
                  <a:gd name="T28" fmla="*/ 234 w 234"/>
                  <a:gd name="T29" fmla="*/ 41 h 78"/>
                  <a:gd name="T30" fmla="*/ 155 w 234"/>
                  <a:gd name="T31" fmla="*/ 41 h 78"/>
                  <a:gd name="T32" fmla="*/ 155 w 234"/>
                  <a:gd name="T33" fmla="*/ 33 h 78"/>
                  <a:gd name="T34" fmla="*/ 155 w 234"/>
                  <a:gd name="T35" fmla="*/ 33 h 78"/>
                  <a:gd name="T36" fmla="*/ 155 w 234"/>
                  <a:gd name="T3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4" h="78">
                    <a:moveTo>
                      <a:pt x="155" y="33"/>
                    </a:moveTo>
                    <a:lnTo>
                      <a:pt x="132" y="33"/>
                    </a:lnTo>
                    <a:lnTo>
                      <a:pt x="132" y="0"/>
                    </a:lnTo>
                    <a:lnTo>
                      <a:pt x="103" y="0"/>
                    </a:lnTo>
                    <a:lnTo>
                      <a:pt x="103" y="33"/>
                    </a:lnTo>
                    <a:lnTo>
                      <a:pt x="81" y="33"/>
                    </a:lnTo>
                    <a:lnTo>
                      <a:pt x="81" y="41"/>
                    </a:lnTo>
                    <a:lnTo>
                      <a:pt x="0" y="41"/>
                    </a:lnTo>
                    <a:lnTo>
                      <a:pt x="0" y="70"/>
                    </a:lnTo>
                    <a:lnTo>
                      <a:pt x="81" y="70"/>
                    </a:lnTo>
                    <a:lnTo>
                      <a:pt x="81" y="78"/>
                    </a:lnTo>
                    <a:lnTo>
                      <a:pt x="155" y="78"/>
                    </a:lnTo>
                    <a:lnTo>
                      <a:pt x="155" y="70"/>
                    </a:lnTo>
                    <a:lnTo>
                      <a:pt x="234" y="70"/>
                    </a:lnTo>
                    <a:lnTo>
                      <a:pt x="234" y="41"/>
                    </a:lnTo>
                    <a:lnTo>
                      <a:pt x="155" y="41"/>
                    </a:lnTo>
                    <a:lnTo>
                      <a:pt x="155" y="33"/>
                    </a:lnTo>
                    <a:moveTo>
                      <a:pt x="155" y="33"/>
                    </a:moveTo>
                    <a:lnTo>
                      <a:pt x="155" y="33"/>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46" name="Freeform 31">
                <a:extLst>
                  <a:ext uri="{FF2B5EF4-FFF2-40B4-BE49-F238E27FC236}">
                    <a16:creationId xmlns:a16="http://schemas.microsoft.com/office/drawing/2014/main" id="{9AC470B4-4A74-FF4D-B609-5C8AD18156DA}"/>
                  </a:ext>
                </a:extLst>
              </p:cNvPr>
              <p:cNvSpPr>
                <a:spLocks noEditPoints="1"/>
              </p:cNvSpPr>
              <p:nvPr/>
            </p:nvSpPr>
            <p:spPr bwMode="auto">
              <a:xfrm>
                <a:off x="12560300" y="2195513"/>
                <a:ext cx="666751" cy="388938"/>
              </a:xfrm>
              <a:custGeom>
                <a:avLst/>
                <a:gdLst>
                  <a:gd name="T0" fmla="*/ 246 w 307"/>
                  <a:gd name="T1" fmla="*/ 47 h 180"/>
                  <a:gd name="T2" fmla="*/ 240 w 307"/>
                  <a:gd name="T3" fmla="*/ 44 h 180"/>
                  <a:gd name="T4" fmla="*/ 186 w 307"/>
                  <a:gd name="T5" fmla="*/ 17 h 180"/>
                  <a:gd name="T6" fmla="*/ 182 w 307"/>
                  <a:gd name="T7" fmla="*/ 17 h 180"/>
                  <a:gd name="T8" fmla="*/ 177 w 307"/>
                  <a:gd name="T9" fmla="*/ 15 h 180"/>
                  <a:gd name="T10" fmla="*/ 132 w 307"/>
                  <a:gd name="T11" fmla="*/ 0 h 180"/>
                  <a:gd name="T12" fmla="*/ 64 w 307"/>
                  <a:gd name="T13" fmla="*/ 43 h 180"/>
                  <a:gd name="T14" fmla="*/ 58 w 307"/>
                  <a:gd name="T15" fmla="*/ 47 h 180"/>
                  <a:gd name="T16" fmla="*/ 0 w 307"/>
                  <a:gd name="T17" fmla="*/ 114 h 180"/>
                  <a:gd name="T18" fmla="*/ 53 w 307"/>
                  <a:gd name="T19" fmla="*/ 180 h 180"/>
                  <a:gd name="T20" fmla="*/ 53 w 307"/>
                  <a:gd name="T21" fmla="*/ 160 h 180"/>
                  <a:gd name="T22" fmla="*/ 54 w 307"/>
                  <a:gd name="T23" fmla="*/ 153 h 180"/>
                  <a:gd name="T24" fmla="*/ 26 w 307"/>
                  <a:gd name="T25" fmla="*/ 114 h 180"/>
                  <a:gd name="T26" fmla="*/ 67 w 307"/>
                  <a:gd name="T27" fmla="*/ 73 h 180"/>
                  <a:gd name="T28" fmla="*/ 71 w 307"/>
                  <a:gd name="T29" fmla="*/ 73 h 180"/>
                  <a:gd name="T30" fmla="*/ 84 w 307"/>
                  <a:gd name="T31" fmla="*/ 63 h 180"/>
                  <a:gd name="T32" fmla="*/ 132 w 307"/>
                  <a:gd name="T33" fmla="*/ 26 h 180"/>
                  <a:gd name="T34" fmla="*/ 166 w 307"/>
                  <a:gd name="T35" fmla="*/ 40 h 180"/>
                  <a:gd name="T36" fmla="*/ 178 w 307"/>
                  <a:gd name="T37" fmla="*/ 44 h 180"/>
                  <a:gd name="T38" fmla="*/ 186 w 307"/>
                  <a:gd name="T39" fmla="*/ 43 h 180"/>
                  <a:gd name="T40" fmla="*/ 223 w 307"/>
                  <a:gd name="T41" fmla="*/ 66 h 180"/>
                  <a:gd name="T42" fmla="*/ 236 w 307"/>
                  <a:gd name="T43" fmla="*/ 73 h 180"/>
                  <a:gd name="T44" fmla="*/ 240 w 307"/>
                  <a:gd name="T45" fmla="*/ 73 h 180"/>
                  <a:gd name="T46" fmla="*/ 281 w 307"/>
                  <a:gd name="T47" fmla="*/ 114 h 180"/>
                  <a:gd name="T48" fmla="*/ 253 w 307"/>
                  <a:gd name="T49" fmla="*/ 153 h 180"/>
                  <a:gd name="T50" fmla="*/ 254 w 307"/>
                  <a:gd name="T51" fmla="*/ 160 h 180"/>
                  <a:gd name="T52" fmla="*/ 254 w 307"/>
                  <a:gd name="T53" fmla="*/ 180 h 180"/>
                  <a:gd name="T54" fmla="*/ 307 w 307"/>
                  <a:gd name="T55" fmla="*/ 114 h 180"/>
                  <a:gd name="T56" fmla="*/ 246 w 307"/>
                  <a:gd name="T57" fmla="*/ 47 h 180"/>
                  <a:gd name="T58" fmla="*/ 246 w 307"/>
                  <a:gd name="T59" fmla="*/ 47 h 180"/>
                  <a:gd name="T60" fmla="*/ 246 w 307"/>
                  <a:gd name="T61" fmla="*/ 4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7" h="180">
                    <a:moveTo>
                      <a:pt x="246" y="47"/>
                    </a:moveTo>
                    <a:cubicBezTo>
                      <a:pt x="244" y="47"/>
                      <a:pt x="242" y="46"/>
                      <a:pt x="240" y="44"/>
                    </a:cubicBezTo>
                    <a:cubicBezTo>
                      <a:pt x="228" y="27"/>
                      <a:pt x="208" y="17"/>
                      <a:pt x="186" y="17"/>
                    </a:cubicBezTo>
                    <a:cubicBezTo>
                      <a:pt x="185" y="17"/>
                      <a:pt x="184" y="17"/>
                      <a:pt x="182" y="17"/>
                    </a:cubicBezTo>
                    <a:cubicBezTo>
                      <a:pt x="180" y="17"/>
                      <a:pt x="179" y="16"/>
                      <a:pt x="177" y="15"/>
                    </a:cubicBezTo>
                    <a:cubicBezTo>
                      <a:pt x="164" y="5"/>
                      <a:pt x="148" y="0"/>
                      <a:pt x="132" y="0"/>
                    </a:cubicBezTo>
                    <a:cubicBezTo>
                      <a:pt x="102" y="0"/>
                      <a:pt x="76" y="17"/>
                      <a:pt x="64" y="43"/>
                    </a:cubicBezTo>
                    <a:cubicBezTo>
                      <a:pt x="63" y="45"/>
                      <a:pt x="60" y="47"/>
                      <a:pt x="58" y="47"/>
                    </a:cubicBezTo>
                    <a:cubicBezTo>
                      <a:pt x="25" y="52"/>
                      <a:pt x="0" y="80"/>
                      <a:pt x="0" y="114"/>
                    </a:cubicBezTo>
                    <a:cubicBezTo>
                      <a:pt x="0" y="146"/>
                      <a:pt x="23" y="173"/>
                      <a:pt x="53" y="180"/>
                    </a:cubicBezTo>
                    <a:cubicBezTo>
                      <a:pt x="53" y="160"/>
                      <a:pt x="53" y="160"/>
                      <a:pt x="53" y="160"/>
                    </a:cubicBezTo>
                    <a:cubicBezTo>
                      <a:pt x="53" y="157"/>
                      <a:pt x="54" y="155"/>
                      <a:pt x="54" y="153"/>
                    </a:cubicBezTo>
                    <a:cubicBezTo>
                      <a:pt x="38" y="147"/>
                      <a:pt x="26" y="132"/>
                      <a:pt x="26" y="114"/>
                    </a:cubicBezTo>
                    <a:cubicBezTo>
                      <a:pt x="26" y="92"/>
                      <a:pt x="45" y="73"/>
                      <a:pt x="67" y="73"/>
                    </a:cubicBezTo>
                    <a:cubicBezTo>
                      <a:pt x="68" y="73"/>
                      <a:pt x="69" y="73"/>
                      <a:pt x="71" y="73"/>
                    </a:cubicBezTo>
                    <a:cubicBezTo>
                      <a:pt x="77" y="74"/>
                      <a:pt x="83" y="70"/>
                      <a:pt x="84" y="63"/>
                    </a:cubicBezTo>
                    <a:cubicBezTo>
                      <a:pt x="90" y="42"/>
                      <a:pt x="109" y="26"/>
                      <a:pt x="132" y="26"/>
                    </a:cubicBezTo>
                    <a:cubicBezTo>
                      <a:pt x="145" y="26"/>
                      <a:pt x="157" y="31"/>
                      <a:pt x="166" y="40"/>
                    </a:cubicBezTo>
                    <a:cubicBezTo>
                      <a:pt x="169" y="43"/>
                      <a:pt x="174" y="45"/>
                      <a:pt x="178" y="44"/>
                    </a:cubicBezTo>
                    <a:cubicBezTo>
                      <a:pt x="181" y="43"/>
                      <a:pt x="184" y="43"/>
                      <a:pt x="186" y="43"/>
                    </a:cubicBezTo>
                    <a:cubicBezTo>
                      <a:pt x="202" y="43"/>
                      <a:pt x="216" y="52"/>
                      <a:pt x="223" y="66"/>
                    </a:cubicBezTo>
                    <a:cubicBezTo>
                      <a:pt x="225" y="71"/>
                      <a:pt x="231" y="74"/>
                      <a:pt x="236" y="73"/>
                    </a:cubicBezTo>
                    <a:cubicBezTo>
                      <a:pt x="238" y="73"/>
                      <a:pt x="239" y="73"/>
                      <a:pt x="240" y="73"/>
                    </a:cubicBezTo>
                    <a:cubicBezTo>
                      <a:pt x="263" y="73"/>
                      <a:pt x="281" y="92"/>
                      <a:pt x="281" y="114"/>
                    </a:cubicBezTo>
                    <a:cubicBezTo>
                      <a:pt x="281" y="132"/>
                      <a:pt x="269" y="147"/>
                      <a:pt x="253" y="153"/>
                    </a:cubicBezTo>
                    <a:cubicBezTo>
                      <a:pt x="254" y="155"/>
                      <a:pt x="254" y="157"/>
                      <a:pt x="254" y="160"/>
                    </a:cubicBezTo>
                    <a:cubicBezTo>
                      <a:pt x="254" y="180"/>
                      <a:pt x="254" y="180"/>
                      <a:pt x="254" y="180"/>
                    </a:cubicBezTo>
                    <a:cubicBezTo>
                      <a:pt x="284" y="173"/>
                      <a:pt x="307" y="146"/>
                      <a:pt x="307" y="114"/>
                    </a:cubicBezTo>
                    <a:cubicBezTo>
                      <a:pt x="307" y="79"/>
                      <a:pt x="280" y="50"/>
                      <a:pt x="246" y="47"/>
                    </a:cubicBezTo>
                    <a:close/>
                    <a:moveTo>
                      <a:pt x="246" y="47"/>
                    </a:moveTo>
                    <a:cubicBezTo>
                      <a:pt x="246" y="47"/>
                      <a:pt x="246" y="47"/>
                      <a:pt x="246"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grpSp>
        <p:sp>
          <p:nvSpPr>
            <p:cNvPr id="47" name="TextBox 46">
              <a:extLst>
                <a:ext uri="{FF2B5EF4-FFF2-40B4-BE49-F238E27FC236}">
                  <a16:creationId xmlns:a16="http://schemas.microsoft.com/office/drawing/2014/main" id="{413F1C87-EBD0-014D-8401-A2D9A2949849}"/>
                </a:ext>
              </a:extLst>
            </p:cNvPr>
            <p:cNvSpPr txBox="1"/>
            <p:nvPr/>
          </p:nvSpPr>
          <p:spPr>
            <a:xfrm>
              <a:off x="894190" y="3817837"/>
              <a:ext cx="2876550" cy="523219"/>
            </a:xfrm>
            <a:prstGeom prst="rect">
              <a:avLst/>
            </a:prstGeom>
            <a:noFill/>
          </p:spPr>
          <p:txBody>
            <a:bodyPr wrap="square" rtlCol="0">
              <a:spAutoFit/>
            </a:bodyPr>
            <a:lstStyle/>
            <a:p>
              <a:r>
                <a:rPr lang="en-IN" sz="900" b="1" dirty="0"/>
                <a:t>Provisioned, decommissioned, managed as single unit</a:t>
              </a:r>
            </a:p>
            <a:p>
              <a:endParaRPr lang="en-US" sz="1000" dirty="0"/>
            </a:p>
          </p:txBody>
        </p:sp>
      </p:grpSp>
      <p:grpSp>
        <p:nvGrpSpPr>
          <p:cNvPr id="49" name="Group 48">
            <a:extLst>
              <a:ext uri="{FF2B5EF4-FFF2-40B4-BE49-F238E27FC236}">
                <a16:creationId xmlns:a16="http://schemas.microsoft.com/office/drawing/2014/main" id="{49C42EBE-F72C-8E48-8EFC-345003CF7C77}"/>
              </a:ext>
            </a:extLst>
          </p:cNvPr>
          <p:cNvGrpSpPr/>
          <p:nvPr/>
        </p:nvGrpSpPr>
        <p:grpSpPr>
          <a:xfrm>
            <a:off x="362876" y="2175657"/>
            <a:ext cx="3495444" cy="1477328"/>
            <a:chOff x="356476" y="2046069"/>
            <a:chExt cx="3495444" cy="1477327"/>
          </a:xfrm>
        </p:grpSpPr>
        <p:grpSp>
          <p:nvGrpSpPr>
            <p:cNvPr id="29" name="Group 28">
              <a:extLst>
                <a:ext uri="{FF2B5EF4-FFF2-40B4-BE49-F238E27FC236}">
                  <a16:creationId xmlns:a16="http://schemas.microsoft.com/office/drawing/2014/main" id="{B6D9971E-F82B-7C46-8C02-2D0DFA8C3FF5}"/>
                </a:ext>
              </a:extLst>
            </p:cNvPr>
            <p:cNvGrpSpPr/>
            <p:nvPr/>
          </p:nvGrpSpPr>
          <p:grpSpPr>
            <a:xfrm>
              <a:off x="356476" y="2435262"/>
              <a:ext cx="377936" cy="298833"/>
              <a:chOff x="-3033713" y="1181100"/>
              <a:chExt cx="1911350" cy="1511300"/>
            </a:xfrm>
            <a:solidFill>
              <a:schemeClr val="accent2">
                <a:lumMod val="75000"/>
              </a:schemeClr>
            </a:solidFill>
          </p:grpSpPr>
          <p:sp>
            <p:nvSpPr>
              <p:cNvPr id="30" name="Freeform 9">
                <a:extLst>
                  <a:ext uri="{FF2B5EF4-FFF2-40B4-BE49-F238E27FC236}">
                    <a16:creationId xmlns:a16="http://schemas.microsoft.com/office/drawing/2014/main" id="{256A80B6-C91F-414B-BA57-E1CEE8026CD3}"/>
                  </a:ext>
                </a:extLst>
              </p:cNvPr>
              <p:cNvSpPr>
                <a:spLocks noEditPoints="1"/>
              </p:cNvSpPr>
              <p:nvPr/>
            </p:nvSpPr>
            <p:spPr bwMode="auto">
              <a:xfrm>
                <a:off x="-2144713" y="1181100"/>
                <a:ext cx="1022350" cy="825500"/>
              </a:xfrm>
              <a:custGeom>
                <a:avLst/>
                <a:gdLst>
                  <a:gd name="T0" fmla="*/ 574 w 779"/>
                  <a:gd name="T1" fmla="*/ 280 h 629"/>
                  <a:gd name="T2" fmla="*/ 258 w 779"/>
                  <a:gd name="T3" fmla="*/ 0 h 629"/>
                  <a:gd name="T4" fmla="*/ 0 w 779"/>
                  <a:gd name="T5" fmla="*/ 132 h 629"/>
                  <a:gd name="T6" fmla="*/ 21 w 779"/>
                  <a:gd name="T7" fmla="*/ 131 h 629"/>
                  <a:gd name="T8" fmla="*/ 525 w 779"/>
                  <a:gd name="T9" fmla="*/ 516 h 629"/>
                  <a:gd name="T10" fmla="*/ 706 w 779"/>
                  <a:gd name="T11" fmla="*/ 615 h 629"/>
                  <a:gd name="T12" fmla="*/ 719 w 779"/>
                  <a:gd name="T13" fmla="*/ 629 h 629"/>
                  <a:gd name="T14" fmla="*/ 779 w 779"/>
                  <a:gd name="T15" fmla="*/ 485 h 629"/>
                  <a:gd name="T16" fmla="*/ 574 w 779"/>
                  <a:gd name="T17" fmla="*/ 280 h 629"/>
                  <a:gd name="T18" fmla="*/ 574 w 779"/>
                  <a:gd name="T19" fmla="*/ 280 h 629"/>
                  <a:gd name="T20" fmla="*/ 574 w 779"/>
                  <a:gd name="T21" fmla="*/ 28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9" h="629">
                    <a:moveTo>
                      <a:pt x="574" y="280"/>
                    </a:moveTo>
                    <a:cubicBezTo>
                      <a:pt x="556" y="122"/>
                      <a:pt x="421" y="0"/>
                      <a:pt x="258" y="0"/>
                    </a:cubicBezTo>
                    <a:cubicBezTo>
                      <a:pt x="152" y="0"/>
                      <a:pt x="58" y="52"/>
                      <a:pt x="0" y="132"/>
                    </a:cubicBezTo>
                    <a:cubicBezTo>
                      <a:pt x="7" y="131"/>
                      <a:pt x="14" y="131"/>
                      <a:pt x="21" y="131"/>
                    </a:cubicBezTo>
                    <a:cubicBezTo>
                      <a:pt x="259" y="131"/>
                      <a:pt x="464" y="292"/>
                      <a:pt x="525" y="516"/>
                    </a:cubicBezTo>
                    <a:cubicBezTo>
                      <a:pt x="593" y="531"/>
                      <a:pt x="656" y="565"/>
                      <a:pt x="706" y="615"/>
                    </a:cubicBezTo>
                    <a:cubicBezTo>
                      <a:pt x="711" y="620"/>
                      <a:pt x="715" y="625"/>
                      <a:pt x="719" y="629"/>
                    </a:cubicBezTo>
                    <a:cubicBezTo>
                      <a:pt x="756" y="592"/>
                      <a:pt x="779" y="541"/>
                      <a:pt x="779" y="485"/>
                    </a:cubicBezTo>
                    <a:cubicBezTo>
                      <a:pt x="779" y="372"/>
                      <a:pt x="687" y="280"/>
                      <a:pt x="574" y="280"/>
                    </a:cubicBezTo>
                    <a:close/>
                    <a:moveTo>
                      <a:pt x="574" y="280"/>
                    </a:moveTo>
                    <a:cubicBezTo>
                      <a:pt x="574" y="280"/>
                      <a:pt x="574" y="280"/>
                      <a:pt x="574" y="2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31" name="Freeform 10">
                <a:extLst>
                  <a:ext uri="{FF2B5EF4-FFF2-40B4-BE49-F238E27FC236}">
                    <a16:creationId xmlns:a16="http://schemas.microsoft.com/office/drawing/2014/main" id="{A8609E22-FF5F-A742-B3CA-22A300517C44}"/>
                  </a:ext>
                </a:extLst>
              </p:cNvPr>
              <p:cNvSpPr>
                <a:spLocks noEditPoints="1"/>
              </p:cNvSpPr>
              <p:nvPr/>
            </p:nvSpPr>
            <p:spPr bwMode="auto">
              <a:xfrm>
                <a:off x="-3033713" y="1479550"/>
                <a:ext cx="1833563" cy="1212850"/>
              </a:xfrm>
              <a:custGeom>
                <a:avLst/>
                <a:gdLst>
                  <a:gd name="T0" fmla="*/ 1121 w 1396"/>
                  <a:gd name="T1" fmla="*/ 376 h 925"/>
                  <a:gd name="T2" fmla="*/ 698 w 1396"/>
                  <a:gd name="T3" fmla="*/ 0 h 925"/>
                  <a:gd name="T4" fmla="*/ 274 w 1396"/>
                  <a:gd name="T5" fmla="*/ 376 h 925"/>
                  <a:gd name="T6" fmla="*/ 0 w 1396"/>
                  <a:gd name="T7" fmla="*/ 650 h 925"/>
                  <a:gd name="T8" fmla="*/ 274 w 1396"/>
                  <a:gd name="T9" fmla="*/ 925 h 925"/>
                  <a:gd name="T10" fmla="*/ 1121 w 1396"/>
                  <a:gd name="T11" fmla="*/ 925 h 925"/>
                  <a:gd name="T12" fmla="*/ 1396 w 1396"/>
                  <a:gd name="T13" fmla="*/ 650 h 925"/>
                  <a:gd name="T14" fmla="*/ 1121 w 1396"/>
                  <a:gd name="T15" fmla="*/ 376 h 925"/>
                  <a:gd name="T16" fmla="*/ 1121 w 1396"/>
                  <a:gd name="T17" fmla="*/ 376 h 925"/>
                  <a:gd name="T18" fmla="*/ 1121 w 1396"/>
                  <a:gd name="T19" fmla="*/ 376 h 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6" h="925">
                    <a:moveTo>
                      <a:pt x="1121" y="376"/>
                    </a:moveTo>
                    <a:cubicBezTo>
                      <a:pt x="1096" y="164"/>
                      <a:pt x="916" y="0"/>
                      <a:pt x="698" y="0"/>
                    </a:cubicBezTo>
                    <a:cubicBezTo>
                      <a:pt x="479" y="0"/>
                      <a:pt x="299" y="164"/>
                      <a:pt x="274" y="376"/>
                    </a:cubicBezTo>
                    <a:cubicBezTo>
                      <a:pt x="123" y="376"/>
                      <a:pt x="0" y="499"/>
                      <a:pt x="0" y="650"/>
                    </a:cubicBezTo>
                    <a:cubicBezTo>
                      <a:pt x="0" y="802"/>
                      <a:pt x="123" y="925"/>
                      <a:pt x="274" y="925"/>
                    </a:cubicBezTo>
                    <a:cubicBezTo>
                      <a:pt x="1121" y="925"/>
                      <a:pt x="1121" y="925"/>
                      <a:pt x="1121" y="925"/>
                    </a:cubicBezTo>
                    <a:cubicBezTo>
                      <a:pt x="1273" y="925"/>
                      <a:pt x="1396" y="802"/>
                      <a:pt x="1396" y="650"/>
                    </a:cubicBezTo>
                    <a:cubicBezTo>
                      <a:pt x="1396" y="499"/>
                      <a:pt x="1273" y="376"/>
                      <a:pt x="1121" y="376"/>
                    </a:cubicBezTo>
                    <a:close/>
                    <a:moveTo>
                      <a:pt x="1121" y="376"/>
                    </a:moveTo>
                    <a:cubicBezTo>
                      <a:pt x="1121" y="376"/>
                      <a:pt x="1121" y="376"/>
                      <a:pt x="1121" y="3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grpSp>
        <p:sp>
          <p:nvSpPr>
            <p:cNvPr id="48" name="TextBox 47">
              <a:extLst>
                <a:ext uri="{FF2B5EF4-FFF2-40B4-BE49-F238E27FC236}">
                  <a16:creationId xmlns:a16="http://schemas.microsoft.com/office/drawing/2014/main" id="{7CC7B462-4320-1B4F-9FF0-DA819E4A968F}"/>
                </a:ext>
              </a:extLst>
            </p:cNvPr>
            <p:cNvSpPr txBox="1"/>
            <p:nvPr/>
          </p:nvSpPr>
          <p:spPr>
            <a:xfrm>
              <a:off x="894190" y="2046069"/>
              <a:ext cx="2957730" cy="1477327"/>
            </a:xfrm>
            <a:prstGeom prst="rect">
              <a:avLst/>
            </a:prstGeom>
            <a:noFill/>
          </p:spPr>
          <p:txBody>
            <a:bodyPr wrap="square" rtlCol="0">
              <a:spAutoFit/>
            </a:bodyPr>
            <a:lstStyle/>
            <a:p>
              <a:r>
                <a:rPr lang="en-IN" sz="900" b="1" dirty="0"/>
                <a:t>Customize prebuilt / build from scratch</a:t>
              </a:r>
            </a:p>
            <a:p>
              <a:endParaRPr lang="en-IN" sz="900" dirty="0"/>
            </a:p>
            <a:p>
              <a:r>
                <a:rPr lang="en-IN" sz="900" dirty="0"/>
                <a:t>Choose cloud resources with simple clicks</a:t>
              </a:r>
            </a:p>
            <a:p>
              <a:r>
                <a:rPr lang="en-IN" sz="900" dirty="0"/>
                <a:t>Refer existing resources to build a solution topology</a:t>
              </a:r>
            </a:p>
            <a:p>
              <a:r>
                <a:rPr lang="en-US" sz="900" dirty="0"/>
                <a:t>Specify parameters for a specific project</a:t>
              </a:r>
            </a:p>
            <a:p>
              <a:endParaRPr lang="en-US" sz="900" dirty="0"/>
            </a:p>
            <a:p>
              <a:r>
                <a:rPr lang="en-US" sz="900" dirty="0"/>
                <a:t>Reverse Engineer from an existing Deployment (sat Dev)</a:t>
              </a:r>
            </a:p>
            <a:p>
              <a:r>
                <a:rPr lang="en-US" sz="900" dirty="0"/>
                <a:t>Adapt for higher levels (stating, production, volume testing)</a:t>
              </a:r>
            </a:p>
          </p:txBody>
        </p:sp>
      </p:grpSp>
      <p:grpSp>
        <p:nvGrpSpPr>
          <p:cNvPr id="52" name="Group 51">
            <a:extLst>
              <a:ext uri="{FF2B5EF4-FFF2-40B4-BE49-F238E27FC236}">
                <a16:creationId xmlns:a16="http://schemas.microsoft.com/office/drawing/2014/main" id="{1441920C-5182-2145-940E-C5CDB405E67E}"/>
              </a:ext>
            </a:extLst>
          </p:cNvPr>
          <p:cNvGrpSpPr/>
          <p:nvPr/>
        </p:nvGrpSpPr>
        <p:grpSpPr>
          <a:xfrm>
            <a:off x="366272" y="1419622"/>
            <a:ext cx="3404469" cy="357236"/>
            <a:chOff x="366271" y="1419622"/>
            <a:chExt cx="3404469" cy="357235"/>
          </a:xfrm>
        </p:grpSpPr>
        <p:grpSp>
          <p:nvGrpSpPr>
            <p:cNvPr id="22" name="Group 21">
              <a:extLst>
                <a:ext uri="{FF2B5EF4-FFF2-40B4-BE49-F238E27FC236}">
                  <a16:creationId xmlns:a16="http://schemas.microsoft.com/office/drawing/2014/main" id="{19C4AC05-ABBF-C240-8563-C95720D8BE40}"/>
                </a:ext>
              </a:extLst>
            </p:cNvPr>
            <p:cNvGrpSpPr/>
            <p:nvPr/>
          </p:nvGrpSpPr>
          <p:grpSpPr>
            <a:xfrm>
              <a:off x="366271" y="1419622"/>
              <a:ext cx="358346" cy="357235"/>
              <a:chOff x="-2378076" y="530225"/>
              <a:chExt cx="2047875" cy="2041525"/>
            </a:xfrm>
            <a:solidFill>
              <a:schemeClr val="accent1">
                <a:lumMod val="75000"/>
              </a:schemeClr>
            </a:solidFill>
          </p:grpSpPr>
          <p:sp>
            <p:nvSpPr>
              <p:cNvPr id="23" name="Freeform 5">
                <a:extLst>
                  <a:ext uri="{FF2B5EF4-FFF2-40B4-BE49-F238E27FC236}">
                    <a16:creationId xmlns:a16="http://schemas.microsoft.com/office/drawing/2014/main" id="{D78FD4A0-C74C-3549-BFED-F1F0DDA7CBBD}"/>
                  </a:ext>
                </a:extLst>
              </p:cNvPr>
              <p:cNvSpPr>
                <a:spLocks noEditPoints="1"/>
              </p:cNvSpPr>
              <p:nvPr/>
            </p:nvSpPr>
            <p:spPr bwMode="auto">
              <a:xfrm>
                <a:off x="-2378076" y="530225"/>
                <a:ext cx="2047875" cy="2041525"/>
              </a:xfrm>
              <a:custGeom>
                <a:avLst/>
                <a:gdLst>
                  <a:gd name="T0" fmla="*/ 1808 w 2048"/>
                  <a:gd name="T1" fmla="*/ 1328 h 2048"/>
                  <a:gd name="T2" fmla="*/ 1790 w 2048"/>
                  <a:gd name="T3" fmla="*/ 378 h 2048"/>
                  <a:gd name="T4" fmla="*/ 1388 w 2048"/>
                  <a:gd name="T5" fmla="*/ 0 h 2048"/>
                  <a:gd name="T6" fmla="*/ 240 w 2048"/>
                  <a:gd name="T7" fmla="*/ 60 h 2048"/>
                  <a:gd name="T8" fmla="*/ 180 w 2048"/>
                  <a:gd name="T9" fmla="*/ 360 h 2048"/>
                  <a:gd name="T10" fmla="*/ 0 w 2048"/>
                  <a:gd name="T11" fmla="*/ 780 h 2048"/>
                  <a:gd name="T12" fmla="*/ 240 w 2048"/>
                  <a:gd name="T13" fmla="*/ 960 h 2048"/>
                  <a:gd name="T14" fmla="*/ 300 w 2048"/>
                  <a:gd name="T15" fmla="*/ 2048 h 2048"/>
                  <a:gd name="T16" fmla="*/ 1808 w 2048"/>
                  <a:gd name="T17" fmla="*/ 1988 h 2048"/>
                  <a:gd name="T18" fmla="*/ 1868 w 2048"/>
                  <a:gd name="T19" fmla="*/ 1928 h 2048"/>
                  <a:gd name="T20" fmla="*/ 2048 w 2048"/>
                  <a:gd name="T21" fmla="*/ 1508 h 2048"/>
                  <a:gd name="T22" fmla="*/ 1928 w 2048"/>
                  <a:gd name="T23" fmla="*/ 1508 h 2048"/>
                  <a:gd name="T24" fmla="*/ 1868 w 2048"/>
                  <a:gd name="T25" fmla="*/ 1568 h 2048"/>
                  <a:gd name="T26" fmla="*/ 1448 w 2048"/>
                  <a:gd name="T27" fmla="*/ 1628 h 2048"/>
                  <a:gd name="T28" fmla="*/ 1256 w 2048"/>
                  <a:gd name="T29" fmla="*/ 1508 h 2048"/>
                  <a:gd name="T30" fmla="*/ 1448 w 2048"/>
                  <a:gd name="T31" fmla="*/ 1388 h 2048"/>
                  <a:gd name="T32" fmla="*/ 1868 w 2048"/>
                  <a:gd name="T33" fmla="*/ 1448 h 2048"/>
                  <a:gd name="T34" fmla="*/ 1448 w 2048"/>
                  <a:gd name="T35" fmla="*/ 205 h 2048"/>
                  <a:gd name="T36" fmla="*/ 1448 w 2048"/>
                  <a:gd name="T37" fmla="*/ 360 h 2048"/>
                  <a:gd name="T38" fmla="*/ 180 w 2048"/>
                  <a:gd name="T39" fmla="*/ 480 h 2048"/>
                  <a:gd name="T40" fmla="*/ 600 w 2048"/>
                  <a:gd name="T41" fmla="*/ 420 h 2048"/>
                  <a:gd name="T42" fmla="*/ 795 w 2048"/>
                  <a:gd name="T43" fmla="*/ 540 h 2048"/>
                  <a:gd name="T44" fmla="*/ 600 w 2048"/>
                  <a:gd name="T45" fmla="*/ 660 h 2048"/>
                  <a:gd name="T46" fmla="*/ 180 w 2048"/>
                  <a:gd name="T47" fmla="*/ 600 h 2048"/>
                  <a:gd name="T48" fmla="*/ 120 w 2048"/>
                  <a:gd name="T49" fmla="*/ 540 h 2048"/>
                  <a:gd name="T50" fmla="*/ 180 w 2048"/>
                  <a:gd name="T51" fmla="*/ 840 h 2048"/>
                  <a:gd name="T52" fmla="*/ 180 w 2048"/>
                  <a:gd name="T53" fmla="*/ 720 h 2048"/>
                  <a:gd name="T54" fmla="*/ 240 w 2048"/>
                  <a:gd name="T55" fmla="*/ 840 h 2048"/>
                  <a:gd name="T56" fmla="*/ 1688 w 2048"/>
                  <a:gd name="T57" fmla="*/ 1928 h 2048"/>
                  <a:gd name="T58" fmla="*/ 360 w 2048"/>
                  <a:gd name="T59" fmla="*/ 720 h 2048"/>
                  <a:gd name="T60" fmla="*/ 480 w 2048"/>
                  <a:gd name="T61" fmla="*/ 780 h 2048"/>
                  <a:gd name="T62" fmla="*/ 573 w 2048"/>
                  <a:gd name="T63" fmla="*/ 830 h 2048"/>
                  <a:gd name="T64" fmla="*/ 964 w 2048"/>
                  <a:gd name="T65" fmla="*/ 540 h 2048"/>
                  <a:gd name="T66" fmla="*/ 573 w 2048"/>
                  <a:gd name="T67" fmla="*/ 250 h 2048"/>
                  <a:gd name="T68" fmla="*/ 480 w 2048"/>
                  <a:gd name="T69" fmla="*/ 300 h 2048"/>
                  <a:gd name="T70" fmla="*/ 360 w 2048"/>
                  <a:gd name="T71" fmla="*/ 360 h 2048"/>
                  <a:gd name="T72" fmla="*/ 1328 w 2048"/>
                  <a:gd name="T73" fmla="*/ 120 h 2048"/>
                  <a:gd name="T74" fmla="*/ 1388 w 2048"/>
                  <a:gd name="T75" fmla="*/ 480 h 2048"/>
                  <a:gd name="T76" fmla="*/ 1688 w 2048"/>
                  <a:gd name="T77" fmla="*/ 1328 h 2048"/>
                  <a:gd name="T78" fmla="*/ 1568 w 2048"/>
                  <a:gd name="T79" fmla="*/ 1268 h 2048"/>
                  <a:gd name="T80" fmla="*/ 1475 w 2048"/>
                  <a:gd name="T81" fmla="*/ 1218 h 2048"/>
                  <a:gd name="T82" fmla="*/ 1088 w 2048"/>
                  <a:gd name="T83" fmla="*/ 1508 h 2048"/>
                  <a:gd name="T84" fmla="*/ 1475 w 2048"/>
                  <a:gd name="T85" fmla="*/ 1798 h 2048"/>
                  <a:gd name="T86" fmla="*/ 1568 w 2048"/>
                  <a:gd name="T87" fmla="*/ 1748 h 2048"/>
                  <a:gd name="T88" fmla="*/ 1688 w 2048"/>
                  <a:gd name="T89" fmla="*/ 1688 h 2048"/>
                  <a:gd name="T90" fmla="*/ 1868 w 2048"/>
                  <a:gd name="T91" fmla="*/ 1808 h 2048"/>
                  <a:gd name="T92" fmla="*/ 1808 w 2048"/>
                  <a:gd name="T93" fmla="*/ 1688 h 2048"/>
                  <a:gd name="T94" fmla="*/ 1928 w 2048"/>
                  <a:gd name="T95" fmla="*/ 1748 h 2048"/>
                  <a:gd name="T96" fmla="*/ 1868 w 2048"/>
                  <a:gd name="T97" fmla="*/ 180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48" h="2048">
                    <a:moveTo>
                      <a:pt x="1868" y="1328"/>
                    </a:moveTo>
                    <a:cubicBezTo>
                      <a:pt x="1808" y="1328"/>
                      <a:pt x="1808" y="1328"/>
                      <a:pt x="1808" y="1328"/>
                    </a:cubicBezTo>
                    <a:cubicBezTo>
                      <a:pt x="1808" y="420"/>
                      <a:pt x="1808" y="420"/>
                      <a:pt x="1808" y="420"/>
                    </a:cubicBezTo>
                    <a:cubicBezTo>
                      <a:pt x="1808" y="404"/>
                      <a:pt x="1802" y="389"/>
                      <a:pt x="1790" y="378"/>
                    </a:cubicBezTo>
                    <a:cubicBezTo>
                      <a:pt x="1430" y="18"/>
                      <a:pt x="1430" y="18"/>
                      <a:pt x="1430" y="18"/>
                    </a:cubicBezTo>
                    <a:cubicBezTo>
                      <a:pt x="1420" y="7"/>
                      <a:pt x="1404" y="0"/>
                      <a:pt x="1388" y="0"/>
                    </a:cubicBezTo>
                    <a:cubicBezTo>
                      <a:pt x="300" y="0"/>
                      <a:pt x="300" y="0"/>
                      <a:pt x="300" y="0"/>
                    </a:cubicBezTo>
                    <a:cubicBezTo>
                      <a:pt x="267" y="0"/>
                      <a:pt x="240" y="27"/>
                      <a:pt x="240" y="60"/>
                    </a:cubicBezTo>
                    <a:cubicBezTo>
                      <a:pt x="240" y="360"/>
                      <a:pt x="240" y="360"/>
                      <a:pt x="240" y="360"/>
                    </a:cubicBezTo>
                    <a:cubicBezTo>
                      <a:pt x="180" y="360"/>
                      <a:pt x="180" y="360"/>
                      <a:pt x="180" y="360"/>
                    </a:cubicBezTo>
                    <a:cubicBezTo>
                      <a:pt x="81" y="360"/>
                      <a:pt x="0" y="441"/>
                      <a:pt x="0" y="540"/>
                    </a:cubicBezTo>
                    <a:cubicBezTo>
                      <a:pt x="0" y="780"/>
                      <a:pt x="0" y="780"/>
                      <a:pt x="0" y="780"/>
                    </a:cubicBezTo>
                    <a:cubicBezTo>
                      <a:pt x="0" y="879"/>
                      <a:pt x="81" y="960"/>
                      <a:pt x="180" y="960"/>
                    </a:cubicBezTo>
                    <a:cubicBezTo>
                      <a:pt x="240" y="960"/>
                      <a:pt x="240" y="960"/>
                      <a:pt x="240" y="960"/>
                    </a:cubicBezTo>
                    <a:cubicBezTo>
                      <a:pt x="240" y="1988"/>
                      <a:pt x="240" y="1988"/>
                      <a:pt x="240" y="1988"/>
                    </a:cubicBezTo>
                    <a:cubicBezTo>
                      <a:pt x="240" y="2021"/>
                      <a:pt x="267" y="2048"/>
                      <a:pt x="300" y="2048"/>
                    </a:cubicBezTo>
                    <a:cubicBezTo>
                      <a:pt x="1748" y="2048"/>
                      <a:pt x="1748" y="2048"/>
                      <a:pt x="1748" y="2048"/>
                    </a:cubicBezTo>
                    <a:cubicBezTo>
                      <a:pt x="1781" y="2048"/>
                      <a:pt x="1808" y="2021"/>
                      <a:pt x="1808" y="1988"/>
                    </a:cubicBezTo>
                    <a:cubicBezTo>
                      <a:pt x="1808" y="1928"/>
                      <a:pt x="1808" y="1928"/>
                      <a:pt x="1808" y="1928"/>
                    </a:cubicBezTo>
                    <a:cubicBezTo>
                      <a:pt x="1868" y="1928"/>
                      <a:pt x="1868" y="1928"/>
                      <a:pt x="1868" y="1928"/>
                    </a:cubicBezTo>
                    <a:cubicBezTo>
                      <a:pt x="1967" y="1928"/>
                      <a:pt x="2048" y="1847"/>
                      <a:pt x="2048" y="1748"/>
                    </a:cubicBezTo>
                    <a:cubicBezTo>
                      <a:pt x="2048" y="1508"/>
                      <a:pt x="2048" y="1508"/>
                      <a:pt x="2048" y="1508"/>
                    </a:cubicBezTo>
                    <a:cubicBezTo>
                      <a:pt x="2048" y="1409"/>
                      <a:pt x="1967" y="1328"/>
                      <a:pt x="1868" y="1328"/>
                    </a:cubicBezTo>
                    <a:close/>
                    <a:moveTo>
                      <a:pt x="1928" y="1508"/>
                    </a:moveTo>
                    <a:cubicBezTo>
                      <a:pt x="1928" y="1578"/>
                      <a:pt x="1928" y="1578"/>
                      <a:pt x="1928" y="1578"/>
                    </a:cubicBezTo>
                    <a:cubicBezTo>
                      <a:pt x="1909" y="1572"/>
                      <a:pt x="1889" y="1568"/>
                      <a:pt x="1868" y="1568"/>
                    </a:cubicBezTo>
                    <a:cubicBezTo>
                      <a:pt x="1824" y="1568"/>
                      <a:pt x="1547" y="1568"/>
                      <a:pt x="1508" y="1568"/>
                    </a:cubicBezTo>
                    <a:cubicBezTo>
                      <a:pt x="1475" y="1568"/>
                      <a:pt x="1448" y="1595"/>
                      <a:pt x="1448" y="1628"/>
                    </a:cubicBezTo>
                    <a:cubicBezTo>
                      <a:pt x="1448" y="1636"/>
                      <a:pt x="1448" y="1636"/>
                      <a:pt x="1448" y="1636"/>
                    </a:cubicBezTo>
                    <a:cubicBezTo>
                      <a:pt x="1256" y="1508"/>
                      <a:pt x="1256" y="1508"/>
                      <a:pt x="1256" y="1508"/>
                    </a:cubicBezTo>
                    <a:cubicBezTo>
                      <a:pt x="1448" y="1380"/>
                      <a:pt x="1448" y="1380"/>
                      <a:pt x="1448" y="1380"/>
                    </a:cubicBezTo>
                    <a:cubicBezTo>
                      <a:pt x="1448" y="1388"/>
                      <a:pt x="1448" y="1388"/>
                      <a:pt x="1448" y="1388"/>
                    </a:cubicBezTo>
                    <a:cubicBezTo>
                      <a:pt x="1448" y="1421"/>
                      <a:pt x="1475" y="1448"/>
                      <a:pt x="1508" y="1448"/>
                    </a:cubicBezTo>
                    <a:cubicBezTo>
                      <a:pt x="1868" y="1448"/>
                      <a:pt x="1868" y="1448"/>
                      <a:pt x="1868" y="1448"/>
                    </a:cubicBezTo>
                    <a:cubicBezTo>
                      <a:pt x="1901" y="1448"/>
                      <a:pt x="1928" y="1475"/>
                      <a:pt x="1928" y="1508"/>
                    </a:cubicBezTo>
                    <a:close/>
                    <a:moveTo>
                      <a:pt x="1448" y="205"/>
                    </a:moveTo>
                    <a:cubicBezTo>
                      <a:pt x="1603" y="360"/>
                      <a:pt x="1603" y="360"/>
                      <a:pt x="1603" y="360"/>
                    </a:cubicBezTo>
                    <a:cubicBezTo>
                      <a:pt x="1448" y="360"/>
                      <a:pt x="1448" y="360"/>
                      <a:pt x="1448" y="360"/>
                    </a:cubicBezTo>
                    <a:lnTo>
                      <a:pt x="1448" y="205"/>
                    </a:lnTo>
                    <a:close/>
                    <a:moveTo>
                      <a:pt x="180" y="480"/>
                    </a:moveTo>
                    <a:cubicBezTo>
                      <a:pt x="540" y="480"/>
                      <a:pt x="540" y="480"/>
                      <a:pt x="540" y="480"/>
                    </a:cubicBezTo>
                    <a:cubicBezTo>
                      <a:pt x="573" y="480"/>
                      <a:pt x="600" y="453"/>
                      <a:pt x="600" y="420"/>
                    </a:cubicBezTo>
                    <a:cubicBezTo>
                      <a:pt x="600" y="411"/>
                      <a:pt x="600" y="411"/>
                      <a:pt x="600" y="411"/>
                    </a:cubicBezTo>
                    <a:cubicBezTo>
                      <a:pt x="795" y="540"/>
                      <a:pt x="795" y="540"/>
                      <a:pt x="795" y="540"/>
                    </a:cubicBezTo>
                    <a:cubicBezTo>
                      <a:pt x="600" y="669"/>
                      <a:pt x="600" y="669"/>
                      <a:pt x="600" y="669"/>
                    </a:cubicBezTo>
                    <a:cubicBezTo>
                      <a:pt x="600" y="660"/>
                      <a:pt x="600" y="660"/>
                      <a:pt x="600" y="660"/>
                    </a:cubicBezTo>
                    <a:cubicBezTo>
                      <a:pt x="600" y="627"/>
                      <a:pt x="573" y="600"/>
                      <a:pt x="540" y="600"/>
                    </a:cubicBezTo>
                    <a:cubicBezTo>
                      <a:pt x="498" y="600"/>
                      <a:pt x="237" y="600"/>
                      <a:pt x="180" y="600"/>
                    </a:cubicBezTo>
                    <a:cubicBezTo>
                      <a:pt x="159" y="600"/>
                      <a:pt x="139" y="604"/>
                      <a:pt x="120" y="610"/>
                    </a:cubicBezTo>
                    <a:cubicBezTo>
                      <a:pt x="120" y="540"/>
                      <a:pt x="120" y="540"/>
                      <a:pt x="120" y="540"/>
                    </a:cubicBezTo>
                    <a:cubicBezTo>
                      <a:pt x="120" y="507"/>
                      <a:pt x="147" y="480"/>
                      <a:pt x="180" y="480"/>
                    </a:cubicBezTo>
                    <a:close/>
                    <a:moveTo>
                      <a:pt x="180" y="840"/>
                    </a:moveTo>
                    <a:cubicBezTo>
                      <a:pt x="147" y="840"/>
                      <a:pt x="120" y="813"/>
                      <a:pt x="120" y="780"/>
                    </a:cubicBezTo>
                    <a:cubicBezTo>
                      <a:pt x="120" y="747"/>
                      <a:pt x="147" y="720"/>
                      <a:pt x="180" y="720"/>
                    </a:cubicBezTo>
                    <a:cubicBezTo>
                      <a:pt x="240" y="720"/>
                      <a:pt x="240" y="720"/>
                      <a:pt x="240" y="720"/>
                    </a:cubicBezTo>
                    <a:cubicBezTo>
                      <a:pt x="240" y="840"/>
                      <a:pt x="240" y="840"/>
                      <a:pt x="240" y="840"/>
                    </a:cubicBezTo>
                    <a:lnTo>
                      <a:pt x="180" y="840"/>
                    </a:lnTo>
                    <a:close/>
                    <a:moveTo>
                      <a:pt x="1688" y="1928"/>
                    </a:moveTo>
                    <a:cubicBezTo>
                      <a:pt x="360" y="1928"/>
                      <a:pt x="360" y="1928"/>
                      <a:pt x="360" y="1928"/>
                    </a:cubicBezTo>
                    <a:cubicBezTo>
                      <a:pt x="360" y="1889"/>
                      <a:pt x="360" y="784"/>
                      <a:pt x="360" y="720"/>
                    </a:cubicBezTo>
                    <a:cubicBezTo>
                      <a:pt x="480" y="720"/>
                      <a:pt x="480" y="720"/>
                      <a:pt x="480" y="720"/>
                    </a:cubicBezTo>
                    <a:cubicBezTo>
                      <a:pt x="480" y="780"/>
                      <a:pt x="480" y="780"/>
                      <a:pt x="480" y="780"/>
                    </a:cubicBezTo>
                    <a:cubicBezTo>
                      <a:pt x="480" y="802"/>
                      <a:pt x="492" y="822"/>
                      <a:pt x="512" y="833"/>
                    </a:cubicBezTo>
                    <a:cubicBezTo>
                      <a:pt x="531" y="843"/>
                      <a:pt x="555" y="842"/>
                      <a:pt x="573" y="830"/>
                    </a:cubicBezTo>
                    <a:cubicBezTo>
                      <a:pt x="937" y="590"/>
                      <a:pt x="937" y="590"/>
                      <a:pt x="937" y="590"/>
                    </a:cubicBezTo>
                    <a:cubicBezTo>
                      <a:pt x="954" y="579"/>
                      <a:pt x="964" y="560"/>
                      <a:pt x="964" y="540"/>
                    </a:cubicBezTo>
                    <a:cubicBezTo>
                      <a:pt x="964" y="520"/>
                      <a:pt x="954" y="501"/>
                      <a:pt x="937" y="490"/>
                    </a:cubicBezTo>
                    <a:cubicBezTo>
                      <a:pt x="573" y="250"/>
                      <a:pt x="573" y="250"/>
                      <a:pt x="573" y="250"/>
                    </a:cubicBezTo>
                    <a:cubicBezTo>
                      <a:pt x="555" y="238"/>
                      <a:pt x="531" y="237"/>
                      <a:pt x="512" y="247"/>
                    </a:cubicBezTo>
                    <a:cubicBezTo>
                      <a:pt x="492" y="258"/>
                      <a:pt x="480" y="278"/>
                      <a:pt x="480" y="300"/>
                    </a:cubicBezTo>
                    <a:cubicBezTo>
                      <a:pt x="480" y="360"/>
                      <a:pt x="480" y="360"/>
                      <a:pt x="480" y="360"/>
                    </a:cubicBezTo>
                    <a:cubicBezTo>
                      <a:pt x="360" y="360"/>
                      <a:pt x="360" y="360"/>
                      <a:pt x="360" y="360"/>
                    </a:cubicBezTo>
                    <a:cubicBezTo>
                      <a:pt x="360" y="120"/>
                      <a:pt x="360" y="120"/>
                      <a:pt x="360" y="120"/>
                    </a:cubicBezTo>
                    <a:cubicBezTo>
                      <a:pt x="1328" y="120"/>
                      <a:pt x="1328" y="120"/>
                      <a:pt x="1328" y="120"/>
                    </a:cubicBezTo>
                    <a:cubicBezTo>
                      <a:pt x="1328" y="420"/>
                      <a:pt x="1328" y="420"/>
                      <a:pt x="1328" y="420"/>
                    </a:cubicBezTo>
                    <a:cubicBezTo>
                      <a:pt x="1328" y="453"/>
                      <a:pt x="1355" y="480"/>
                      <a:pt x="1388" y="480"/>
                    </a:cubicBezTo>
                    <a:cubicBezTo>
                      <a:pt x="1688" y="480"/>
                      <a:pt x="1688" y="480"/>
                      <a:pt x="1688" y="480"/>
                    </a:cubicBezTo>
                    <a:cubicBezTo>
                      <a:pt x="1688" y="1328"/>
                      <a:pt x="1688" y="1328"/>
                      <a:pt x="1688" y="1328"/>
                    </a:cubicBezTo>
                    <a:cubicBezTo>
                      <a:pt x="1568" y="1328"/>
                      <a:pt x="1568" y="1328"/>
                      <a:pt x="1568" y="1328"/>
                    </a:cubicBezTo>
                    <a:cubicBezTo>
                      <a:pt x="1568" y="1268"/>
                      <a:pt x="1568" y="1268"/>
                      <a:pt x="1568" y="1268"/>
                    </a:cubicBezTo>
                    <a:cubicBezTo>
                      <a:pt x="1568" y="1246"/>
                      <a:pt x="1556" y="1226"/>
                      <a:pt x="1536" y="1215"/>
                    </a:cubicBezTo>
                    <a:cubicBezTo>
                      <a:pt x="1517" y="1205"/>
                      <a:pt x="1493" y="1206"/>
                      <a:pt x="1475" y="1218"/>
                    </a:cubicBezTo>
                    <a:cubicBezTo>
                      <a:pt x="1115" y="1458"/>
                      <a:pt x="1115" y="1458"/>
                      <a:pt x="1115" y="1458"/>
                    </a:cubicBezTo>
                    <a:cubicBezTo>
                      <a:pt x="1098" y="1469"/>
                      <a:pt x="1088" y="1488"/>
                      <a:pt x="1088" y="1508"/>
                    </a:cubicBezTo>
                    <a:cubicBezTo>
                      <a:pt x="1088" y="1528"/>
                      <a:pt x="1098" y="1547"/>
                      <a:pt x="1115" y="1558"/>
                    </a:cubicBezTo>
                    <a:cubicBezTo>
                      <a:pt x="1475" y="1798"/>
                      <a:pt x="1475" y="1798"/>
                      <a:pt x="1475" y="1798"/>
                    </a:cubicBezTo>
                    <a:cubicBezTo>
                      <a:pt x="1493" y="1810"/>
                      <a:pt x="1517" y="1811"/>
                      <a:pt x="1536" y="1801"/>
                    </a:cubicBezTo>
                    <a:cubicBezTo>
                      <a:pt x="1556" y="1790"/>
                      <a:pt x="1568" y="1770"/>
                      <a:pt x="1568" y="1748"/>
                    </a:cubicBezTo>
                    <a:cubicBezTo>
                      <a:pt x="1568" y="1688"/>
                      <a:pt x="1568" y="1688"/>
                      <a:pt x="1568" y="1688"/>
                    </a:cubicBezTo>
                    <a:cubicBezTo>
                      <a:pt x="1688" y="1688"/>
                      <a:pt x="1688" y="1688"/>
                      <a:pt x="1688" y="1688"/>
                    </a:cubicBezTo>
                    <a:lnTo>
                      <a:pt x="1688" y="1928"/>
                    </a:lnTo>
                    <a:close/>
                    <a:moveTo>
                      <a:pt x="1868" y="1808"/>
                    </a:moveTo>
                    <a:cubicBezTo>
                      <a:pt x="1808" y="1808"/>
                      <a:pt x="1808" y="1808"/>
                      <a:pt x="1808" y="1808"/>
                    </a:cubicBezTo>
                    <a:cubicBezTo>
                      <a:pt x="1808" y="1688"/>
                      <a:pt x="1808" y="1688"/>
                      <a:pt x="1808" y="1688"/>
                    </a:cubicBezTo>
                    <a:cubicBezTo>
                      <a:pt x="1868" y="1688"/>
                      <a:pt x="1868" y="1688"/>
                      <a:pt x="1868" y="1688"/>
                    </a:cubicBezTo>
                    <a:cubicBezTo>
                      <a:pt x="1901" y="1688"/>
                      <a:pt x="1928" y="1715"/>
                      <a:pt x="1928" y="1748"/>
                    </a:cubicBezTo>
                    <a:cubicBezTo>
                      <a:pt x="1928" y="1781"/>
                      <a:pt x="1901" y="1808"/>
                      <a:pt x="1868" y="1808"/>
                    </a:cubicBezTo>
                    <a:close/>
                    <a:moveTo>
                      <a:pt x="1868" y="1808"/>
                    </a:moveTo>
                    <a:cubicBezTo>
                      <a:pt x="1868" y="1808"/>
                      <a:pt x="1868" y="1808"/>
                      <a:pt x="1868" y="180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24" name="Freeform 6">
                <a:extLst>
                  <a:ext uri="{FF2B5EF4-FFF2-40B4-BE49-F238E27FC236}">
                    <a16:creationId xmlns:a16="http://schemas.microsoft.com/office/drawing/2014/main" id="{BF4BE716-E6F0-C442-8124-6F3DA3673C10}"/>
                  </a:ext>
                </a:extLst>
              </p:cNvPr>
              <p:cNvSpPr>
                <a:spLocks noEditPoints="1"/>
              </p:cNvSpPr>
              <p:nvPr/>
            </p:nvSpPr>
            <p:spPr bwMode="auto">
              <a:xfrm>
                <a:off x="-1409701" y="1128713"/>
                <a:ext cx="479425" cy="119062"/>
              </a:xfrm>
              <a:custGeom>
                <a:avLst/>
                <a:gdLst>
                  <a:gd name="T0" fmla="*/ 60 w 480"/>
                  <a:gd name="T1" fmla="*/ 120 h 120"/>
                  <a:gd name="T2" fmla="*/ 420 w 480"/>
                  <a:gd name="T3" fmla="*/ 120 h 120"/>
                  <a:gd name="T4" fmla="*/ 480 w 480"/>
                  <a:gd name="T5" fmla="*/ 60 h 120"/>
                  <a:gd name="T6" fmla="*/ 420 w 480"/>
                  <a:gd name="T7" fmla="*/ 0 h 120"/>
                  <a:gd name="T8" fmla="*/ 60 w 480"/>
                  <a:gd name="T9" fmla="*/ 0 h 120"/>
                  <a:gd name="T10" fmla="*/ 0 w 480"/>
                  <a:gd name="T11" fmla="*/ 60 h 120"/>
                  <a:gd name="T12" fmla="*/ 60 w 480"/>
                  <a:gd name="T13" fmla="*/ 120 h 120"/>
                  <a:gd name="T14" fmla="*/ 60 w 480"/>
                  <a:gd name="T15" fmla="*/ 120 h 120"/>
                  <a:gd name="T16" fmla="*/ 60 w 480"/>
                  <a:gd name="T1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0" h="120">
                    <a:moveTo>
                      <a:pt x="60" y="120"/>
                    </a:moveTo>
                    <a:cubicBezTo>
                      <a:pt x="420" y="120"/>
                      <a:pt x="420" y="120"/>
                      <a:pt x="420" y="120"/>
                    </a:cubicBezTo>
                    <a:cubicBezTo>
                      <a:pt x="453" y="120"/>
                      <a:pt x="480" y="93"/>
                      <a:pt x="480" y="60"/>
                    </a:cubicBezTo>
                    <a:cubicBezTo>
                      <a:pt x="480" y="27"/>
                      <a:pt x="453" y="0"/>
                      <a:pt x="420" y="0"/>
                    </a:cubicBezTo>
                    <a:cubicBezTo>
                      <a:pt x="60" y="0"/>
                      <a:pt x="60" y="0"/>
                      <a:pt x="60" y="0"/>
                    </a:cubicBezTo>
                    <a:cubicBezTo>
                      <a:pt x="27" y="0"/>
                      <a:pt x="0" y="27"/>
                      <a:pt x="0" y="60"/>
                    </a:cubicBezTo>
                    <a:cubicBezTo>
                      <a:pt x="0" y="93"/>
                      <a:pt x="27" y="120"/>
                      <a:pt x="60" y="120"/>
                    </a:cubicBezTo>
                    <a:close/>
                    <a:moveTo>
                      <a:pt x="60" y="120"/>
                    </a:moveTo>
                    <a:cubicBezTo>
                      <a:pt x="60" y="120"/>
                      <a:pt x="60" y="120"/>
                      <a:pt x="60"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25" name="Freeform 7">
                <a:extLst>
                  <a:ext uri="{FF2B5EF4-FFF2-40B4-BE49-F238E27FC236}">
                    <a16:creationId xmlns:a16="http://schemas.microsoft.com/office/drawing/2014/main" id="{8DA63F5C-8329-5E4D-AB2D-508C1190C829}"/>
                  </a:ext>
                </a:extLst>
              </p:cNvPr>
              <p:cNvSpPr>
                <a:spLocks noEditPoints="1"/>
              </p:cNvSpPr>
              <p:nvPr/>
            </p:nvSpPr>
            <p:spPr bwMode="auto">
              <a:xfrm>
                <a:off x="-1409701" y="1366838"/>
                <a:ext cx="479425" cy="120650"/>
              </a:xfrm>
              <a:custGeom>
                <a:avLst/>
                <a:gdLst>
                  <a:gd name="T0" fmla="*/ 60 w 480"/>
                  <a:gd name="T1" fmla="*/ 120 h 120"/>
                  <a:gd name="T2" fmla="*/ 420 w 480"/>
                  <a:gd name="T3" fmla="*/ 120 h 120"/>
                  <a:gd name="T4" fmla="*/ 480 w 480"/>
                  <a:gd name="T5" fmla="*/ 60 h 120"/>
                  <a:gd name="T6" fmla="*/ 420 w 480"/>
                  <a:gd name="T7" fmla="*/ 0 h 120"/>
                  <a:gd name="T8" fmla="*/ 60 w 480"/>
                  <a:gd name="T9" fmla="*/ 0 h 120"/>
                  <a:gd name="T10" fmla="*/ 0 w 480"/>
                  <a:gd name="T11" fmla="*/ 60 h 120"/>
                  <a:gd name="T12" fmla="*/ 60 w 480"/>
                  <a:gd name="T13" fmla="*/ 120 h 120"/>
                  <a:gd name="T14" fmla="*/ 60 w 480"/>
                  <a:gd name="T15" fmla="*/ 120 h 120"/>
                  <a:gd name="T16" fmla="*/ 60 w 480"/>
                  <a:gd name="T1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0" h="120">
                    <a:moveTo>
                      <a:pt x="60" y="120"/>
                    </a:moveTo>
                    <a:cubicBezTo>
                      <a:pt x="420" y="120"/>
                      <a:pt x="420" y="120"/>
                      <a:pt x="420" y="120"/>
                    </a:cubicBezTo>
                    <a:cubicBezTo>
                      <a:pt x="453" y="120"/>
                      <a:pt x="480" y="93"/>
                      <a:pt x="480" y="60"/>
                    </a:cubicBezTo>
                    <a:cubicBezTo>
                      <a:pt x="480" y="27"/>
                      <a:pt x="453" y="0"/>
                      <a:pt x="420" y="0"/>
                    </a:cubicBezTo>
                    <a:cubicBezTo>
                      <a:pt x="60" y="0"/>
                      <a:pt x="60" y="0"/>
                      <a:pt x="60" y="0"/>
                    </a:cubicBezTo>
                    <a:cubicBezTo>
                      <a:pt x="27" y="0"/>
                      <a:pt x="0" y="27"/>
                      <a:pt x="0" y="60"/>
                    </a:cubicBezTo>
                    <a:cubicBezTo>
                      <a:pt x="0" y="93"/>
                      <a:pt x="27" y="120"/>
                      <a:pt x="60" y="120"/>
                    </a:cubicBezTo>
                    <a:close/>
                    <a:moveTo>
                      <a:pt x="60" y="120"/>
                    </a:moveTo>
                    <a:cubicBezTo>
                      <a:pt x="60" y="120"/>
                      <a:pt x="60" y="120"/>
                      <a:pt x="60"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26" name="Freeform 8">
                <a:extLst>
                  <a:ext uri="{FF2B5EF4-FFF2-40B4-BE49-F238E27FC236}">
                    <a16:creationId xmlns:a16="http://schemas.microsoft.com/office/drawing/2014/main" id="{A92D9A43-246F-B64B-AF02-238ACB4F4088}"/>
                  </a:ext>
                </a:extLst>
              </p:cNvPr>
              <p:cNvSpPr>
                <a:spLocks noEditPoints="1"/>
              </p:cNvSpPr>
              <p:nvPr/>
            </p:nvSpPr>
            <p:spPr bwMode="auto">
              <a:xfrm>
                <a:off x="-1897063" y="1854200"/>
                <a:ext cx="482600" cy="119062"/>
              </a:xfrm>
              <a:custGeom>
                <a:avLst/>
                <a:gdLst>
                  <a:gd name="T0" fmla="*/ 424 w 484"/>
                  <a:gd name="T1" fmla="*/ 0 h 120"/>
                  <a:gd name="T2" fmla="*/ 60 w 484"/>
                  <a:gd name="T3" fmla="*/ 0 h 120"/>
                  <a:gd name="T4" fmla="*/ 0 w 484"/>
                  <a:gd name="T5" fmla="*/ 60 h 120"/>
                  <a:gd name="T6" fmla="*/ 60 w 484"/>
                  <a:gd name="T7" fmla="*/ 120 h 120"/>
                  <a:gd name="T8" fmla="*/ 424 w 484"/>
                  <a:gd name="T9" fmla="*/ 120 h 120"/>
                  <a:gd name="T10" fmla="*/ 484 w 484"/>
                  <a:gd name="T11" fmla="*/ 60 h 120"/>
                  <a:gd name="T12" fmla="*/ 424 w 484"/>
                  <a:gd name="T13" fmla="*/ 0 h 120"/>
                  <a:gd name="T14" fmla="*/ 424 w 484"/>
                  <a:gd name="T15" fmla="*/ 0 h 120"/>
                  <a:gd name="T16" fmla="*/ 424 w 484"/>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120">
                    <a:moveTo>
                      <a:pt x="424" y="0"/>
                    </a:moveTo>
                    <a:cubicBezTo>
                      <a:pt x="60" y="0"/>
                      <a:pt x="60" y="0"/>
                      <a:pt x="60" y="0"/>
                    </a:cubicBezTo>
                    <a:cubicBezTo>
                      <a:pt x="27" y="0"/>
                      <a:pt x="0" y="27"/>
                      <a:pt x="0" y="60"/>
                    </a:cubicBezTo>
                    <a:cubicBezTo>
                      <a:pt x="0" y="93"/>
                      <a:pt x="27" y="120"/>
                      <a:pt x="60" y="120"/>
                    </a:cubicBezTo>
                    <a:cubicBezTo>
                      <a:pt x="424" y="120"/>
                      <a:pt x="424" y="120"/>
                      <a:pt x="424" y="120"/>
                    </a:cubicBezTo>
                    <a:cubicBezTo>
                      <a:pt x="457" y="120"/>
                      <a:pt x="484" y="93"/>
                      <a:pt x="484" y="60"/>
                    </a:cubicBezTo>
                    <a:cubicBezTo>
                      <a:pt x="484" y="27"/>
                      <a:pt x="457" y="0"/>
                      <a:pt x="424" y="0"/>
                    </a:cubicBezTo>
                    <a:close/>
                    <a:moveTo>
                      <a:pt x="424" y="0"/>
                    </a:moveTo>
                    <a:cubicBezTo>
                      <a:pt x="424" y="0"/>
                      <a:pt x="424"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27" name="Freeform 9">
                <a:extLst>
                  <a:ext uri="{FF2B5EF4-FFF2-40B4-BE49-F238E27FC236}">
                    <a16:creationId xmlns:a16="http://schemas.microsoft.com/office/drawing/2014/main" id="{3D07564E-4BE6-CD44-BA0B-6BF899483C2D}"/>
                  </a:ext>
                </a:extLst>
              </p:cNvPr>
              <p:cNvSpPr>
                <a:spLocks noEditPoints="1"/>
              </p:cNvSpPr>
              <p:nvPr/>
            </p:nvSpPr>
            <p:spPr bwMode="auto">
              <a:xfrm>
                <a:off x="-1897063" y="2093913"/>
                <a:ext cx="482600" cy="119062"/>
              </a:xfrm>
              <a:custGeom>
                <a:avLst/>
                <a:gdLst>
                  <a:gd name="T0" fmla="*/ 424 w 484"/>
                  <a:gd name="T1" fmla="*/ 0 h 120"/>
                  <a:gd name="T2" fmla="*/ 60 w 484"/>
                  <a:gd name="T3" fmla="*/ 0 h 120"/>
                  <a:gd name="T4" fmla="*/ 0 w 484"/>
                  <a:gd name="T5" fmla="*/ 60 h 120"/>
                  <a:gd name="T6" fmla="*/ 60 w 484"/>
                  <a:gd name="T7" fmla="*/ 120 h 120"/>
                  <a:gd name="T8" fmla="*/ 424 w 484"/>
                  <a:gd name="T9" fmla="*/ 120 h 120"/>
                  <a:gd name="T10" fmla="*/ 484 w 484"/>
                  <a:gd name="T11" fmla="*/ 60 h 120"/>
                  <a:gd name="T12" fmla="*/ 424 w 484"/>
                  <a:gd name="T13" fmla="*/ 0 h 120"/>
                  <a:gd name="T14" fmla="*/ 424 w 484"/>
                  <a:gd name="T15" fmla="*/ 0 h 120"/>
                  <a:gd name="T16" fmla="*/ 424 w 484"/>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120">
                    <a:moveTo>
                      <a:pt x="424" y="0"/>
                    </a:moveTo>
                    <a:cubicBezTo>
                      <a:pt x="60" y="0"/>
                      <a:pt x="60" y="0"/>
                      <a:pt x="60" y="0"/>
                    </a:cubicBezTo>
                    <a:cubicBezTo>
                      <a:pt x="27" y="0"/>
                      <a:pt x="0" y="27"/>
                      <a:pt x="0" y="60"/>
                    </a:cubicBezTo>
                    <a:cubicBezTo>
                      <a:pt x="0" y="93"/>
                      <a:pt x="27" y="120"/>
                      <a:pt x="60" y="120"/>
                    </a:cubicBezTo>
                    <a:cubicBezTo>
                      <a:pt x="424" y="120"/>
                      <a:pt x="424" y="120"/>
                      <a:pt x="424" y="120"/>
                    </a:cubicBezTo>
                    <a:cubicBezTo>
                      <a:pt x="457" y="120"/>
                      <a:pt x="484" y="93"/>
                      <a:pt x="484" y="60"/>
                    </a:cubicBezTo>
                    <a:cubicBezTo>
                      <a:pt x="484" y="27"/>
                      <a:pt x="457" y="0"/>
                      <a:pt x="424" y="0"/>
                    </a:cubicBezTo>
                    <a:close/>
                    <a:moveTo>
                      <a:pt x="424" y="0"/>
                    </a:moveTo>
                    <a:cubicBezTo>
                      <a:pt x="424" y="0"/>
                      <a:pt x="424"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sp>
            <p:nvSpPr>
              <p:cNvPr id="28" name="Freeform 10">
                <a:extLst>
                  <a:ext uri="{FF2B5EF4-FFF2-40B4-BE49-F238E27FC236}">
                    <a16:creationId xmlns:a16="http://schemas.microsoft.com/office/drawing/2014/main" id="{A73DAF88-9C43-A24B-865A-B53B44F2B00E}"/>
                  </a:ext>
                </a:extLst>
              </p:cNvPr>
              <p:cNvSpPr>
                <a:spLocks noEditPoints="1"/>
              </p:cNvSpPr>
              <p:nvPr/>
            </p:nvSpPr>
            <p:spPr bwMode="auto">
              <a:xfrm>
                <a:off x="-1897063" y="1614488"/>
                <a:ext cx="966788" cy="119062"/>
              </a:xfrm>
              <a:custGeom>
                <a:avLst/>
                <a:gdLst>
                  <a:gd name="T0" fmla="*/ 60 w 968"/>
                  <a:gd name="T1" fmla="*/ 120 h 120"/>
                  <a:gd name="T2" fmla="*/ 908 w 968"/>
                  <a:gd name="T3" fmla="*/ 120 h 120"/>
                  <a:gd name="T4" fmla="*/ 968 w 968"/>
                  <a:gd name="T5" fmla="*/ 60 h 120"/>
                  <a:gd name="T6" fmla="*/ 908 w 968"/>
                  <a:gd name="T7" fmla="*/ 0 h 120"/>
                  <a:gd name="T8" fmla="*/ 60 w 968"/>
                  <a:gd name="T9" fmla="*/ 0 h 120"/>
                  <a:gd name="T10" fmla="*/ 0 w 968"/>
                  <a:gd name="T11" fmla="*/ 60 h 120"/>
                  <a:gd name="T12" fmla="*/ 60 w 968"/>
                  <a:gd name="T13" fmla="*/ 120 h 120"/>
                  <a:gd name="T14" fmla="*/ 60 w 968"/>
                  <a:gd name="T15" fmla="*/ 120 h 120"/>
                  <a:gd name="T16" fmla="*/ 60 w 968"/>
                  <a:gd name="T1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8" h="120">
                    <a:moveTo>
                      <a:pt x="60" y="120"/>
                    </a:moveTo>
                    <a:cubicBezTo>
                      <a:pt x="908" y="120"/>
                      <a:pt x="908" y="120"/>
                      <a:pt x="908" y="120"/>
                    </a:cubicBezTo>
                    <a:cubicBezTo>
                      <a:pt x="941" y="120"/>
                      <a:pt x="968" y="93"/>
                      <a:pt x="968" y="60"/>
                    </a:cubicBezTo>
                    <a:cubicBezTo>
                      <a:pt x="968" y="27"/>
                      <a:pt x="941" y="0"/>
                      <a:pt x="908" y="0"/>
                    </a:cubicBezTo>
                    <a:cubicBezTo>
                      <a:pt x="60" y="0"/>
                      <a:pt x="60" y="0"/>
                      <a:pt x="60" y="0"/>
                    </a:cubicBezTo>
                    <a:cubicBezTo>
                      <a:pt x="27" y="0"/>
                      <a:pt x="0" y="27"/>
                      <a:pt x="0" y="60"/>
                    </a:cubicBezTo>
                    <a:cubicBezTo>
                      <a:pt x="0" y="93"/>
                      <a:pt x="27" y="120"/>
                      <a:pt x="60" y="120"/>
                    </a:cubicBezTo>
                    <a:close/>
                    <a:moveTo>
                      <a:pt x="60" y="120"/>
                    </a:moveTo>
                    <a:cubicBezTo>
                      <a:pt x="60" y="120"/>
                      <a:pt x="60" y="120"/>
                      <a:pt x="60"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N" sz="1350"/>
              </a:p>
            </p:txBody>
          </p:sp>
        </p:grpSp>
        <p:sp>
          <p:nvSpPr>
            <p:cNvPr id="51" name="TextBox 50">
              <a:extLst>
                <a:ext uri="{FF2B5EF4-FFF2-40B4-BE49-F238E27FC236}">
                  <a16:creationId xmlns:a16="http://schemas.microsoft.com/office/drawing/2014/main" id="{D284AD33-CA03-9742-98FA-DE960BEC6BCF}"/>
                </a:ext>
              </a:extLst>
            </p:cNvPr>
            <p:cNvSpPr txBox="1"/>
            <p:nvPr/>
          </p:nvSpPr>
          <p:spPr>
            <a:xfrm>
              <a:off x="926611" y="1475129"/>
              <a:ext cx="2844129" cy="276998"/>
            </a:xfrm>
            <a:prstGeom prst="rect">
              <a:avLst/>
            </a:prstGeom>
            <a:noFill/>
          </p:spPr>
          <p:txBody>
            <a:bodyPr wrap="square" lIns="0" tIns="0" rIns="0" bIns="0" rtlCol="0">
              <a:spAutoFit/>
            </a:bodyPr>
            <a:lstStyle/>
            <a:p>
              <a:pPr>
                <a:spcAft>
                  <a:spcPts val="450"/>
                </a:spcAft>
              </a:pPr>
              <a:r>
                <a:rPr lang="en-US" sz="900" b="1" dirty="0">
                  <a:solidFill>
                    <a:srgbClr val="4D4D4D"/>
                  </a:solidFill>
                </a:rPr>
                <a:t>Composed of cloud resources like VPC, Subnet, Instance &amp; EIP as a single solution</a:t>
              </a:r>
            </a:p>
          </p:txBody>
        </p:sp>
      </p:grpSp>
    </p:spTree>
    <p:extLst>
      <p:ext uri="{BB962C8B-B14F-4D97-AF65-F5344CB8AC3E}">
        <p14:creationId xmlns:p14="http://schemas.microsoft.com/office/powerpoint/2010/main" val="2059277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8781017D-41E7-4567-82D5-1566B71FBF24}"/>
              </a:ext>
            </a:extLst>
          </p:cNvPr>
          <p:cNvSpPr/>
          <p:nvPr/>
        </p:nvSpPr>
        <p:spPr>
          <a:xfrm>
            <a:off x="120124" y="142017"/>
            <a:ext cx="2843664" cy="400110"/>
          </a:xfrm>
          <a:prstGeom prst="rect">
            <a:avLst/>
          </a:prstGeom>
        </p:spPr>
        <p:txBody>
          <a:bodyPr wrap="none">
            <a:spAutoFit/>
          </a:bodyPr>
          <a:lstStyle/>
          <a:p>
            <a:r>
              <a:rPr lang="en-US" altLang="en-US" b="1" dirty="0">
                <a:solidFill>
                  <a:schemeClr val="tx1">
                    <a:lumMod val="65000"/>
                    <a:lumOff val="35000"/>
                  </a:schemeClr>
                </a:solidFill>
                <a:rtl val="0"/>
              </a:rPr>
              <a:t>P</a:t>
            </a:r>
            <a:r>
              <a:rPr lang="en-IN" altLang="en-US" b="1" dirty="0">
                <a:solidFill>
                  <a:schemeClr val="tx1">
                    <a:lumMod val="65000"/>
                    <a:lumOff val="35000"/>
                  </a:schemeClr>
                </a:solidFill>
                <a:rtl val="0"/>
              </a:rPr>
              <a:t>ILOT MIGRATION </a:t>
            </a:r>
            <a:r>
              <a:rPr lang="en-IN" altLang="en-US" sz="2000" b="1" dirty="0">
                <a:solidFill>
                  <a:schemeClr val="tx1">
                    <a:lumMod val="65000"/>
                    <a:lumOff val="35000"/>
                  </a:schemeClr>
                </a:solidFill>
                <a:rtl val="0"/>
              </a:rPr>
              <a:t>STEPS</a:t>
            </a:r>
            <a:endParaRPr lang="en-IN" altLang="en-US" b="1" dirty="0">
              <a:solidFill>
                <a:schemeClr val="tx1">
                  <a:lumMod val="65000"/>
                  <a:lumOff val="35000"/>
                </a:schemeClr>
              </a:solidFill>
              <a:rtl val="0"/>
            </a:endParaRPr>
          </a:p>
        </p:txBody>
      </p:sp>
      <p:sp>
        <p:nvSpPr>
          <p:cNvPr id="65" name="Slide Number Placeholder 3">
            <a:extLst>
              <a:ext uri="{FF2B5EF4-FFF2-40B4-BE49-F238E27FC236}">
                <a16:creationId xmlns:a16="http://schemas.microsoft.com/office/drawing/2014/main" id="{934C9F9B-61B8-4071-A70F-A20124624077}"/>
              </a:ext>
            </a:extLst>
          </p:cNvPr>
          <p:cNvSpPr>
            <a:spLocks noGrp="1"/>
          </p:cNvSpPr>
          <p:nvPr>
            <p:ph type="sldNum" sz="quarter" idx="12"/>
          </p:nvPr>
        </p:nvSpPr>
        <p:spPr>
          <a:xfrm>
            <a:off x="3783257" y="4900554"/>
            <a:ext cx="647700" cy="273844"/>
          </a:xfrm>
        </p:spPr>
        <p:txBody>
          <a:bodyPr/>
          <a:lstStyle/>
          <a:p>
            <a:fld id="{408A3319-5104-4E46-B7BB-4F68F196E486}" type="slidenum">
              <a:rPr>
                <a:solidFill>
                  <a:prstClr val="white"/>
                </a:solidFill>
              </a:rPr>
              <a:pPr/>
              <a:t>17</a:t>
            </a:fld>
            <a:endParaRPr dirty="0">
              <a:solidFill>
                <a:prstClr val="white"/>
              </a:solidFill>
            </a:endParaRPr>
          </a:p>
        </p:txBody>
      </p:sp>
      <p:grpSp>
        <p:nvGrpSpPr>
          <p:cNvPr id="2" name="Group 1">
            <a:extLst>
              <a:ext uri="{FF2B5EF4-FFF2-40B4-BE49-F238E27FC236}">
                <a16:creationId xmlns:a16="http://schemas.microsoft.com/office/drawing/2014/main" id="{B051D4E4-FBC1-4ADE-8A44-3904C98DD63F}"/>
              </a:ext>
            </a:extLst>
          </p:cNvPr>
          <p:cNvGrpSpPr/>
          <p:nvPr/>
        </p:nvGrpSpPr>
        <p:grpSpPr>
          <a:xfrm>
            <a:off x="120124" y="633411"/>
            <a:ext cx="8146425" cy="4176317"/>
            <a:chOff x="120123" y="633410"/>
            <a:chExt cx="8146425" cy="4176317"/>
          </a:xfrm>
        </p:grpSpPr>
        <p:sp>
          <p:nvSpPr>
            <p:cNvPr id="16" name="Oval 15">
              <a:extLst>
                <a:ext uri="{FF2B5EF4-FFF2-40B4-BE49-F238E27FC236}">
                  <a16:creationId xmlns:a16="http://schemas.microsoft.com/office/drawing/2014/main" id="{41980C15-A5C6-4F83-BF5A-48F3DC28FB1F}"/>
                </a:ext>
              </a:extLst>
            </p:cNvPr>
            <p:cNvSpPr/>
            <p:nvPr/>
          </p:nvSpPr>
          <p:spPr>
            <a:xfrm>
              <a:off x="6007309" y="633410"/>
              <a:ext cx="1912754" cy="1754148"/>
            </a:xfrm>
            <a:prstGeom prst="ellipse">
              <a:avLst/>
            </a:prstGeom>
            <a:solidFill>
              <a:srgbClr val="595959"/>
            </a:solidFill>
            <a:ln w="3810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IN" sz="1600" b="1" dirty="0">
                  <a:solidFill>
                    <a:srgbClr val="ABC125"/>
                  </a:solidFill>
                  <a:rtl val="0"/>
                </a:rPr>
                <a:t>Migrate </a:t>
              </a:r>
            </a:p>
            <a:p>
              <a:pPr algn="ctr"/>
              <a:r>
                <a:rPr lang="en-IN" sz="1600" b="1" dirty="0">
                  <a:solidFill>
                    <a:srgbClr val="ABC125"/>
                  </a:solidFill>
                  <a:rtl val="0"/>
                </a:rPr>
                <a:t>Business </a:t>
              </a:r>
            </a:p>
            <a:p>
              <a:pPr algn="ctr"/>
              <a:r>
                <a:rPr lang="en-IN" sz="1600" b="1" dirty="0">
                  <a:solidFill>
                    <a:srgbClr val="ABC125"/>
                  </a:solidFill>
                  <a:rtl val="0"/>
                </a:rPr>
                <a:t>critical </a:t>
              </a:r>
            </a:p>
            <a:p>
              <a:pPr algn="ctr"/>
              <a:r>
                <a:rPr lang="en-IN" sz="1600" b="1" dirty="0">
                  <a:solidFill>
                    <a:srgbClr val="ABC125"/>
                  </a:solidFill>
                  <a:rtl val="0"/>
                </a:rPr>
                <a:t>Applications</a:t>
              </a:r>
              <a:endParaRPr lang="en-IN" altLang="en-US" sz="1600" b="1" dirty="0">
                <a:solidFill>
                  <a:srgbClr val="ABC125"/>
                </a:solidFill>
                <a:rtl val="0"/>
              </a:endParaRPr>
            </a:p>
          </p:txBody>
        </p:sp>
        <p:grpSp>
          <p:nvGrpSpPr>
            <p:cNvPr id="169" name="Group 168">
              <a:extLst>
                <a:ext uri="{FF2B5EF4-FFF2-40B4-BE49-F238E27FC236}">
                  <a16:creationId xmlns:a16="http://schemas.microsoft.com/office/drawing/2014/main" id="{0165CBD4-8BCF-4BB7-8D08-66D823F3DE7D}"/>
                </a:ext>
              </a:extLst>
            </p:cNvPr>
            <p:cNvGrpSpPr/>
            <p:nvPr/>
          </p:nvGrpSpPr>
          <p:grpSpPr>
            <a:xfrm>
              <a:off x="4263439" y="715667"/>
              <a:ext cx="1716651" cy="1666889"/>
              <a:chOff x="1969021" y="1348941"/>
              <a:chExt cx="1392950" cy="1413201"/>
            </a:xfrm>
            <a:solidFill>
              <a:schemeClr val="tx2">
                <a:lumMod val="20000"/>
                <a:lumOff val="80000"/>
              </a:schemeClr>
            </a:solidFill>
          </p:grpSpPr>
          <p:sp>
            <p:nvSpPr>
              <p:cNvPr id="170" name="Teardrop 169">
                <a:extLst>
                  <a:ext uri="{FF2B5EF4-FFF2-40B4-BE49-F238E27FC236}">
                    <a16:creationId xmlns:a16="http://schemas.microsoft.com/office/drawing/2014/main" id="{83080D33-0967-452E-9951-F005455D9E48}"/>
                  </a:ext>
                </a:extLst>
              </p:cNvPr>
              <p:cNvSpPr/>
              <p:nvPr/>
            </p:nvSpPr>
            <p:spPr>
              <a:xfrm rot="2708329">
                <a:off x="1958895" y="1359067"/>
                <a:ext cx="1413201" cy="1392950"/>
              </a:xfrm>
              <a:prstGeom prst="teardrop">
                <a:avLst>
                  <a:gd name="adj" fmla="val 107913"/>
                </a:avLst>
              </a:pr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rtl val="0"/>
                </a:endParaRPr>
              </a:p>
            </p:txBody>
          </p:sp>
          <p:sp>
            <p:nvSpPr>
              <p:cNvPr id="171" name="Rectangle 170">
                <a:extLst>
                  <a:ext uri="{FF2B5EF4-FFF2-40B4-BE49-F238E27FC236}">
                    <a16:creationId xmlns:a16="http://schemas.microsoft.com/office/drawing/2014/main" id="{C0E26690-04B5-4D4F-88A9-39782B59E5BE}"/>
                  </a:ext>
                </a:extLst>
              </p:cNvPr>
              <p:cNvSpPr/>
              <p:nvPr/>
            </p:nvSpPr>
            <p:spPr>
              <a:xfrm>
                <a:off x="2273177" y="1733241"/>
                <a:ext cx="1073860" cy="626245"/>
              </a:xfrm>
              <a:prstGeom prst="rect">
                <a:avLst/>
              </a:prstGeom>
              <a:grpFill/>
            </p:spPr>
            <p:txBody>
              <a:bodyPr wrap="square">
                <a:spAutoFit/>
              </a:bodyPr>
              <a:lstStyle/>
              <a:p>
                <a:r>
                  <a:rPr lang="en-IN" sz="1400" b="1" dirty="0">
                    <a:solidFill>
                      <a:srgbClr val="595959"/>
                    </a:solidFill>
                    <a:rtl val="0"/>
                  </a:rPr>
                  <a:t>Migrate </a:t>
                </a:r>
              </a:p>
              <a:p>
                <a:r>
                  <a:rPr lang="en-IN" sz="1400" b="1" dirty="0">
                    <a:solidFill>
                      <a:srgbClr val="595959"/>
                    </a:solidFill>
                    <a:rtl val="0"/>
                  </a:rPr>
                  <a:t>non-critical </a:t>
                </a:r>
              </a:p>
              <a:p>
                <a:r>
                  <a:rPr lang="en-IN" sz="1400" b="1" dirty="0">
                    <a:solidFill>
                      <a:srgbClr val="595959"/>
                    </a:solidFill>
                    <a:rtl val="0"/>
                  </a:rPr>
                  <a:t>Applications</a:t>
                </a:r>
                <a:endParaRPr lang="en-IN" altLang="en-US" sz="1400" b="1" dirty="0">
                  <a:solidFill>
                    <a:srgbClr val="595959"/>
                  </a:solidFill>
                  <a:rtl val="0"/>
                </a:endParaRPr>
              </a:p>
            </p:txBody>
          </p:sp>
        </p:grpSp>
        <p:grpSp>
          <p:nvGrpSpPr>
            <p:cNvPr id="165" name="Group 164">
              <a:extLst>
                <a:ext uri="{FF2B5EF4-FFF2-40B4-BE49-F238E27FC236}">
                  <a16:creationId xmlns:a16="http://schemas.microsoft.com/office/drawing/2014/main" id="{ACFE6815-7CD8-4D91-BCBD-0DB84EEF451D}"/>
                </a:ext>
              </a:extLst>
            </p:cNvPr>
            <p:cNvGrpSpPr/>
            <p:nvPr/>
          </p:nvGrpSpPr>
          <p:grpSpPr>
            <a:xfrm>
              <a:off x="2518292" y="704842"/>
              <a:ext cx="1716651" cy="1666889"/>
              <a:chOff x="1969021" y="1348941"/>
              <a:chExt cx="1392950" cy="1413201"/>
            </a:xfrm>
            <a:solidFill>
              <a:srgbClr val="595959"/>
            </a:solidFill>
          </p:grpSpPr>
          <p:sp>
            <p:nvSpPr>
              <p:cNvPr id="166" name="Teardrop 165">
                <a:extLst>
                  <a:ext uri="{FF2B5EF4-FFF2-40B4-BE49-F238E27FC236}">
                    <a16:creationId xmlns:a16="http://schemas.microsoft.com/office/drawing/2014/main" id="{91EA8B95-B903-43C5-9551-EAA1E20038CC}"/>
                  </a:ext>
                </a:extLst>
              </p:cNvPr>
              <p:cNvSpPr/>
              <p:nvPr/>
            </p:nvSpPr>
            <p:spPr>
              <a:xfrm rot="2708329">
                <a:off x="1958895" y="1359067"/>
                <a:ext cx="1413201" cy="1392950"/>
              </a:xfrm>
              <a:prstGeom prst="teardrop">
                <a:avLst>
                  <a:gd name="adj" fmla="val 103810"/>
                </a:avLst>
              </a:prstGeom>
              <a:grpFill/>
              <a:ln w="3810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rtl val="0"/>
                </a:endParaRPr>
              </a:p>
            </p:txBody>
          </p:sp>
          <p:sp>
            <p:nvSpPr>
              <p:cNvPr id="167" name="Rectangle 166">
                <a:extLst>
                  <a:ext uri="{FF2B5EF4-FFF2-40B4-BE49-F238E27FC236}">
                    <a16:creationId xmlns:a16="http://schemas.microsoft.com/office/drawing/2014/main" id="{075CB6BE-4DC3-431A-8E17-334E1EF2FF17}"/>
                  </a:ext>
                </a:extLst>
              </p:cNvPr>
              <p:cNvSpPr/>
              <p:nvPr/>
            </p:nvSpPr>
            <p:spPr>
              <a:xfrm>
                <a:off x="2354236" y="1810176"/>
                <a:ext cx="865410" cy="547964"/>
              </a:xfrm>
              <a:prstGeom prst="rect">
                <a:avLst/>
              </a:prstGeom>
              <a:grpFill/>
              <a:ln>
                <a:solidFill>
                  <a:srgbClr val="595959"/>
                </a:solidFill>
              </a:ln>
            </p:spPr>
            <p:txBody>
              <a:bodyPr wrap="square">
                <a:spAutoFit/>
              </a:bodyPr>
              <a:lstStyle/>
              <a:p>
                <a:r>
                  <a:rPr lang="en-IN" b="1" dirty="0">
                    <a:solidFill>
                      <a:srgbClr val="ABC125"/>
                    </a:solidFill>
                    <a:rtl val="0"/>
                  </a:rPr>
                  <a:t>Proof of </a:t>
                </a:r>
              </a:p>
              <a:p>
                <a:r>
                  <a:rPr lang="en-IN" b="1" dirty="0">
                    <a:solidFill>
                      <a:srgbClr val="ABC125"/>
                    </a:solidFill>
                    <a:rtl val="0"/>
                  </a:rPr>
                  <a:t>concept</a:t>
                </a:r>
                <a:endParaRPr lang="en-IN" altLang="en-US" b="1" dirty="0">
                  <a:solidFill>
                    <a:srgbClr val="ABC125"/>
                  </a:solidFill>
                  <a:rtl val="0"/>
                </a:endParaRPr>
              </a:p>
            </p:txBody>
          </p:sp>
        </p:grpSp>
        <p:sp>
          <p:nvSpPr>
            <p:cNvPr id="182" name="Rectangle 181">
              <a:extLst>
                <a:ext uri="{FF2B5EF4-FFF2-40B4-BE49-F238E27FC236}">
                  <a16:creationId xmlns:a16="http://schemas.microsoft.com/office/drawing/2014/main" id="{34663AB8-F28B-42D4-8FC4-C0FE2AB01A51}"/>
                </a:ext>
              </a:extLst>
            </p:cNvPr>
            <p:cNvSpPr/>
            <p:nvPr/>
          </p:nvSpPr>
          <p:spPr>
            <a:xfrm>
              <a:off x="120123" y="1865613"/>
              <a:ext cx="219932" cy="369332"/>
            </a:xfrm>
            <a:prstGeom prst="rect">
              <a:avLst/>
            </a:prstGeom>
          </p:spPr>
          <p:txBody>
            <a:bodyPr wrap="none">
              <a:spAutoFit/>
            </a:bodyPr>
            <a:lstStyle/>
            <a:p>
              <a:r>
                <a:rPr lang="en-IN" altLang="en-US" sz="900" dirty="0">
                  <a:rtl val="0"/>
                </a:rPr>
                <a:t> </a:t>
              </a:r>
            </a:p>
            <a:p>
              <a:endParaRPr lang="en-IN" altLang="en-US" sz="900" dirty="0">
                <a:rtl val="0"/>
              </a:endParaRPr>
            </a:p>
          </p:txBody>
        </p:sp>
        <p:sp>
          <p:nvSpPr>
            <p:cNvPr id="184" name="Rectangle 183">
              <a:extLst>
                <a:ext uri="{FF2B5EF4-FFF2-40B4-BE49-F238E27FC236}">
                  <a16:creationId xmlns:a16="http://schemas.microsoft.com/office/drawing/2014/main" id="{62ECE526-6F8E-4ED2-86D5-4D008D2D9EAA}"/>
                </a:ext>
              </a:extLst>
            </p:cNvPr>
            <p:cNvSpPr/>
            <p:nvPr/>
          </p:nvSpPr>
          <p:spPr>
            <a:xfrm>
              <a:off x="1294992" y="2989924"/>
              <a:ext cx="357790" cy="230832"/>
            </a:xfrm>
            <a:prstGeom prst="rect">
              <a:avLst/>
            </a:prstGeom>
          </p:spPr>
          <p:txBody>
            <a:bodyPr wrap="none">
              <a:spAutoFit/>
            </a:bodyPr>
            <a:lstStyle/>
            <a:p>
              <a:pPr marL="171442" indent="-171442">
                <a:buFont typeface="Arial" panose="020B0604020202020204" pitchFamily="34" charset="0"/>
                <a:buChar char="•"/>
              </a:pPr>
              <a:endParaRPr lang="en-IN" altLang="en-US" sz="900" dirty="0">
                <a:rtl val="0"/>
              </a:endParaRPr>
            </a:p>
          </p:txBody>
        </p:sp>
        <p:grpSp>
          <p:nvGrpSpPr>
            <p:cNvPr id="12" name="Group 11">
              <a:extLst>
                <a:ext uri="{FF2B5EF4-FFF2-40B4-BE49-F238E27FC236}">
                  <a16:creationId xmlns:a16="http://schemas.microsoft.com/office/drawing/2014/main" id="{CF265762-0254-490E-8E42-9F13FC6532BE}"/>
                </a:ext>
              </a:extLst>
            </p:cNvPr>
            <p:cNvGrpSpPr/>
            <p:nvPr/>
          </p:nvGrpSpPr>
          <p:grpSpPr>
            <a:xfrm>
              <a:off x="794077" y="715668"/>
              <a:ext cx="1716650" cy="1666889"/>
              <a:chOff x="1969021" y="1348941"/>
              <a:chExt cx="1392950" cy="1413201"/>
            </a:xfrm>
            <a:solidFill>
              <a:schemeClr val="tx2">
                <a:lumMod val="20000"/>
                <a:lumOff val="80000"/>
              </a:schemeClr>
            </a:solidFill>
          </p:grpSpPr>
          <p:sp>
            <p:nvSpPr>
              <p:cNvPr id="11" name="Teardrop 10">
                <a:extLst>
                  <a:ext uri="{FF2B5EF4-FFF2-40B4-BE49-F238E27FC236}">
                    <a16:creationId xmlns:a16="http://schemas.microsoft.com/office/drawing/2014/main" id="{AC0B4176-37A2-4C09-AE9D-F13A9283B47E}"/>
                  </a:ext>
                </a:extLst>
              </p:cNvPr>
              <p:cNvSpPr/>
              <p:nvPr/>
            </p:nvSpPr>
            <p:spPr>
              <a:xfrm rot="2708329">
                <a:off x="1958895" y="1359067"/>
                <a:ext cx="1413201" cy="1392950"/>
              </a:xfrm>
              <a:prstGeom prst="teardrop">
                <a:avLst>
                  <a:gd name="adj" fmla="val 106887"/>
                </a:avLst>
              </a:pr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prstClr val="white"/>
                  </a:solidFill>
                  <a:rtl val="0"/>
                </a:endParaRPr>
              </a:p>
            </p:txBody>
          </p:sp>
          <p:sp>
            <p:nvSpPr>
              <p:cNvPr id="164" name="Rectangle 163">
                <a:extLst>
                  <a:ext uri="{FF2B5EF4-FFF2-40B4-BE49-F238E27FC236}">
                    <a16:creationId xmlns:a16="http://schemas.microsoft.com/office/drawing/2014/main" id="{FF06D171-FE51-42AD-A07A-0C621950AC2E}"/>
                  </a:ext>
                </a:extLst>
              </p:cNvPr>
              <p:cNvSpPr/>
              <p:nvPr/>
            </p:nvSpPr>
            <p:spPr>
              <a:xfrm>
                <a:off x="2171195" y="1911215"/>
                <a:ext cx="1152710" cy="313122"/>
              </a:xfrm>
              <a:prstGeom prst="rect">
                <a:avLst/>
              </a:prstGeom>
              <a:grpFill/>
            </p:spPr>
            <p:txBody>
              <a:bodyPr wrap="none">
                <a:spAutoFit/>
              </a:bodyPr>
              <a:lstStyle/>
              <a:p>
                <a:r>
                  <a:rPr lang="en-IN" b="1" dirty="0">
                    <a:solidFill>
                      <a:srgbClr val="595959"/>
                    </a:solidFill>
                    <a:rtl val="0"/>
                  </a:rPr>
                  <a:t>Assessment</a:t>
                </a:r>
                <a:endParaRPr lang="en-IN" altLang="en-US" b="1" dirty="0">
                  <a:solidFill>
                    <a:srgbClr val="595959"/>
                  </a:solidFill>
                  <a:rtl val="0"/>
                </a:endParaRPr>
              </a:p>
            </p:txBody>
          </p:sp>
        </p:grpSp>
        <p:sp>
          <p:nvSpPr>
            <p:cNvPr id="5" name="Rectangle: Rounded Corners 4">
              <a:extLst>
                <a:ext uri="{FF2B5EF4-FFF2-40B4-BE49-F238E27FC236}">
                  <a16:creationId xmlns:a16="http://schemas.microsoft.com/office/drawing/2014/main" id="{9A23351C-3FD4-4822-B958-67EA34D04026}"/>
                </a:ext>
              </a:extLst>
            </p:cNvPr>
            <p:cNvSpPr/>
            <p:nvPr/>
          </p:nvSpPr>
          <p:spPr>
            <a:xfrm>
              <a:off x="645683" y="2462017"/>
              <a:ext cx="1734855" cy="2243918"/>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42" indent="-171442">
                <a:lnSpc>
                  <a:spcPct val="150000"/>
                </a:lnSpc>
                <a:buFont typeface="Wingdings" panose="05000000000000000000" pitchFamily="2" charset="2"/>
                <a:buChar char="ü"/>
              </a:pPr>
              <a:r>
                <a:rPr lang="en-US" sz="900" dirty="0">
                  <a:solidFill>
                    <a:schemeClr val="tx1"/>
                  </a:solidFill>
                </a:rPr>
                <a:t>Complete study of</a:t>
              </a:r>
            </a:p>
            <a:p>
              <a:pPr>
                <a:lnSpc>
                  <a:spcPct val="150000"/>
                </a:lnSpc>
              </a:pPr>
              <a:r>
                <a:rPr lang="en-US" sz="900" dirty="0">
                  <a:solidFill>
                    <a:schemeClr val="tx1"/>
                  </a:solidFill>
                </a:rPr>
                <a:t>IT infrastructure </a:t>
              </a:r>
            </a:p>
            <a:p>
              <a:pPr marL="171442" indent="-171442">
                <a:lnSpc>
                  <a:spcPct val="150000"/>
                </a:lnSpc>
                <a:buFont typeface="Wingdings" panose="05000000000000000000" pitchFamily="2" charset="2"/>
                <a:buChar char="ü"/>
              </a:pPr>
              <a:r>
                <a:rPr lang="en-US" sz="900" dirty="0">
                  <a:solidFill>
                    <a:schemeClr val="tx1"/>
                  </a:solidFill>
                </a:rPr>
                <a:t>Recommendations </a:t>
              </a:r>
            </a:p>
            <a:p>
              <a:pPr marL="171442" indent="-171442">
                <a:lnSpc>
                  <a:spcPct val="150000"/>
                </a:lnSpc>
                <a:buFont typeface="Wingdings" panose="05000000000000000000" pitchFamily="2" charset="2"/>
                <a:buChar char="ü"/>
              </a:pPr>
              <a:r>
                <a:rPr lang="en-US" sz="900" dirty="0">
                  <a:solidFill>
                    <a:schemeClr val="tx1"/>
                  </a:solidFill>
                </a:rPr>
                <a:t>Best practices , resizing </a:t>
              </a:r>
            </a:p>
            <a:p>
              <a:pPr>
                <a:lnSpc>
                  <a:spcPct val="150000"/>
                </a:lnSpc>
              </a:pPr>
              <a:r>
                <a:rPr lang="en-US" sz="900" dirty="0">
                  <a:solidFill>
                    <a:schemeClr val="tx1"/>
                  </a:solidFill>
                </a:rPr>
                <a:t>detailed plan , high level </a:t>
              </a:r>
            </a:p>
            <a:p>
              <a:pPr>
                <a:lnSpc>
                  <a:spcPct val="150000"/>
                </a:lnSpc>
              </a:pPr>
              <a:r>
                <a:rPr lang="en-US" sz="900" dirty="0">
                  <a:solidFill>
                    <a:schemeClr val="tx1"/>
                  </a:solidFill>
                </a:rPr>
                <a:t>design  </a:t>
              </a:r>
            </a:p>
            <a:p>
              <a:r>
                <a:rPr lang="en-US" sz="900" dirty="0">
                  <a:solidFill>
                    <a:schemeClr val="tx1"/>
                  </a:solidFill>
                </a:rPr>
                <a:t>         </a:t>
              </a:r>
              <a:endParaRPr lang="en-IN" sz="900" dirty="0">
                <a:solidFill>
                  <a:schemeClr val="tx1"/>
                </a:solidFill>
              </a:endParaRPr>
            </a:p>
          </p:txBody>
        </p:sp>
        <p:sp>
          <p:nvSpPr>
            <p:cNvPr id="38" name="Rectangle: Rounded Corners 37">
              <a:extLst>
                <a:ext uri="{FF2B5EF4-FFF2-40B4-BE49-F238E27FC236}">
                  <a16:creationId xmlns:a16="http://schemas.microsoft.com/office/drawing/2014/main" id="{D74A6493-6803-4702-9BC8-BD9CAC6C3709}"/>
                </a:ext>
              </a:extLst>
            </p:cNvPr>
            <p:cNvSpPr/>
            <p:nvPr/>
          </p:nvSpPr>
          <p:spPr>
            <a:xfrm>
              <a:off x="6451483" y="2463585"/>
              <a:ext cx="1815065" cy="2346142"/>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42" indent="-171442">
                <a:buFont typeface="Wingdings" panose="05000000000000000000" pitchFamily="2" charset="2"/>
                <a:buChar char="ü"/>
              </a:pPr>
              <a:r>
                <a:rPr lang="en-IN" altLang="en-US" sz="900" dirty="0">
                  <a:solidFill>
                    <a:schemeClr val="tx1"/>
                  </a:solidFill>
                  <a:rtl val="0"/>
                </a:rPr>
                <a:t>Migrate complete PROD instances</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Enable monitoring alerts </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Optimize and fine tuning</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Deploy automation</a:t>
              </a:r>
            </a:p>
            <a:p>
              <a:pPr marL="171442" indent="-171442">
                <a:buFont typeface="Wingdings" panose="05000000000000000000" pitchFamily="2" charset="2"/>
                <a:buChar char="ü"/>
              </a:pPr>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Operation integration and maintenance  </a:t>
              </a:r>
              <a:endParaRPr lang="en-IN" sz="900" dirty="0">
                <a:solidFill>
                  <a:schemeClr val="tx1"/>
                </a:solidFill>
              </a:endParaRPr>
            </a:p>
          </p:txBody>
        </p:sp>
        <p:sp>
          <p:nvSpPr>
            <p:cNvPr id="36" name="Rectangle: Rounded Corners 35">
              <a:extLst>
                <a:ext uri="{FF2B5EF4-FFF2-40B4-BE49-F238E27FC236}">
                  <a16:creationId xmlns:a16="http://schemas.microsoft.com/office/drawing/2014/main" id="{BAAE6AEA-7E6F-4214-9538-A678791BC94D}"/>
                </a:ext>
              </a:extLst>
            </p:cNvPr>
            <p:cNvSpPr/>
            <p:nvPr/>
          </p:nvSpPr>
          <p:spPr>
            <a:xfrm>
              <a:off x="2505665" y="2450406"/>
              <a:ext cx="1895121" cy="2340198"/>
            </a:xfrm>
            <a:prstGeom prst="roundRect">
              <a:avLst/>
            </a:prstGeom>
            <a:solidFill>
              <a:schemeClr val="bg1"/>
            </a:solidFill>
            <a:ln>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42" indent="-171442">
                <a:lnSpc>
                  <a:spcPct val="150000"/>
                </a:lnSpc>
                <a:buFont typeface="Wingdings" panose="05000000000000000000" pitchFamily="2" charset="2"/>
                <a:buChar char="ü"/>
              </a:pPr>
              <a:r>
                <a:rPr lang="en-IN" sz="900" dirty="0">
                  <a:solidFill>
                    <a:schemeClr val="tx1"/>
                  </a:solidFill>
                </a:rPr>
                <a:t>Build POC environments </a:t>
              </a:r>
            </a:p>
            <a:p>
              <a:pPr>
                <a:lnSpc>
                  <a:spcPct val="150000"/>
                </a:lnSpc>
              </a:pPr>
              <a:r>
                <a:rPr lang="en-IN" sz="900" dirty="0">
                  <a:solidFill>
                    <a:schemeClr val="tx1"/>
                  </a:solidFill>
                </a:rPr>
                <a:t>With possible HA components</a:t>
              </a:r>
            </a:p>
            <a:p>
              <a:pPr marL="171442" indent="-171442">
                <a:lnSpc>
                  <a:spcPct val="150000"/>
                </a:lnSpc>
                <a:buFont typeface="Wingdings" panose="05000000000000000000" pitchFamily="2" charset="2"/>
                <a:buChar char="ü"/>
              </a:pPr>
              <a:r>
                <a:rPr lang="en-IN" sz="900" dirty="0">
                  <a:solidFill>
                    <a:schemeClr val="tx1"/>
                  </a:solidFill>
                </a:rPr>
                <a:t>Testing , Integration and </a:t>
              </a:r>
            </a:p>
            <a:p>
              <a:pPr>
                <a:lnSpc>
                  <a:spcPct val="150000"/>
                </a:lnSpc>
              </a:pPr>
              <a:r>
                <a:rPr lang="en-IN" sz="900" dirty="0">
                  <a:solidFill>
                    <a:schemeClr val="tx1"/>
                  </a:solidFill>
                </a:rPr>
                <a:t>documentation</a:t>
              </a:r>
            </a:p>
            <a:p>
              <a:pPr marL="171442" indent="-171442">
                <a:lnSpc>
                  <a:spcPct val="150000"/>
                </a:lnSpc>
                <a:buFont typeface="Wingdings" panose="05000000000000000000" pitchFamily="2" charset="2"/>
                <a:buChar char="ü"/>
              </a:pPr>
              <a:r>
                <a:rPr lang="en-IN" sz="900" dirty="0">
                  <a:solidFill>
                    <a:schemeClr val="tx1"/>
                  </a:solidFill>
                </a:rPr>
                <a:t>Cut-over and test the </a:t>
              </a:r>
            </a:p>
            <a:p>
              <a:pPr>
                <a:lnSpc>
                  <a:spcPct val="150000"/>
                </a:lnSpc>
              </a:pPr>
              <a:r>
                <a:rPr lang="en-IN" sz="900" dirty="0">
                  <a:solidFill>
                    <a:schemeClr val="tx1"/>
                  </a:solidFill>
                </a:rPr>
                <a:t>functionality from target DC</a:t>
              </a:r>
            </a:p>
            <a:p>
              <a:pPr>
                <a:lnSpc>
                  <a:spcPct val="150000"/>
                </a:lnSpc>
              </a:pPr>
              <a:endParaRPr lang="en-IN" sz="900" dirty="0">
                <a:solidFill>
                  <a:schemeClr val="tx1"/>
                </a:solidFill>
              </a:endParaRPr>
            </a:p>
          </p:txBody>
        </p:sp>
        <p:sp>
          <p:nvSpPr>
            <p:cNvPr id="37" name="Rectangle: Rounded Corners 36">
              <a:extLst>
                <a:ext uri="{FF2B5EF4-FFF2-40B4-BE49-F238E27FC236}">
                  <a16:creationId xmlns:a16="http://schemas.microsoft.com/office/drawing/2014/main" id="{97BFD45C-D638-47BA-A65C-71C52235AE4B}"/>
                </a:ext>
              </a:extLst>
            </p:cNvPr>
            <p:cNvSpPr/>
            <p:nvPr/>
          </p:nvSpPr>
          <p:spPr>
            <a:xfrm>
              <a:off x="4504244" y="2462018"/>
              <a:ext cx="1813821" cy="2346142"/>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42" indent="-171442">
                <a:buFont typeface="Wingdings" panose="05000000000000000000" pitchFamily="2" charset="2"/>
                <a:buChar char="ü"/>
              </a:pPr>
              <a:r>
                <a:rPr lang="en-IN" altLang="en-US" sz="900" dirty="0">
                  <a:solidFill>
                    <a:schemeClr val="tx1"/>
                  </a:solidFill>
                  <a:rtl val="0"/>
                </a:rPr>
                <a:t>Migrate TEST , DEV , </a:t>
              </a:r>
            </a:p>
            <a:p>
              <a:r>
                <a:rPr lang="en-IN" altLang="en-US" sz="900" dirty="0">
                  <a:solidFill>
                    <a:schemeClr val="tx1"/>
                  </a:solidFill>
                  <a:rtl val="0"/>
                </a:rPr>
                <a:t>UAT application instances</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Migrate backups and </a:t>
              </a:r>
            </a:p>
            <a:p>
              <a:r>
                <a:rPr lang="en-IN" altLang="en-US" sz="900" dirty="0">
                  <a:solidFill>
                    <a:schemeClr val="tx1"/>
                  </a:solidFill>
                  <a:rtl val="0"/>
                </a:rPr>
                <a:t>Validate restore process</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Enable monitoring , </a:t>
              </a:r>
            </a:p>
            <a:p>
              <a:r>
                <a:rPr lang="en-IN" altLang="en-US" sz="900" dirty="0">
                  <a:solidFill>
                    <a:schemeClr val="tx1"/>
                  </a:solidFill>
                  <a:rtl val="0"/>
                </a:rPr>
                <a:t>alerts as per configuration</a:t>
              </a:r>
            </a:p>
            <a:p>
              <a:endParaRPr lang="en-IN" altLang="en-US" sz="900" dirty="0">
                <a:solidFill>
                  <a:schemeClr val="tx1"/>
                </a:solidFill>
                <a:rtl val="0"/>
              </a:endParaRPr>
            </a:p>
            <a:p>
              <a:pPr marL="171442" indent="-171442">
                <a:buFont typeface="Wingdings" panose="05000000000000000000" pitchFamily="2" charset="2"/>
                <a:buChar char="ü"/>
              </a:pPr>
              <a:r>
                <a:rPr lang="en-IN" altLang="en-US" sz="900" dirty="0">
                  <a:solidFill>
                    <a:schemeClr val="tx1"/>
                  </a:solidFill>
                  <a:rtl val="0"/>
                </a:rPr>
                <a:t>cut-over and test the </a:t>
              </a:r>
            </a:p>
            <a:p>
              <a:r>
                <a:rPr lang="en-IN" altLang="en-US" sz="900" dirty="0">
                  <a:solidFill>
                    <a:schemeClr val="tx1"/>
                  </a:solidFill>
                  <a:rtl val="0"/>
                </a:rPr>
                <a:t>functionality from target </a:t>
              </a:r>
            </a:p>
            <a:p>
              <a:r>
                <a:rPr lang="en-IN" altLang="en-US" sz="900" dirty="0">
                  <a:solidFill>
                    <a:schemeClr val="tx1"/>
                  </a:solidFill>
                  <a:rtl val="0"/>
                </a:rPr>
                <a:t>DC  </a:t>
              </a:r>
              <a:endParaRPr lang="en-IN" sz="900" dirty="0">
                <a:solidFill>
                  <a:schemeClr val="tx1"/>
                </a:solidFill>
              </a:endParaRPr>
            </a:p>
          </p:txBody>
        </p:sp>
      </p:grpSp>
    </p:spTree>
    <p:extLst>
      <p:ext uri="{BB962C8B-B14F-4D97-AF65-F5344CB8AC3E}">
        <p14:creationId xmlns:p14="http://schemas.microsoft.com/office/powerpoint/2010/main" val="221475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E898C7-E317-4574-B3E2-C501565D1DE5}"/>
              </a:ext>
            </a:extLst>
          </p:cNvPr>
          <p:cNvPicPr>
            <a:picLocks noChangeAspect="1"/>
          </p:cNvPicPr>
          <p:nvPr/>
        </p:nvPicPr>
        <p:blipFill>
          <a:blip r:embed="rId3"/>
          <a:stretch>
            <a:fillRect/>
          </a:stretch>
        </p:blipFill>
        <p:spPr>
          <a:xfrm>
            <a:off x="288614" y="794777"/>
            <a:ext cx="3705225" cy="561975"/>
          </a:xfrm>
          <a:prstGeom prst="rect">
            <a:avLst/>
          </a:prstGeom>
        </p:spPr>
      </p:pic>
      <p:sp>
        <p:nvSpPr>
          <p:cNvPr id="8" name="TextBox 50">
            <a:extLst>
              <a:ext uri="{FF2B5EF4-FFF2-40B4-BE49-F238E27FC236}">
                <a16:creationId xmlns:a16="http://schemas.microsoft.com/office/drawing/2014/main" id="{481D8D65-E50C-4635-A53F-D3EDCB68BFCB}"/>
              </a:ext>
            </a:extLst>
          </p:cNvPr>
          <p:cNvSpPr txBox="1">
            <a:spLocks noChangeArrowheads="1"/>
          </p:cNvSpPr>
          <p:nvPr/>
        </p:nvSpPr>
        <p:spPr bwMode="auto">
          <a:xfrm>
            <a:off x="324000" y="555526"/>
            <a:ext cx="41035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50" b="1" dirty="0"/>
              <a:t>Single Window Solution partner</a:t>
            </a:r>
          </a:p>
        </p:txBody>
      </p:sp>
      <p:sp>
        <p:nvSpPr>
          <p:cNvPr id="9" name="TextBox 51">
            <a:extLst>
              <a:ext uri="{FF2B5EF4-FFF2-40B4-BE49-F238E27FC236}">
                <a16:creationId xmlns:a16="http://schemas.microsoft.com/office/drawing/2014/main" id="{D5490010-41BE-436D-963C-E371C86D02BE}"/>
              </a:ext>
            </a:extLst>
          </p:cNvPr>
          <p:cNvSpPr txBox="1">
            <a:spLocks noChangeArrowheads="1"/>
          </p:cNvSpPr>
          <p:nvPr/>
        </p:nvSpPr>
        <p:spPr bwMode="auto">
          <a:xfrm>
            <a:off x="88590" y="1344102"/>
            <a:ext cx="410289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900" dirty="0"/>
              <a:t>Network, AWS IT, Security, Backup, DR &amp; private IT</a:t>
            </a:r>
          </a:p>
        </p:txBody>
      </p:sp>
      <p:graphicFrame>
        <p:nvGraphicFramePr>
          <p:cNvPr id="10" name="Table 9">
            <a:extLst>
              <a:ext uri="{FF2B5EF4-FFF2-40B4-BE49-F238E27FC236}">
                <a16:creationId xmlns:a16="http://schemas.microsoft.com/office/drawing/2014/main" id="{9A7FA7B5-9A32-4E2E-A5D3-0B54C8C03196}"/>
              </a:ext>
            </a:extLst>
          </p:cNvPr>
          <p:cNvGraphicFramePr>
            <a:graphicFrameLocks noGrp="1"/>
          </p:cNvGraphicFramePr>
          <p:nvPr>
            <p:extLst>
              <p:ext uri="{D42A27DB-BD31-4B8C-83A1-F6EECF244321}">
                <p14:modId xmlns:p14="http://schemas.microsoft.com/office/powerpoint/2010/main" val="1838004082"/>
              </p:ext>
            </p:extLst>
          </p:nvPr>
        </p:nvGraphicFramePr>
        <p:xfrm>
          <a:off x="324000" y="1581758"/>
          <a:ext cx="8496150" cy="3343438"/>
        </p:xfrm>
        <a:graphic>
          <a:graphicData uri="http://schemas.openxmlformats.org/drawingml/2006/table">
            <a:tbl>
              <a:tblPr>
                <a:tableStyleId>{5C22544A-7EE6-4342-B048-85BDC9FD1C3A}</a:tableStyleId>
              </a:tblPr>
              <a:tblGrid>
                <a:gridCol w="375319">
                  <a:extLst>
                    <a:ext uri="{9D8B030D-6E8A-4147-A177-3AD203B41FA5}">
                      <a16:colId xmlns:a16="http://schemas.microsoft.com/office/drawing/2014/main" val="20000"/>
                    </a:ext>
                  </a:extLst>
                </a:gridCol>
                <a:gridCol w="2672151">
                  <a:extLst>
                    <a:ext uri="{9D8B030D-6E8A-4147-A177-3AD203B41FA5}">
                      <a16:colId xmlns:a16="http://schemas.microsoft.com/office/drawing/2014/main" val="20001"/>
                    </a:ext>
                  </a:extLst>
                </a:gridCol>
                <a:gridCol w="3110136">
                  <a:extLst>
                    <a:ext uri="{9D8B030D-6E8A-4147-A177-3AD203B41FA5}">
                      <a16:colId xmlns:a16="http://schemas.microsoft.com/office/drawing/2014/main" val="20002"/>
                    </a:ext>
                  </a:extLst>
                </a:gridCol>
                <a:gridCol w="2338544">
                  <a:extLst>
                    <a:ext uri="{9D8B030D-6E8A-4147-A177-3AD203B41FA5}">
                      <a16:colId xmlns:a16="http://schemas.microsoft.com/office/drawing/2014/main" val="20003"/>
                    </a:ext>
                  </a:extLst>
                </a:gridCol>
              </a:tblGrid>
              <a:tr h="356928">
                <a:tc>
                  <a:txBody>
                    <a:bodyPr/>
                    <a:lstStyle/>
                    <a:p>
                      <a:pPr marL="0" marR="0" algn="ctr">
                        <a:lnSpc>
                          <a:spcPct val="115000"/>
                        </a:lnSpc>
                        <a:spcBef>
                          <a:spcPts val="0"/>
                        </a:spcBef>
                        <a:spcAft>
                          <a:spcPts val="0"/>
                        </a:spcAft>
                      </a:pPr>
                      <a:r>
                        <a:rPr lang="en-IN" sz="1000" b="1" dirty="0">
                          <a:solidFill>
                            <a:schemeClr val="bg1"/>
                          </a:solidFill>
                          <a:effectLst/>
                          <a:latin typeface="+mn-lt"/>
                          <a:cs typeface="Arial" panose="020B0604020202020204" pitchFamily="34" charset="0"/>
                        </a:rPr>
                        <a:t>#</a:t>
                      </a:r>
                      <a:endParaRPr lang="en-IN" sz="1000" b="1" dirty="0">
                        <a:solidFill>
                          <a:schemeClr val="bg1"/>
                        </a:solidFill>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l">
                        <a:lnSpc>
                          <a:spcPct val="115000"/>
                        </a:lnSpc>
                        <a:spcBef>
                          <a:spcPts val="0"/>
                        </a:spcBef>
                        <a:spcAft>
                          <a:spcPts val="0"/>
                        </a:spcAft>
                      </a:pPr>
                      <a:r>
                        <a:rPr lang="en-IN" sz="1000" b="1" dirty="0">
                          <a:solidFill>
                            <a:schemeClr val="bg1"/>
                          </a:solidFill>
                          <a:effectLst/>
                          <a:latin typeface="+mn-lt"/>
                          <a:cs typeface="Arial" panose="020B0604020202020204" pitchFamily="34" charset="0"/>
                        </a:rPr>
                        <a:t>Features</a:t>
                      </a:r>
                      <a:endParaRPr lang="en-IN" sz="1000" b="1" dirty="0">
                        <a:solidFill>
                          <a:schemeClr val="bg1"/>
                        </a:solidFill>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l">
                        <a:lnSpc>
                          <a:spcPct val="115000"/>
                        </a:lnSpc>
                        <a:spcBef>
                          <a:spcPts val="0"/>
                        </a:spcBef>
                        <a:spcAft>
                          <a:spcPts val="0"/>
                        </a:spcAft>
                      </a:pPr>
                      <a:r>
                        <a:rPr lang="en-IN" sz="1000" b="1" dirty="0">
                          <a:solidFill>
                            <a:schemeClr val="bg1"/>
                          </a:solidFill>
                          <a:effectLst/>
                          <a:latin typeface="+mn-lt"/>
                          <a:cs typeface="Arial" panose="020B0604020202020204" pitchFamily="34" charset="0"/>
                        </a:rPr>
                        <a:t>Advantages</a:t>
                      </a:r>
                      <a:endParaRPr lang="en-IN" sz="1000" b="1" dirty="0">
                        <a:solidFill>
                          <a:schemeClr val="bg1"/>
                        </a:solidFill>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l">
                        <a:lnSpc>
                          <a:spcPct val="115000"/>
                        </a:lnSpc>
                        <a:spcBef>
                          <a:spcPts val="0"/>
                        </a:spcBef>
                        <a:spcAft>
                          <a:spcPts val="0"/>
                        </a:spcAft>
                      </a:pPr>
                      <a:r>
                        <a:rPr lang="en-IN" sz="1000" b="1" dirty="0">
                          <a:solidFill>
                            <a:schemeClr val="bg1"/>
                          </a:solidFill>
                          <a:effectLst/>
                          <a:latin typeface="+mn-lt"/>
                          <a:cs typeface="Arial" panose="020B0604020202020204" pitchFamily="34" charset="0"/>
                        </a:rPr>
                        <a:t>Benefits</a:t>
                      </a:r>
                      <a:endParaRPr lang="en-IN" sz="1000" b="1" dirty="0">
                        <a:solidFill>
                          <a:schemeClr val="bg1"/>
                        </a:solidFill>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745729">
                <a:tc>
                  <a:txBody>
                    <a:bodyPr/>
                    <a:lstStyle/>
                    <a:p>
                      <a:pPr marL="0" marR="0" algn="ctr">
                        <a:lnSpc>
                          <a:spcPct val="115000"/>
                        </a:lnSpc>
                        <a:spcBef>
                          <a:spcPts val="0"/>
                        </a:spcBef>
                        <a:spcAft>
                          <a:spcPts val="0"/>
                        </a:spcAft>
                      </a:pPr>
                      <a:r>
                        <a:rPr lang="en-IN" sz="900" dirty="0">
                          <a:effectLst/>
                          <a:latin typeface="+mn-lt"/>
                          <a:cs typeface="Arial" panose="020B0604020202020204" pitchFamily="34" charset="0"/>
                        </a:rPr>
                        <a:t>1</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Single Window Solution Provider (Network, Security, AWS IT and Management)</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Single Window Solution for all your AWS IaaS needs, right from Connectivity (DirectConnect) to setting up IT on AWS, securing your AWS setup as well as 24x7 monitoring and management</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Easy adoption of AWS Cloud and cost savings</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508173">
                <a:tc>
                  <a:txBody>
                    <a:bodyPr/>
                    <a:lstStyle/>
                    <a:p>
                      <a:pPr marL="0" marR="0" algn="ctr">
                        <a:lnSpc>
                          <a:spcPct val="115000"/>
                        </a:lnSpc>
                        <a:spcBef>
                          <a:spcPts val="0"/>
                        </a:spcBef>
                        <a:spcAft>
                          <a:spcPts val="0"/>
                        </a:spcAft>
                      </a:pPr>
                      <a:r>
                        <a:rPr lang="en-IN" sz="900" dirty="0">
                          <a:effectLst/>
                          <a:latin typeface="+mn-lt"/>
                          <a:cs typeface="Arial" panose="020B0604020202020204" pitchFamily="34" charset="0"/>
                        </a:rPr>
                        <a:t>2</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End to end AWS service coverage - Access-Architect-Migrate-Manage, Secure &amp; Innovate</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Single point ownership to cover all aspects of AWS enablement with defined outcome</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Simplified Execution and single point of ownership</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497152">
                <a:tc>
                  <a:txBody>
                    <a:bodyPr/>
                    <a:lstStyle/>
                    <a:p>
                      <a:pPr marL="0" marR="0" algn="ctr">
                        <a:lnSpc>
                          <a:spcPct val="115000"/>
                        </a:lnSpc>
                        <a:spcBef>
                          <a:spcPts val="0"/>
                        </a:spcBef>
                        <a:spcAft>
                          <a:spcPts val="0"/>
                        </a:spcAft>
                      </a:pPr>
                      <a:r>
                        <a:rPr lang="en-IN" sz="900" dirty="0">
                          <a:effectLst/>
                          <a:latin typeface="+mn-lt"/>
                          <a:cs typeface="Arial" panose="020B0604020202020204" pitchFamily="34" charset="0"/>
                        </a:rPr>
                        <a:t>3</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Integrated AWS network and security proposition</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Sify with its DX Connect and Network, SOC capabilities, offers unique advantage of end to end service coverage</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One Partner, Single engagement for all AWS needs</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0">
                <a:tc>
                  <a:txBody>
                    <a:bodyPr/>
                    <a:lstStyle/>
                    <a:p>
                      <a:pPr marL="0" marR="0" algn="ctr">
                        <a:lnSpc>
                          <a:spcPct val="115000"/>
                        </a:lnSpc>
                        <a:spcBef>
                          <a:spcPts val="0"/>
                        </a:spcBef>
                        <a:spcAft>
                          <a:spcPts val="0"/>
                        </a:spcAft>
                      </a:pPr>
                      <a:r>
                        <a:rPr lang="en-IN" sz="900" dirty="0">
                          <a:effectLst/>
                          <a:latin typeface="+mn-lt"/>
                          <a:ea typeface="Calibri" panose="020F0502020204030204" pitchFamily="34" charset="0"/>
                          <a:cs typeface="Arial" panose="020B0604020202020204" pitchFamily="34" charset="0"/>
                        </a:rPr>
                        <a:t>4</a:t>
                      </a: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endParaRPr lang="en-IN" sz="900" dirty="0">
                        <a:effectLst/>
                        <a:latin typeface="+mn-lt"/>
                        <a:cs typeface="Arial" panose="020B0604020202020204" pitchFamily="34" charset="0"/>
                      </a:endParaRPr>
                    </a:p>
                    <a:p>
                      <a:pPr marL="0" marR="0" algn="l">
                        <a:lnSpc>
                          <a:spcPct val="115000"/>
                        </a:lnSpc>
                        <a:spcBef>
                          <a:spcPts val="0"/>
                        </a:spcBef>
                        <a:spcAft>
                          <a:spcPts val="0"/>
                        </a:spcAft>
                      </a:pPr>
                      <a:endParaRPr lang="en-IN" sz="900" dirty="0">
                        <a:effectLst/>
                        <a:latin typeface="+mn-lt"/>
                        <a:cs typeface="Arial" panose="020B0604020202020204" pitchFamily="34" charset="0"/>
                      </a:endParaRPr>
                    </a:p>
                    <a:p>
                      <a:pPr marL="0" marR="0" algn="l">
                        <a:lnSpc>
                          <a:spcPct val="115000"/>
                        </a:lnSpc>
                        <a:spcBef>
                          <a:spcPts val="0"/>
                        </a:spcBef>
                        <a:spcAft>
                          <a:spcPts val="0"/>
                        </a:spcAft>
                      </a:pPr>
                      <a:r>
                        <a:rPr lang="en-IN" sz="900" dirty="0">
                          <a:effectLst/>
                          <a:latin typeface="+mn-lt"/>
                          <a:cs typeface="Arial" panose="020B0604020202020204" pitchFamily="34" charset="0"/>
                        </a:rPr>
                        <a:t>Unified Dashboard across AWS IT and Private IT</a:t>
                      </a:r>
                    </a:p>
                    <a:p>
                      <a:pPr marL="0" marR="0" algn="l">
                        <a:lnSpc>
                          <a:spcPct val="115000"/>
                        </a:lnSpc>
                        <a:spcBef>
                          <a:spcPts val="0"/>
                        </a:spcBef>
                        <a:spcAft>
                          <a:spcPts val="0"/>
                        </a:spcAft>
                      </a:pPr>
                      <a:endParaRPr lang="en-IN" sz="900" dirty="0">
                        <a:effectLst/>
                        <a:latin typeface="+mn-lt"/>
                        <a:ea typeface="Calibri" panose="020F0502020204030204" pitchFamily="34" charset="0"/>
                        <a:cs typeface="Arial" panose="020B0604020202020204" pitchFamily="34" charset="0"/>
                      </a:endParaRPr>
                    </a:p>
                    <a:p>
                      <a:pPr marL="0" marR="0" algn="l">
                        <a:lnSpc>
                          <a:spcPct val="115000"/>
                        </a:lnSpc>
                        <a:spcBef>
                          <a:spcPts val="0"/>
                        </a:spcBef>
                        <a:spcAft>
                          <a:spcPts val="0"/>
                        </a:spcAft>
                      </a:pP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Single dashboard for AWS IT as well as Private IT to give you unified view across your IT state </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On-Tap visibility and Control for your complete IT</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63203">
                <a:tc>
                  <a:txBody>
                    <a:bodyPr/>
                    <a:lstStyle/>
                    <a:p>
                      <a:pPr marL="0" marR="0" algn="ctr">
                        <a:lnSpc>
                          <a:spcPct val="115000"/>
                        </a:lnSpc>
                        <a:spcBef>
                          <a:spcPts val="0"/>
                        </a:spcBef>
                        <a:spcAft>
                          <a:spcPts val="0"/>
                        </a:spcAft>
                      </a:pPr>
                      <a:r>
                        <a:rPr lang="en-IN" sz="900" dirty="0">
                          <a:effectLst/>
                          <a:latin typeface="+mn-lt"/>
                          <a:ea typeface="Calibri" panose="020F0502020204030204" pitchFamily="34" charset="0"/>
                          <a:cs typeface="Arial" panose="020B0604020202020204" pitchFamily="34" charset="0"/>
                        </a:rPr>
                        <a:t>5</a:t>
                      </a: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endParaRPr lang="en-IN" sz="900" dirty="0">
                        <a:effectLst/>
                        <a:latin typeface="+mn-lt"/>
                        <a:cs typeface="Arial" panose="020B0604020202020204" pitchFamily="34" charset="0"/>
                      </a:endParaRPr>
                    </a:p>
                    <a:p>
                      <a:pPr marL="0" marR="0" algn="l">
                        <a:lnSpc>
                          <a:spcPct val="115000"/>
                        </a:lnSpc>
                        <a:spcBef>
                          <a:spcPts val="0"/>
                        </a:spcBef>
                        <a:spcAft>
                          <a:spcPts val="0"/>
                        </a:spcAft>
                      </a:pPr>
                      <a:r>
                        <a:rPr lang="en-IN" sz="900" dirty="0">
                          <a:effectLst/>
                          <a:latin typeface="+mn-lt"/>
                          <a:cs typeface="Arial" panose="020B0604020202020204" pitchFamily="34" charset="0"/>
                        </a:rPr>
                        <a:t>AWS enabled digital transformation</a:t>
                      </a:r>
                    </a:p>
                    <a:p>
                      <a:pPr marL="0" marR="0" algn="l">
                        <a:lnSpc>
                          <a:spcPct val="115000"/>
                        </a:lnSpc>
                        <a:spcBef>
                          <a:spcPts val="0"/>
                        </a:spcBef>
                        <a:spcAft>
                          <a:spcPts val="0"/>
                        </a:spcAft>
                      </a:pP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Infrastructure aligned to your business needs</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r>
                        <a:rPr lang="en-IN" sz="900" dirty="0">
                          <a:effectLst/>
                          <a:latin typeface="+mn-lt"/>
                          <a:cs typeface="Arial" panose="020B0604020202020204" pitchFamily="34" charset="0"/>
                        </a:rPr>
                        <a:t>New business models, faster time to market</a:t>
                      </a:r>
                      <a:endParaRPr lang="en-IN" sz="900" dirty="0">
                        <a:effectLst/>
                        <a:latin typeface="+mn-lt"/>
                        <a:ea typeface="Calibri" panose="020F0502020204030204" pitchFamily="34" charset="0"/>
                        <a:cs typeface="Arial" panose="020B0604020202020204" pitchFamily="34" charset="0"/>
                      </a:endParaRPr>
                    </a:p>
                  </a:txBody>
                  <a:tcPr marL="37442" marR="374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64264014"/>
                  </a:ext>
                </a:extLst>
              </a:tr>
            </a:tbl>
          </a:graphicData>
        </a:graphic>
      </p:graphicFrame>
      <p:sp>
        <p:nvSpPr>
          <p:cNvPr id="11" name="TextBox 50">
            <a:extLst>
              <a:ext uri="{FF2B5EF4-FFF2-40B4-BE49-F238E27FC236}">
                <a16:creationId xmlns:a16="http://schemas.microsoft.com/office/drawing/2014/main" id="{16473D38-C60E-4E4D-B822-F9A86C4CCE64}"/>
              </a:ext>
            </a:extLst>
          </p:cNvPr>
          <p:cNvSpPr txBox="1">
            <a:spLocks noChangeArrowheads="1"/>
          </p:cNvSpPr>
          <p:nvPr/>
        </p:nvSpPr>
        <p:spPr bwMode="auto">
          <a:xfrm>
            <a:off x="4716462" y="555526"/>
            <a:ext cx="410289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1050" b="1" dirty="0"/>
              <a:t>End to end AWS service coverage</a:t>
            </a:r>
          </a:p>
        </p:txBody>
      </p:sp>
      <p:cxnSp>
        <p:nvCxnSpPr>
          <p:cNvPr id="16" name="Straight Arrow Connector 15">
            <a:extLst>
              <a:ext uri="{FF2B5EF4-FFF2-40B4-BE49-F238E27FC236}">
                <a16:creationId xmlns:a16="http://schemas.microsoft.com/office/drawing/2014/main" id="{89E33B3F-4BA8-4D18-9FED-74CFC807B603}"/>
              </a:ext>
            </a:extLst>
          </p:cNvPr>
          <p:cNvCxnSpPr>
            <a:cxnSpLocks/>
          </p:cNvCxnSpPr>
          <p:nvPr/>
        </p:nvCxnSpPr>
        <p:spPr>
          <a:xfrm>
            <a:off x="4860032" y="1083960"/>
            <a:ext cx="4032448"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2" name="Picture 11" descr="Security&amp;Compliance_assesment-reporting.png">
            <a:extLst>
              <a:ext uri="{FF2B5EF4-FFF2-40B4-BE49-F238E27FC236}">
                <a16:creationId xmlns:a16="http://schemas.microsoft.com/office/drawing/2014/main" id="{079880F8-0E8B-4539-8592-9730C183AE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2484" y="876957"/>
            <a:ext cx="464548" cy="464548"/>
          </a:xfrm>
          <a:prstGeom prst="rect">
            <a:avLst/>
          </a:prstGeom>
        </p:spPr>
      </p:pic>
      <p:pic>
        <p:nvPicPr>
          <p:cNvPr id="2" name="Picture 1">
            <a:extLst>
              <a:ext uri="{FF2B5EF4-FFF2-40B4-BE49-F238E27FC236}">
                <a16:creationId xmlns:a16="http://schemas.microsoft.com/office/drawing/2014/main" id="{BDF41E5B-5D27-49FC-BAEF-67E192EEE820}"/>
              </a:ext>
            </a:extLst>
          </p:cNvPr>
          <p:cNvPicPr>
            <a:picLocks noChangeAspect="1"/>
          </p:cNvPicPr>
          <p:nvPr/>
        </p:nvPicPr>
        <p:blipFill>
          <a:blip r:embed="rId5"/>
          <a:stretch>
            <a:fillRect/>
          </a:stretch>
        </p:blipFill>
        <p:spPr>
          <a:xfrm>
            <a:off x="5661989" y="901656"/>
            <a:ext cx="447329" cy="432418"/>
          </a:xfrm>
          <a:prstGeom prst="rect">
            <a:avLst/>
          </a:prstGeom>
        </p:spPr>
      </p:pic>
      <p:pic>
        <p:nvPicPr>
          <p:cNvPr id="14" name="Picture 13">
            <a:extLst>
              <a:ext uri="{FF2B5EF4-FFF2-40B4-BE49-F238E27FC236}">
                <a16:creationId xmlns:a16="http://schemas.microsoft.com/office/drawing/2014/main" id="{177300D4-8676-4736-8A76-EEE712DBAA84}"/>
              </a:ext>
            </a:extLst>
          </p:cNvPr>
          <p:cNvPicPr>
            <a:picLocks noChangeAspect="1"/>
          </p:cNvPicPr>
          <p:nvPr/>
        </p:nvPicPr>
        <p:blipFill>
          <a:blip r:embed="rId6"/>
          <a:stretch>
            <a:fillRect/>
          </a:stretch>
        </p:blipFill>
        <p:spPr>
          <a:xfrm>
            <a:off x="7020272" y="947432"/>
            <a:ext cx="561839" cy="386642"/>
          </a:xfrm>
          <a:prstGeom prst="rect">
            <a:avLst/>
          </a:prstGeom>
        </p:spPr>
      </p:pic>
      <p:pic>
        <p:nvPicPr>
          <p:cNvPr id="15" name="Picture 14" descr="Marketplace_security.png">
            <a:extLst>
              <a:ext uri="{FF2B5EF4-FFF2-40B4-BE49-F238E27FC236}">
                <a16:creationId xmlns:a16="http://schemas.microsoft.com/office/drawing/2014/main" id="{AF963594-2638-4377-89C0-D6FDC5D79522}"/>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668344" y="888485"/>
            <a:ext cx="445589" cy="445589"/>
          </a:xfrm>
          <a:prstGeom prst="rect">
            <a:avLst/>
          </a:prstGeom>
          <a:ln>
            <a:noFill/>
          </a:ln>
        </p:spPr>
      </p:pic>
      <p:pic>
        <p:nvPicPr>
          <p:cNvPr id="17" name="Picture 16">
            <a:extLst>
              <a:ext uri="{FF2B5EF4-FFF2-40B4-BE49-F238E27FC236}">
                <a16:creationId xmlns:a16="http://schemas.microsoft.com/office/drawing/2014/main" id="{416A36BC-5565-4DC5-A99F-1E690761C473}"/>
              </a:ext>
            </a:extLst>
          </p:cNvPr>
          <p:cNvPicPr>
            <a:picLocks noChangeAspect="1"/>
          </p:cNvPicPr>
          <p:nvPr/>
        </p:nvPicPr>
        <p:blipFill>
          <a:blip r:embed="rId8"/>
          <a:stretch>
            <a:fillRect/>
          </a:stretch>
        </p:blipFill>
        <p:spPr>
          <a:xfrm>
            <a:off x="6334774" y="903183"/>
            <a:ext cx="542925" cy="390525"/>
          </a:xfrm>
          <a:prstGeom prst="rect">
            <a:avLst/>
          </a:prstGeom>
          <a:ln>
            <a:noFill/>
          </a:ln>
        </p:spPr>
      </p:pic>
      <p:sp>
        <p:nvSpPr>
          <p:cNvPr id="19" name="TextBox 51">
            <a:extLst>
              <a:ext uri="{FF2B5EF4-FFF2-40B4-BE49-F238E27FC236}">
                <a16:creationId xmlns:a16="http://schemas.microsoft.com/office/drawing/2014/main" id="{7DD95939-E510-4E88-9AFB-98B114F1A620}"/>
              </a:ext>
            </a:extLst>
          </p:cNvPr>
          <p:cNvSpPr txBox="1">
            <a:spLocks noChangeArrowheads="1"/>
          </p:cNvSpPr>
          <p:nvPr/>
        </p:nvSpPr>
        <p:spPr bwMode="auto">
          <a:xfrm>
            <a:off x="4508073" y="1341504"/>
            <a:ext cx="410289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900" dirty="0"/>
              <a:t>Assess, Architect, Migrate, Manage, Secure &amp; Innovate</a:t>
            </a:r>
          </a:p>
        </p:txBody>
      </p:sp>
      <p:sp>
        <p:nvSpPr>
          <p:cNvPr id="4" name="Title 3">
            <a:extLst>
              <a:ext uri="{FF2B5EF4-FFF2-40B4-BE49-F238E27FC236}">
                <a16:creationId xmlns:a16="http://schemas.microsoft.com/office/drawing/2014/main" id="{C6D2535B-B448-4E26-B5B1-FC4DF7AE3CC7}"/>
              </a:ext>
            </a:extLst>
          </p:cNvPr>
          <p:cNvSpPr>
            <a:spLocks noGrp="1"/>
          </p:cNvSpPr>
          <p:nvPr>
            <p:ph type="ctrTitle"/>
          </p:nvPr>
        </p:nvSpPr>
        <p:spPr>
          <a:xfrm>
            <a:off x="328267" y="145730"/>
            <a:ext cx="7538400" cy="400099"/>
          </a:xfrm>
        </p:spPr>
        <p:txBody>
          <a:bodyPr/>
          <a:lstStyle/>
          <a:p>
            <a:r>
              <a:rPr lang="en-IN" sz="2000" dirty="0" err="1"/>
              <a:t>aws</a:t>
            </a:r>
            <a:r>
              <a:rPr lang="en-IN" sz="2000" dirty="0"/>
              <a:t> | Unique Selling Propositions (USP)</a:t>
            </a:r>
          </a:p>
        </p:txBody>
      </p:sp>
      <p:pic>
        <p:nvPicPr>
          <p:cNvPr id="20" name="Picture 19" descr="New-Technology-Content.png">
            <a:extLst>
              <a:ext uri="{FF2B5EF4-FFF2-40B4-BE49-F238E27FC236}">
                <a16:creationId xmlns:a16="http://schemas.microsoft.com/office/drawing/2014/main" id="{5E0AFE08-FB11-459C-A57C-82BC634CC846}"/>
              </a:ext>
            </a:extLst>
          </p:cNvPr>
          <p:cNvPicPr>
            <a:picLocks noChangeAspect="1"/>
          </p:cNvPicPr>
          <p:nvPr/>
        </p:nvPicPr>
        <p:blipFill>
          <a:blip r:embed="rId9" cstate="print"/>
          <a:stretch>
            <a:fillRect/>
          </a:stretch>
        </p:blipFill>
        <p:spPr>
          <a:xfrm>
            <a:off x="8304434" y="938688"/>
            <a:ext cx="302614" cy="342996"/>
          </a:xfrm>
          <a:prstGeom prst="rect">
            <a:avLst/>
          </a:prstGeom>
          <a:solidFill>
            <a:schemeClr val="tx1"/>
          </a:solidFill>
        </p:spPr>
      </p:pic>
    </p:spTree>
    <p:extLst>
      <p:ext uri="{BB962C8B-B14F-4D97-AF65-F5344CB8AC3E}">
        <p14:creationId xmlns:p14="http://schemas.microsoft.com/office/powerpoint/2010/main" val="3683724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5527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24000" y="351885"/>
            <a:ext cx="7537450" cy="400099"/>
          </a:xfrm>
        </p:spPr>
        <p:txBody>
          <a:bodyPr/>
          <a:lstStyle/>
          <a:p>
            <a:r>
              <a:rPr lang="en-US" altLang="en-US" sz="2000" dirty="0" err="1"/>
              <a:t>Sify’s</a:t>
            </a:r>
            <a:r>
              <a:rPr lang="en-US" altLang="en-US" sz="2000" dirty="0"/>
              <a:t> </a:t>
            </a:r>
            <a:r>
              <a:rPr lang="en-US" altLang="en-US" sz="2000" dirty="0" err="1"/>
              <a:t>aws</a:t>
            </a:r>
            <a:r>
              <a:rPr lang="en-US" altLang="en-US" sz="2000" dirty="0"/>
              <a:t> offerings</a:t>
            </a:r>
            <a:endParaRPr lang="en-IN" sz="2000" dirty="0">
              <a:sym typeface="Arial"/>
            </a:endParaRPr>
          </a:p>
        </p:txBody>
      </p:sp>
      <p:sp>
        <p:nvSpPr>
          <p:cNvPr id="11" name="Rectangle 28">
            <a:extLst>
              <a:ext uri="{FF2B5EF4-FFF2-40B4-BE49-F238E27FC236}">
                <a16:creationId xmlns:a16="http://schemas.microsoft.com/office/drawing/2014/main" id="{432FA6A8-C22D-4123-9D3F-23C01A9176B0}"/>
              </a:ext>
            </a:extLst>
          </p:cNvPr>
          <p:cNvSpPr>
            <a:spLocks noChangeArrowheads="1"/>
          </p:cNvSpPr>
          <p:nvPr/>
        </p:nvSpPr>
        <p:spPr bwMode="auto">
          <a:xfrm>
            <a:off x="324000" y="1173018"/>
            <a:ext cx="8424464"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1450" indent="-171450" algn="just">
              <a:buFont typeface="Arial" panose="020B0604020202020204" pitchFamily="34" charset="0"/>
              <a:buChar char="•"/>
            </a:pPr>
            <a:r>
              <a:rPr lang="en-IN" altLang="en-US" sz="1500" dirty="0">
                <a:solidFill>
                  <a:schemeClr val="tx1">
                    <a:lumMod val="65000"/>
                    <a:lumOff val="35000"/>
                  </a:schemeClr>
                </a:solidFill>
                <a:latin typeface="+mj-lt"/>
              </a:rPr>
              <a:t>Sify </a:t>
            </a:r>
            <a:r>
              <a:rPr lang="en-US" altLang="en-US" sz="1500" dirty="0">
                <a:solidFill>
                  <a:schemeClr val="tx1">
                    <a:lumMod val="65000"/>
                    <a:lumOff val="35000"/>
                  </a:schemeClr>
                </a:solidFill>
                <a:latin typeface="+mj-lt"/>
              </a:rPr>
              <a:t>with </a:t>
            </a:r>
            <a:r>
              <a:rPr lang="en-US" sz="1500" dirty="0">
                <a:solidFill>
                  <a:schemeClr val="tx1">
                    <a:lumMod val="65000"/>
                    <a:lumOff val="35000"/>
                  </a:schemeClr>
                </a:solidFill>
                <a:latin typeface="+mj-lt"/>
              </a:rPr>
              <a:t>AWS </a:t>
            </a:r>
            <a:r>
              <a:rPr lang="en-IN" sz="1500" dirty="0">
                <a:solidFill>
                  <a:schemeClr val="tx1">
                    <a:lumMod val="65000"/>
                    <a:lumOff val="35000"/>
                  </a:schemeClr>
                </a:solidFill>
                <a:latin typeface="+mj-lt"/>
              </a:rPr>
              <a:t>provides a</a:t>
            </a:r>
            <a:r>
              <a:rPr lang="en-IN" altLang="en-US" sz="1500" dirty="0">
                <a:solidFill>
                  <a:schemeClr val="tx1">
                    <a:lumMod val="65000"/>
                    <a:lumOff val="35000"/>
                  </a:schemeClr>
                </a:solidFill>
                <a:latin typeface="+mj-lt"/>
              </a:rPr>
              <a:t> unique advantage of Single Window Solution for all AWS IaaS requirements, from Connectivity (</a:t>
            </a:r>
            <a:r>
              <a:rPr lang="en-IN" altLang="en-US" sz="1500" dirty="0" err="1">
                <a:solidFill>
                  <a:schemeClr val="tx1">
                    <a:lumMod val="65000"/>
                    <a:lumOff val="35000"/>
                  </a:schemeClr>
                </a:solidFill>
                <a:latin typeface="+mj-lt"/>
              </a:rPr>
              <a:t>DirectConnect</a:t>
            </a:r>
            <a:r>
              <a:rPr lang="en-IN" altLang="en-US" sz="1500" dirty="0">
                <a:solidFill>
                  <a:schemeClr val="tx1">
                    <a:lumMod val="65000"/>
                    <a:lumOff val="35000"/>
                  </a:schemeClr>
                </a:solidFill>
                <a:latin typeface="+mj-lt"/>
              </a:rPr>
              <a:t>) to run critical workloads on AWS platform.</a:t>
            </a:r>
          </a:p>
          <a:p>
            <a:pPr marL="171450" indent="-171450" algn="just">
              <a:buFont typeface="Arial" panose="020B0604020202020204" pitchFamily="34" charset="0"/>
              <a:buChar char="•"/>
            </a:pPr>
            <a:r>
              <a:rPr lang="en-IN" altLang="en-US" sz="1500" dirty="0" err="1">
                <a:solidFill>
                  <a:schemeClr val="tx1">
                    <a:lumMod val="65000"/>
                    <a:lumOff val="35000"/>
                  </a:schemeClr>
                </a:solidFill>
                <a:latin typeface="+mj-lt"/>
              </a:rPr>
              <a:t>Sify’s</a:t>
            </a:r>
            <a:r>
              <a:rPr lang="en-IN" altLang="en-US" sz="1500" dirty="0">
                <a:solidFill>
                  <a:schemeClr val="tx1">
                    <a:lumMod val="65000"/>
                    <a:lumOff val="35000"/>
                  </a:schemeClr>
                </a:solidFill>
                <a:latin typeface="+mj-lt"/>
              </a:rPr>
              <a:t> capability to discover and do assessment for seamless migration with MCR and MCP capabilities.</a:t>
            </a:r>
          </a:p>
          <a:p>
            <a:pPr marL="171450" indent="-171450" algn="just">
              <a:buFont typeface="Arial" panose="020B0604020202020204" pitchFamily="34" charset="0"/>
              <a:buChar char="•"/>
            </a:pPr>
            <a:r>
              <a:rPr lang="en-IN" altLang="en-US" sz="1500" dirty="0">
                <a:solidFill>
                  <a:schemeClr val="tx1">
                    <a:lumMod val="65000"/>
                    <a:lumOff val="35000"/>
                  </a:schemeClr>
                </a:solidFill>
                <a:latin typeface="+mj-lt"/>
              </a:rPr>
              <a:t>Sify Digital Services will help Customers Cloud Transformation providing Application Modernization, DevOps, </a:t>
            </a:r>
            <a:r>
              <a:rPr lang="en-US" sz="1500" dirty="0">
                <a:solidFill>
                  <a:schemeClr val="tx1">
                    <a:lumMod val="65000"/>
                    <a:lumOff val="35000"/>
                  </a:schemeClr>
                </a:solidFill>
                <a:latin typeface="+mj-lt"/>
              </a:rPr>
              <a:t>Data Management &amp; Analytics and Bots adoption and transformation Services.</a:t>
            </a:r>
            <a:endParaRPr lang="en-IN" sz="1500" dirty="0">
              <a:solidFill>
                <a:schemeClr val="tx1">
                  <a:lumMod val="65000"/>
                  <a:lumOff val="35000"/>
                </a:schemeClr>
              </a:solidFill>
              <a:latin typeface="+mj-lt"/>
            </a:endParaRPr>
          </a:p>
          <a:p>
            <a:pPr marL="171450" indent="-171450" algn="just">
              <a:buFont typeface="Arial" panose="020B0604020202020204" pitchFamily="34" charset="0"/>
              <a:buChar char="•"/>
            </a:pPr>
            <a:r>
              <a:rPr lang="en-IN" altLang="en-US" sz="1500" dirty="0">
                <a:solidFill>
                  <a:schemeClr val="tx1">
                    <a:lumMod val="65000"/>
                    <a:lumOff val="35000"/>
                  </a:schemeClr>
                </a:solidFill>
                <a:latin typeface="+mj-lt"/>
              </a:rPr>
              <a:t>Sify is AWS </a:t>
            </a:r>
            <a:r>
              <a:rPr lang="en-IN" altLang="en-US" sz="1500" b="1" u="sng" dirty="0">
                <a:solidFill>
                  <a:schemeClr val="tx1">
                    <a:lumMod val="65000"/>
                    <a:lumOff val="35000"/>
                  </a:schemeClr>
                </a:solidFill>
                <a:latin typeface="+mj-lt"/>
              </a:rPr>
              <a:t>Advanced tier Consulting partner</a:t>
            </a:r>
            <a:r>
              <a:rPr lang="en-IN" altLang="en-US" sz="1500" dirty="0">
                <a:solidFill>
                  <a:schemeClr val="tx1">
                    <a:lumMod val="65000"/>
                    <a:lumOff val="35000"/>
                  </a:schemeClr>
                </a:solidFill>
                <a:latin typeface="+mj-lt"/>
              </a:rPr>
              <a:t>, bringing together the strength of Cloud Ready Operations, Automation and deep expertise across Discovery, Assessment, Architecture, Migration as well as Management along side with Security and Governance for AWS environment with industry leading SLA.</a:t>
            </a:r>
          </a:p>
          <a:p>
            <a:pPr marL="171450" indent="-171450" algn="just">
              <a:buFont typeface="Arial" panose="020B0604020202020204" pitchFamily="34" charset="0"/>
              <a:buChar char="•"/>
            </a:pPr>
            <a:r>
              <a:rPr lang="en-IN" altLang="en-US" sz="1500" dirty="0">
                <a:solidFill>
                  <a:schemeClr val="tx1">
                    <a:lumMod val="65000"/>
                    <a:lumOff val="35000"/>
                  </a:schemeClr>
                </a:solidFill>
                <a:latin typeface="+mj-lt"/>
              </a:rPr>
              <a:t>Sify also bring capabilities to provide you unified, integrated, single pane of glass of management across your private IT and AWS IT, thus enabling your </a:t>
            </a:r>
            <a:r>
              <a:rPr lang="en-IN" altLang="en-US" sz="1500" u="sng" dirty="0">
                <a:solidFill>
                  <a:schemeClr val="tx1">
                    <a:lumMod val="65000"/>
                    <a:lumOff val="35000"/>
                  </a:schemeClr>
                </a:solidFill>
                <a:latin typeface="+mj-lt"/>
              </a:rPr>
              <a:t>enterprise control</a:t>
            </a:r>
            <a:r>
              <a:rPr lang="en-IN" altLang="en-US" sz="1500" dirty="0">
                <a:solidFill>
                  <a:schemeClr val="tx1">
                    <a:lumMod val="65000"/>
                    <a:lumOff val="35000"/>
                  </a:schemeClr>
                </a:solidFill>
                <a:latin typeface="+mj-lt"/>
              </a:rPr>
              <a:t>, </a:t>
            </a:r>
            <a:r>
              <a:rPr lang="en-IN" altLang="en-US" sz="1500" u="sng" dirty="0">
                <a:solidFill>
                  <a:schemeClr val="tx1">
                    <a:lumMod val="65000"/>
                    <a:lumOff val="35000"/>
                  </a:schemeClr>
                </a:solidFill>
                <a:latin typeface="+mj-lt"/>
              </a:rPr>
              <a:t>security</a:t>
            </a:r>
            <a:r>
              <a:rPr lang="en-IN" altLang="en-US" sz="1500" dirty="0">
                <a:solidFill>
                  <a:schemeClr val="tx1">
                    <a:lumMod val="65000"/>
                    <a:lumOff val="35000"/>
                  </a:schemeClr>
                </a:solidFill>
                <a:latin typeface="+mj-lt"/>
              </a:rPr>
              <a:t> and </a:t>
            </a:r>
            <a:r>
              <a:rPr lang="en-IN" altLang="en-US" sz="1500" u="sng" dirty="0">
                <a:solidFill>
                  <a:schemeClr val="tx1">
                    <a:lumMod val="65000"/>
                    <a:lumOff val="35000"/>
                  </a:schemeClr>
                </a:solidFill>
                <a:latin typeface="+mj-lt"/>
              </a:rPr>
              <a:t>governance</a:t>
            </a:r>
            <a:r>
              <a:rPr lang="en-IN" altLang="en-US" sz="1500" dirty="0">
                <a:solidFill>
                  <a:schemeClr val="tx1">
                    <a:lumMod val="65000"/>
                    <a:lumOff val="35000"/>
                  </a:schemeClr>
                </a:solidFill>
                <a:latin typeface="+mj-lt"/>
              </a:rPr>
              <a:t> on an </a:t>
            </a:r>
            <a:r>
              <a:rPr lang="en-IN" altLang="en-US" sz="1500" u="sng" dirty="0">
                <a:solidFill>
                  <a:schemeClr val="tx1">
                    <a:lumMod val="65000"/>
                    <a:lumOff val="35000"/>
                  </a:schemeClr>
                </a:solidFill>
                <a:latin typeface="+mj-lt"/>
              </a:rPr>
              <a:t>Internet scale </a:t>
            </a:r>
            <a:r>
              <a:rPr lang="en-IN" altLang="en-US" sz="1500" dirty="0">
                <a:solidFill>
                  <a:schemeClr val="tx1">
                    <a:lumMod val="65000"/>
                    <a:lumOff val="35000"/>
                  </a:schemeClr>
                </a:solidFill>
                <a:latin typeface="+mj-lt"/>
              </a:rPr>
              <a:t>and </a:t>
            </a:r>
            <a:r>
              <a:rPr lang="en-IN" altLang="en-US" sz="1500" u="sng" dirty="0">
                <a:solidFill>
                  <a:schemeClr val="tx1">
                    <a:lumMod val="65000"/>
                    <a:lumOff val="35000"/>
                  </a:schemeClr>
                </a:solidFill>
                <a:latin typeface="+mj-lt"/>
              </a:rPr>
              <a:t>agile AWS cloud</a:t>
            </a:r>
            <a:r>
              <a:rPr lang="en-IN" altLang="en-US" sz="1500" dirty="0">
                <a:solidFill>
                  <a:schemeClr val="tx1">
                    <a:lumMod val="65000"/>
                    <a:lumOff val="35000"/>
                  </a:schemeClr>
                </a:solidFill>
                <a:latin typeface="+mj-lt"/>
              </a:rPr>
              <a:t>.</a:t>
            </a:r>
          </a:p>
        </p:txBody>
      </p:sp>
      <p:pic>
        <p:nvPicPr>
          <p:cNvPr id="12" name="Picture 11">
            <a:extLst>
              <a:ext uri="{FF2B5EF4-FFF2-40B4-BE49-F238E27FC236}">
                <a16:creationId xmlns:a16="http://schemas.microsoft.com/office/drawing/2014/main" id="{418F62A3-4F48-4327-A189-6FD2328E165F}"/>
              </a:ext>
            </a:extLst>
          </p:cNvPr>
          <p:cNvPicPr>
            <a:picLocks noChangeAspect="1"/>
          </p:cNvPicPr>
          <p:nvPr/>
        </p:nvPicPr>
        <p:blipFill>
          <a:blip r:embed="rId3"/>
          <a:stretch>
            <a:fillRect/>
          </a:stretch>
        </p:blipFill>
        <p:spPr>
          <a:xfrm>
            <a:off x="5992663" y="137731"/>
            <a:ext cx="1868787" cy="828405"/>
          </a:xfrm>
          <a:prstGeom prst="rect">
            <a:avLst/>
          </a:prstGeom>
        </p:spPr>
      </p:pic>
      <p:sp>
        <p:nvSpPr>
          <p:cNvPr id="23" name="Slide Number Placeholder 1">
            <a:extLst>
              <a:ext uri="{FF2B5EF4-FFF2-40B4-BE49-F238E27FC236}">
                <a16:creationId xmlns:a16="http://schemas.microsoft.com/office/drawing/2014/main" id="{197340A9-705B-4888-9272-BFB704F37E20}"/>
              </a:ext>
            </a:extLst>
          </p:cNvPr>
          <p:cNvSpPr txBox="1">
            <a:spLocks/>
          </p:cNvSpPr>
          <p:nvPr/>
        </p:nvSpPr>
        <p:spPr>
          <a:xfrm>
            <a:off x="3609948" y="4869657"/>
            <a:ext cx="2057400" cy="273844"/>
          </a:xfrm>
          <a:prstGeom prst="rect">
            <a:avLst/>
          </a:prstGeom>
        </p:spPr>
        <p:txBody>
          <a:bodyPr anchor="ctr"/>
          <a:lstStyle>
            <a:defPPr>
              <a:defRPr lang="en-US"/>
            </a:defPPr>
            <a:lvl1pPr algn="ctr">
              <a:defRPr sz="120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6C75B1-CE05-4E9D-8092-F8F869AB3679}" type="slidenum">
              <a:rPr lang="en-IN" sz="900"/>
              <a:pPr/>
              <a:t>2</a:t>
            </a:fld>
            <a:endParaRPr lang="en-IN" sz="900" dirty="0"/>
          </a:p>
        </p:txBody>
      </p:sp>
      <p:sp>
        <p:nvSpPr>
          <p:cNvPr id="4" name="TextBox 3">
            <a:extLst>
              <a:ext uri="{FF2B5EF4-FFF2-40B4-BE49-F238E27FC236}">
                <a16:creationId xmlns:a16="http://schemas.microsoft.com/office/drawing/2014/main" id="{DF8A1120-925F-46E5-B926-348954666C2F}"/>
              </a:ext>
            </a:extLst>
          </p:cNvPr>
          <p:cNvSpPr txBox="1"/>
          <p:nvPr/>
        </p:nvSpPr>
        <p:spPr>
          <a:xfrm>
            <a:off x="6516216" y="611517"/>
            <a:ext cx="1512168" cy="200055"/>
          </a:xfrm>
          <a:prstGeom prst="rect">
            <a:avLst/>
          </a:prstGeom>
          <a:noFill/>
        </p:spPr>
        <p:txBody>
          <a:bodyPr wrap="square" rtlCol="0">
            <a:spAutoFit/>
          </a:bodyPr>
          <a:lstStyle/>
          <a:p>
            <a:r>
              <a:rPr lang="en-US" sz="700" dirty="0">
                <a:solidFill>
                  <a:schemeClr val="bg1">
                    <a:lumMod val="65000"/>
                  </a:schemeClr>
                </a:solidFill>
                <a:latin typeface="Arial" panose="020B0604020202020204" pitchFamily="34" charset="0"/>
                <a:cs typeface="Arial" panose="020B0604020202020204" pitchFamily="34" charset="0"/>
              </a:rPr>
              <a:t>ADVANCED TIER</a:t>
            </a:r>
          </a:p>
        </p:txBody>
      </p:sp>
    </p:spTree>
    <p:extLst>
      <p:ext uri="{BB962C8B-B14F-4D97-AF65-F5344CB8AC3E}">
        <p14:creationId xmlns:p14="http://schemas.microsoft.com/office/powerpoint/2010/main" val="528394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24000" y="351885"/>
            <a:ext cx="7537450" cy="400099"/>
          </a:xfrm>
        </p:spPr>
        <p:txBody>
          <a:bodyPr/>
          <a:lstStyle/>
          <a:p>
            <a:r>
              <a:rPr lang="en-US" altLang="en-US" sz="2000" dirty="0"/>
              <a:t>Why </a:t>
            </a:r>
            <a:r>
              <a:rPr lang="en-US" altLang="en-US" sz="2000" dirty="0" err="1"/>
              <a:t>sify</a:t>
            </a:r>
            <a:r>
              <a:rPr lang="en-US" altLang="en-US" sz="2000" dirty="0"/>
              <a:t> for </a:t>
            </a:r>
            <a:r>
              <a:rPr lang="en-US" altLang="en-US" sz="2000" dirty="0" err="1"/>
              <a:t>aws</a:t>
            </a:r>
            <a:r>
              <a:rPr lang="en-US" altLang="en-US" sz="2000" dirty="0"/>
              <a:t> services</a:t>
            </a:r>
            <a:endParaRPr lang="en-IN" sz="2000" dirty="0">
              <a:sym typeface="Arial"/>
            </a:endParaRPr>
          </a:p>
        </p:txBody>
      </p:sp>
      <p:sp>
        <p:nvSpPr>
          <p:cNvPr id="11" name="Rectangle 28">
            <a:extLst>
              <a:ext uri="{FF2B5EF4-FFF2-40B4-BE49-F238E27FC236}">
                <a16:creationId xmlns:a16="http://schemas.microsoft.com/office/drawing/2014/main" id="{432FA6A8-C22D-4123-9D3F-23C01A9176B0}"/>
              </a:ext>
            </a:extLst>
          </p:cNvPr>
          <p:cNvSpPr>
            <a:spLocks noChangeArrowheads="1"/>
          </p:cNvSpPr>
          <p:nvPr/>
        </p:nvSpPr>
        <p:spPr bwMode="auto">
          <a:xfrm>
            <a:off x="467544" y="1203598"/>
            <a:ext cx="78484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1450" indent="-171450" algn="just">
              <a:buFont typeface="Arial" panose="020B0604020202020204" pitchFamily="34" charset="0"/>
              <a:buChar char="•"/>
            </a:pPr>
            <a:r>
              <a:rPr lang="en-IN" altLang="en-US" sz="1600" dirty="0">
                <a:solidFill>
                  <a:schemeClr val="tx1">
                    <a:lumMod val="65000"/>
                    <a:lumOff val="35000"/>
                  </a:schemeClr>
                </a:solidFill>
                <a:latin typeface="+mj-lt"/>
              </a:rPr>
              <a:t>Single partner who can offer cloud adjacent data </a:t>
            </a:r>
            <a:r>
              <a:rPr lang="en-IN" altLang="en-US" sz="1600" dirty="0" err="1">
                <a:solidFill>
                  <a:schemeClr val="tx1">
                    <a:lumMod val="65000"/>
                    <a:lumOff val="35000"/>
                  </a:schemeClr>
                </a:solidFill>
                <a:latin typeface="+mj-lt"/>
              </a:rPr>
              <a:t>center</a:t>
            </a:r>
            <a:r>
              <a:rPr lang="en-IN" altLang="en-US" sz="1600" dirty="0">
                <a:solidFill>
                  <a:schemeClr val="tx1">
                    <a:lumMod val="65000"/>
                    <a:lumOff val="35000"/>
                  </a:schemeClr>
                </a:solidFill>
                <a:latin typeface="+mj-lt"/>
              </a:rPr>
              <a:t>, cloud connectivity and AWS professional services​</a:t>
            </a:r>
          </a:p>
          <a:p>
            <a:pPr marL="171450" indent="-171450" algn="just">
              <a:buFont typeface="Arial" panose="020B0604020202020204" pitchFamily="34" charset="0"/>
              <a:buChar char="•"/>
            </a:pPr>
            <a:endParaRPr lang="en-IN" altLang="en-US" sz="1600" dirty="0">
              <a:solidFill>
                <a:schemeClr val="tx1">
                  <a:lumMod val="65000"/>
                  <a:lumOff val="35000"/>
                </a:schemeClr>
              </a:solidFill>
              <a:latin typeface="+mj-lt"/>
            </a:endParaRPr>
          </a:p>
          <a:p>
            <a:pPr marL="171450" indent="-171450" algn="just">
              <a:buFont typeface="Arial" panose="020B0604020202020204" pitchFamily="34" charset="0"/>
              <a:buChar char="•"/>
            </a:pPr>
            <a:r>
              <a:rPr lang="en-IN" altLang="en-US" sz="1600" dirty="0">
                <a:solidFill>
                  <a:schemeClr val="tx1">
                    <a:lumMod val="65000"/>
                    <a:lumOff val="35000"/>
                  </a:schemeClr>
                </a:solidFill>
                <a:latin typeface="+mj-lt"/>
              </a:rPr>
              <a:t>Offer hybrid cloud management platform helping customers with Centralized Management of AWS and hybrid cloud Deployments, Cost, Compliance &amp; Governance​</a:t>
            </a:r>
          </a:p>
          <a:p>
            <a:pPr marL="171450" indent="-171450" algn="just">
              <a:buFont typeface="Arial" panose="020B0604020202020204" pitchFamily="34" charset="0"/>
              <a:buChar char="•"/>
            </a:pPr>
            <a:endParaRPr lang="en-IN" altLang="en-US" sz="1600" dirty="0">
              <a:solidFill>
                <a:schemeClr val="tx1">
                  <a:lumMod val="65000"/>
                  <a:lumOff val="35000"/>
                </a:schemeClr>
              </a:solidFill>
              <a:latin typeface="+mj-lt"/>
            </a:endParaRPr>
          </a:p>
          <a:p>
            <a:pPr marL="171450" indent="-171450" algn="just">
              <a:buFont typeface="Arial" panose="020B0604020202020204" pitchFamily="34" charset="0"/>
              <a:buChar char="•"/>
            </a:pPr>
            <a:r>
              <a:rPr lang="en-IN" altLang="en-US" sz="1600" dirty="0">
                <a:solidFill>
                  <a:schemeClr val="tx1">
                    <a:lumMod val="65000"/>
                    <a:lumOff val="35000"/>
                  </a:schemeClr>
                </a:solidFill>
                <a:latin typeface="+mj-lt"/>
              </a:rPr>
              <a:t>Offer Sify Enterprise Cloud for private cloud deployment complimenting AWS cloud  ​</a:t>
            </a:r>
          </a:p>
        </p:txBody>
      </p:sp>
      <p:sp>
        <p:nvSpPr>
          <p:cNvPr id="23" name="Slide Number Placeholder 1">
            <a:extLst>
              <a:ext uri="{FF2B5EF4-FFF2-40B4-BE49-F238E27FC236}">
                <a16:creationId xmlns:a16="http://schemas.microsoft.com/office/drawing/2014/main" id="{197340A9-705B-4888-9272-BFB704F37E20}"/>
              </a:ext>
            </a:extLst>
          </p:cNvPr>
          <p:cNvSpPr txBox="1">
            <a:spLocks/>
          </p:cNvSpPr>
          <p:nvPr/>
        </p:nvSpPr>
        <p:spPr>
          <a:xfrm>
            <a:off x="3609948" y="4869657"/>
            <a:ext cx="2057400" cy="273844"/>
          </a:xfrm>
          <a:prstGeom prst="rect">
            <a:avLst/>
          </a:prstGeom>
        </p:spPr>
        <p:txBody>
          <a:bodyPr anchor="ctr"/>
          <a:lstStyle>
            <a:defPPr>
              <a:defRPr lang="en-US"/>
            </a:defPPr>
            <a:lvl1pPr algn="ctr">
              <a:defRPr sz="120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6C75B1-CE05-4E9D-8092-F8F869AB3679}" type="slidenum">
              <a:rPr lang="en-IN" sz="900"/>
              <a:pPr/>
              <a:t>3</a:t>
            </a:fld>
            <a:endParaRPr lang="en-IN" sz="900" dirty="0"/>
          </a:p>
        </p:txBody>
      </p:sp>
    </p:spTree>
    <p:extLst>
      <p:ext uri="{BB962C8B-B14F-4D97-AF65-F5344CB8AC3E}">
        <p14:creationId xmlns:p14="http://schemas.microsoft.com/office/powerpoint/2010/main" val="3406883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581B08F-3945-45B1-901E-9617C9D272F5}"/>
              </a:ext>
            </a:extLst>
          </p:cNvPr>
          <p:cNvSpPr>
            <a:spLocks noGrp="1"/>
          </p:cNvSpPr>
          <p:nvPr>
            <p:ph type="title"/>
          </p:nvPr>
        </p:nvSpPr>
        <p:spPr>
          <a:xfrm>
            <a:off x="325835" y="193827"/>
            <a:ext cx="8362853" cy="415488"/>
          </a:xfrm>
        </p:spPr>
        <p:txBody>
          <a:bodyPr/>
          <a:lstStyle/>
          <a:p>
            <a:r>
              <a:rPr lang="en-US" sz="2000" dirty="0"/>
              <a:t>AWS MARKET SHARE</a:t>
            </a:r>
          </a:p>
        </p:txBody>
      </p:sp>
      <p:pic>
        <p:nvPicPr>
          <p:cNvPr id="5" name="Picture 4">
            <a:extLst>
              <a:ext uri="{FF2B5EF4-FFF2-40B4-BE49-F238E27FC236}">
                <a16:creationId xmlns:a16="http://schemas.microsoft.com/office/drawing/2014/main" id="{D69F2ECB-84AE-4C7C-96E5-1CB712397EAA}"/>
              </a:ext>
            </a:extLst>
          </p:cNvPr>
          <p:cNvPicPr>
            <a:picLocks noChangeAspect="1"/>
          </p:cNvPicPr>
          <p:nvPr/>
        </p:nvPicPr>
        <p:blipFill>
          <a:blip r:embed="rId2"/>
          <a:stretch>
            <a:fillRect/>
          </a:stretch>
        </p:blipFill>
        <p:spPr>
          <a:xfrm>
            <a:off x="1172326" y="670906"/>
            <a:ext cx="6799349" cy="4251068"/>
          </a:xfrm>
          <a:prstGeom prst="rect">
            <a:avLst/>
          </a:prstGeom>
        </p:spPr>
      </p:pic>
    </p:spTree>
    <p:extLst>
      <p:ext uri="{BB962C8B-B14F-4D97-AF65-F5344CB8AC3E}">
        <p14:creationId xmlns:p14="http://schemas.microsoft.com/office/powerpoint/2010/main" val="567440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4D186-6C1B-0E46-BEFF-787CD199EA8C}"/>
              </a:ext>
            </a:extLst>
          </p:cNvPr>
          <p:cNvSpPr>
            <a:spLocks noGrp="1"/>
          </p:cNvSpPr>
          <p:nvPr>
            <p:ph type="title"/>
          </p:nvPr>
        </p:nvSpPr>
        <p:spPr>
          <a:xfrm>
            <a:off x="324000" y="351885"/>
            <a:ext cx="7537450" cy="400099"/>
          </a:xfrm>
        </p:spPr>
        <p:txBody>
          <a:bodyPr/>
          <a:lstStyle/>
          <a:p>
            <a:r>
              <a:rPr lang="en-IN" sz="2000" dirty="0"/>
              <a:t>SIFY EXPERIENCE: RELEVANCE</a:t>
            </a:r>
            <a:endParaRPr lang="en-US" sz="2000" dirty="0"/>
          </a:p>
        </p:txBody>
      </p:sp>
      <p:sp>
        <p:nvSpPr>
          <p:cNvPr id="6" name="Freeform: Shape 5">
            <a:extLst>
              <a:ext uri="{FF2B5EF4-FFF2-40B4-BE49-F238E27FC236}">
                <a16:creationId xmlns:a16="http://schemas.microsoft.com/office/drawing/2014/main" id="{3D862C19-7B22-4B05-8332-AF517BA999CF}"/>
              </a:ext>
            </a:extLst>
          </p:cNvPr>
          <p:cNvSpPr/>
          <p:nvPr/>
        </p:nvSpPr>
        <p:spPr>
          <a:xfrm>
            <a:off x="367947" y="1058863"/>
            <a:ext cx="1990084" cy="3426314"/>
          </a:xfrm>
          <a:custGeom>
            <a:avLst/>
            <a:gdLst>
              <a:gd name="connsiteX0" fmla="*/ 0 w 1990084"/>
              <a:gd name="connsiteY0" fmla="*/ 199008 h 3659188"/>
              <a:gd name="connsiteX1" fmla="*/ 199008 w 1990084"/>
              <a:gd name="connsiteY1" fmla="*/ 0 h 3659188"/>
              <a:gd name="connsiteX2" fmla="*/ 1791076 w 1990084"/>
              <a:gd name="connsiteY2" fmla="*/ 0 h 3659188"/>
              <a:gd name="connsiteX3" fmla="*/ 1990084 w 1990084"/>
              <a:gd name="connsiteY3" fmla="*/ 199008 h 3659188"/>
              <a:gd name="connsiteX4" fmla="*/ 1990084 w 1990084"/>
              <a:gd name="connsiteY4" fmla="*/ 3460180 h 3659188"/>
              <a:gd name="connsiteX5" fmla="*/ 1791076 w 1990084"/>
              <a:gd name="connsiteY5" fmla="*/ 3659188 h 3659188"/>
              <a:gd name="connsiteX6" fmla="*/ 199008 w 1990084"/>
              <a:gd name="connsiteY6" fmla="*/ 3659188 h 3659188"/>
              <a:gd name="connsiteX7" fmla="*/ 0 w 1990084"/>
              <a:gd name="connsiteY7" fmla="*/ 3460180 h 3659188"/>
              <a:gd name="connsiteX8" fmla="*/ 0 w 1990084"/>
              <a:gd name="connsiteY8" fmla="*/ 199008 h 365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0084" h="3659188">
                <a:moveTo>
                  <a:pt x="0" y="199008"/>
                </a:moveTo>
                <a:cubicBezTo>
                  <a:pt x="0" y="89099"/>
                  <a:pt x="89099" y="0"/>
                  <a:pt x="199008" y="0"/>
                </a:cubicBezTo>
                <a:lnTo>
                  <a:pt x="1791076" y="0"/>
                </a:lnTo>
                <a:cubicBezTo>
                  <a:pt x="1900985" y="0"/>
                  <a:pt x="1990084" y="89099"/>
                  <a:pt x="1990084" y="199008"/>
                </a:cubicBezTo>
                <a:lnTo>
                  <a:pt x="1990084" y="3460180"/>
                </a:lnTo>
                <a:cubicBezTo>
                  <a:pt x="1990084" y="3570089"/>
                  <a:pt x="1900985" y="3659188"/>
                  <a:pt x="1791076" y="3659188"/>
                </a:cubicBezTo>
                <a:lnTo>
                  <a:pt x="199008" y="3659188"/>
                </a:lnTo>
                <a:cubicBezTo>
                  <a:pt x="89099" y="3659188"/>
                  <a:pt x="0" y="3570089"/>
                  <a:pt x="0" y="3460180"/>
                </a:cubicBezTo>
                <a:lnTo>
                  <a:pt x="0" y="199008"/>
                </a:lnTo>
                <a:close/>
              </a:path>
            </a:pathLst>
          </a:custGeom>
          <a:noFill/>
          <a:ln w="12700">
            <a:solidFill>
              <a:srgbClr val="93CFDE"/>
            </a:solidFill>
          </a:ln>
        </p:spPr>
        <p:style>
          <a:lnRef idx="0">
            <a:schemeClr val="accent3">
              <a:hueOff val="0"/>
              <a:satOff val="0"/>
              <a:lumOff val="0"/>
              <a:alphaOff val="0"/>
            </a:schemeClr>
          </a:lnRef>
          <a:fillRef idx="1">
            <a:scrgbClr r="0" g="0" b="0"/>
          </a:fillRef>
          <a:effectRef idx="0">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2641442" numCol="1" spcCol="1270" anchor="ctr" anchorCtr="0">
            <a:noAutofit/>
          </a:bodyPr>
          <a:lstStyle/>
          <a:p>
            <a:pPr algn="ctr" defTabSz="933427">
              <a:lnSpc>
                <a:spcPct val="90000"/>
              </a:lnSpc>
              <a:spcBef>
                <a:spcPct val="0"/>
              </a:spcBef>
              <a:spcAft>
                <a:spcPct val="35000"/>
              </a:spcAft>
              <a:defRPr/>
            </a:pPr>
            <a:r>
              <a:rPr lang="en-GB" sz="1600" b="1" dirty="0">
                <a:solidFill>
                  <a:prstClr val="black">
                    <a:lumMod val="65000"/>
                    <a:lumOff val="35000"/>
                  </a:prstClr>
                </a:solidFill>
                <a:cs typeface="Arial" panose="020B0604020202020204" pitchFamily="34" charset="0"/>
              </a:rPr>
              <a:t>Data Center Services</a:t>
            </a:r>
            <a:endParaRPr lang="en-GB" sz="1600" b="1" dirty="0">
              <a:solidFill>
                <a:prstClr val="black">
                  <a:lumMod val="65000"/>
                  <a:lumOff val="35000"/>
                </a:prstClr>
              </a:solidFill>
              <a:latin typeface="Trebuchet MS"/>
              <a:cs typeface="Arial" panose="020B0604020202020204" pitchFamily="34" charset="0"/>
            </a:endParaRPr>
          </a:p>
        </p:txBody>
      </p:sp>
      <p:sp>
        <p:nvSpPr>
          <p:cNvPr id="7" name="Freeform: Shape 6">
            <a:extLst>
              <a:ext uri="{FF2B5EF4-FFF2-40B4-BE49-F238E27FC236}">
                <a16:creationId xmlns:a16="http://schemas.microsoft.com/office/drawing/2014/main" id="{787B920F-E02F-46F6-9765-9032AF5A824F}"/>
              </a:ext>
            </a:extLst>
          </p:cNvPr>
          <p:cNvSpPr/>
          <p:nvPr/>
        </p:nvSpPr>
        <p:spPr>
          <a:xfrm>
            <a:off x="554343" y="1849135"/>
            <a:ext cx="1583963" cy="640184"/>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93CFDE"/>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533374">
              <a:lnSpc>
                <a:spcPct val="90000"/>
              </a:lnSpc>
              <a:spcBef>
                <a:spcPct val="0"/>
              </a:spcBef>
              <a:spcAft>
                <a:spcPct val="35000"/>
              </a:spcAft>
            </a:pPr>
            <a:r>
              <a:rPr lang="en-US" sz="1100" dirty="0">
                <a:solidFill>
                  <a:srgbClr val="595959"/>
                </a:solidFill>
              </a:rPr>
              <a:t>Over 250 man-years of experience in Data Centre build &amp; ops</a:t>
            </a:r>
          </a:p>
        </p:txBody>
      </p:sp>
      <p:sp>
        <p:nvSpPr>
          <p:cNvPr id="8" name="Freeform: Shape 7">
            <a:extLst>
              <a:ext uri="{FF2B5EF4-FFF2-40B4-BE49-F238E27FC236}">
                <a16:creationId xmlns:a16="http://schemas.microsoft.com/office/drawing/2014/main" id="{93FBC1AC-C440-49B4-9E8E-BDE468DE814C}"/>
              </a:ext>
            </a:extLst>
          </p:cNvPr>
          <p:cNvSpPr/>
          <p:nvPr/>
        </p:nvSpPr>
        <p:spPr>
          <a:xfrm>
            <a:off x="552724" y="2632945"/>
            <a:ext cx="1583963" cy="640184"/>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93CFDE"/>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prstClr val="black">
                    <a:lumMod val="65000"/>
                    <a:lumOff val="35000"/>
                  </a:prstClr>
                </a:solidFill>
                <a:cs typeface="Arial" panose="020B0604020202020204" pitchFamily="34" charset="0"/>
              </a:rPr>
              <a:t>9 Pan-India DCs, </a:t>
            </a:r>
            <a:br>
              <a:rPr lang="en-US" sz="1100" dirty="0">
                <a:solidFill>
                  <a:prstClr val="black">
                    <a:lumMod val="65000"/>
                    <a:lumOff val="35000"/>
                  </a:prstClr>
                </a:solidFill>
                <a:cs typeface="Arial" panose="020B0604020202020204" pitchFamily="34" charset="0"/>
              </a:rPr>
            </a:br>
            <a:r>
              <a:rPr lang="en-US" sz="1100" dirty="0">
                <a:solidFill>
                  <a:prstClr val="black">
                    <a:lumMod val="65000"/>
                    <a:lumOff val="35000"/>
                  </a:prstClr>
                </a:solidFill>
                <a:cs typeface="Arial" panose="020B0604020202020204" pitchFamily="34" charset="0"/>
              </a:rPr>
              <a:t>5 more being built</a:t>
            </a:r>
            <a:endParaRPr lang="en-GB" sz="1100" dirty="0">
              <a:solidFill>
                <a:prstClr val="black">
                  <a:lumMod val="65000"/>
                  <a:lumOff val="35000"/>
                </a:prstClr>
              </a:solidFill>
              <a:latin typeface="Trebuchet MS"/>
              <a:cs typeface="Arial" panose="020B0604020202020204" pitchFamily="34" charset="0"/>
            </a:endParaRPr>
          </a:p>
        </p:txBody>
      </p:sp>
      <p:sp>
        <p:nvSpPr>
          <p:cNvPr id="9" name="Freeform: Shape 8">
            <a:extLst>
              <a:ext uri="{FF2B5EF4-FFF2-40B4-BE49-F238E27FC236}">
                <a16:creationId xmlns:a16="http://schemas.microsoft.com/office/drawing/2014/main" id="{6782A079-9699-44BE-BD92-A25CD6FB75D6}"/>
              </a:ext>
            </a:extLst>
          </p:cNvPr>
          <p:cNvSpPr/>
          <p:nvPr/>
        </p:nvSpPr>
        <p:spPr>
          <a:xfrm>
            <a:off x="572262" y="3395159"/>
            <a:ext cx="1583963" cy="742512"/>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93CFDE"/>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533374">
              <a:lnSpc>
                <a:spcPct val="90000"/>
              </a:lnSpc>
              <a:spcBef>
                <a:spcPct val="0"/>
              </a:spcBef>
              <a:spcAft>
                <a:spcPct val="35000"/>
              </a:spcAft>
            </a:pPr>
            <a:r>
              <a:rPr lang="en-US" sz="1100" dirty="0">
                <a:solidFill>
                  <a:srgbClr val="595959"/>
                </a:solidFill>
              </a:rPr>
              <a:t>Hosting major BFSI, Enterprises, Govt, PSU, Global Cloud and Content Providers</a:t>
            </a:r>
          </a:p>
        </p:txBody>
      </p:sp>
      <p:sp>
        <p:nvSpPr>
          <p:cNvPr id="10" name="Freeform: Shape 9">
            <a:extLst>
              <a:ext uri="{FF2B5EF4-FFF2-40B4-BE49-F238E27FC236}">
                <a16:creationId xmlns:a16="http://schemas.microsoft.com/office/drawing/2014/main" id="{9C3DA9B7-E957-4705-B2A3-7A556CDBBE5E}"/>
              </a:ext>
            </a:extLst>
          </p:cNvPr>
          <p:cNvSpPr/>
          <p:nvPr/>
        </p:nvSpPr>
        <p:spPr>
          <a:xfrm>
            <a:off x="2507286" y="1058863"/>
            <a:ext cx="1990084" cy="3426314"/>
          </a:xfrm>
          <a:custGeom>
            <a:avLst/>
            <a:gdLst>
              <a:gd name="connsiteX0" fmla="*/ 0 w 1990084"/>
              <a:gd name="connsiteY0" fmla="*/ 199008 h 3659188"/>
              <a:gd name="connsiteX1" fmla="*/ 199008 w 1990084"/>
              <a:gd name="connsiteY1" fmla="*/ 0 h 3659188"/>
              <a:gd name="connsiteX2" fmla="*/ 1791076 w 1990084"/>
              <a:gd name="connsiteY2" fmla="*/ 0 h 3659188"/>
              <a:gd name="connsiteX3" fmla="*/ 1990084 w 1990084"/>
              <a:gd name="connsiteY3" fmla="*/ 199008 h 3659188"/>
              <a:gd name="connsiteX4" fmla="*/ 1990084 w 1990084"/>
              <a:gd name="connsiteY4" fmla="*/ 3460180 h 3659188"/>
              <a:gd name="connsiteX5" fmla="*/ 1791076 w 1990084"/>
              <a:gd name="connsiteY5" fmla="*/ 3659188 h 3659188"/>
              <a:gd name="connsiteX6" fmla="*/ 199008 w 1990084"/>
              <a:gd name="connsiteY6" fmla="*/ 3659188 h 3659188"/>
              <a:gd name="connsiteX7" fmla="*/ 0 w 1990084"/>
              <a:gd name="connsiteY7" fmla="*/ 3460180 h 3659188"/>
              <a:gd name="connsiteX8" fmla="*/ 0 w 1990084"/>
              <a:gd name="connsiteY8" fmla="*/ 199008 h 365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0084" h="3659188">
                <a:moveTo>
                  <a:pt x="0" y="199008"/>
                </a:moveTo>
                <a:cubicBezTo>
                  <a:pt x="0" y="89099"/>
                  <a:pt x="89099" y="0"/>
                  <a:pt x="199008" y="0"/>
                </a:cubicBezTo>
                <a:lnTo>
                  <a:pt x="1791076" y="0"/>
                </a:lnTo>
                <a:cubicBezTo>
                  <a:pt x="1900985" y="0"/>
                  <a:pt x="1990084" y="89099"/>
                  <a:pt x="1990084" y="199008"/>
                </a:cubicBezTo>
                <a:lnTo>
                  <a:pt x="1990084" y="3460180"/>
                </a:lnTo>
                <a:cubicBezTo>
                  <a:pt x="1990084" y="3570089"/>
                  <a:pt x="1900985" y="3659188"/>
                  <a:pt x="1791076" y="3659188"/>
                </a:cubicBezTo>
                <a:lnTo>
                  <a:pt x="199008" y="3659188"/>
                </a:lnTo>
                <a:cubicBezTo>
                  <a:pt x="89099" y="3659188"/>
                  <a:pt x="0" y="3570089"/>
                  <a:pt x="0" y="3460180"/>
                </a:cubicBezTo>
                <a:lnTo>
                  <a:pt x="0" y="199008"/>
                </a:lnTo>
                <a:close/>
              </a:path>
            </a:pathLst>
          </a:custGeom>
          <a:noFill/>
          <a:ln w="12700">
            <a:solidFill>
              <a:schemeClr val="accent2">
                <a:lumMod val="60000"/>
                <a:lumOff val="40000"/>
              </a:schemeClr>
            </a:solidFill>
          </a:ln>
        </p:spPr>
        <p:style>
          <a:lnRef idx="0">
            <a:schemeClr val="accent3">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2641442" numCol="1" spcCol="1270" anchor="ctr" anchorCtr="0">
            <a:noAutofit/>
          </a:bodyPr>
          <a:lstStyle/>
          <a:p>
            <a:pPr algn="ctr" defTabSz="933427">
              <a:lnSpc>
                <a:spcPct val="90000"/>
              </a:lnSpc>
              <a:spcBef>
                <a:spcPct val="0"/>
              </a:spcBef>
              <a:spcAft>
                <a:spcPct val="35000"/>
              </a:spcAft>
              <a:defRPr/>
            </a:pPr>
            <a:r>
              <a:rPr lang="en-GB" sz="1600" b="1" dirty="0">
                <a:solidFill>
                  <a:prstClr val="black">
                    <a:lumMod val="65000"/>
                    <a:lumOff val="35000"/>
                  </a:prstClr>
                </a:solidFill>
                <a:cs typeface="Arial" panose="020B0604020202020204" pitchFamily="34" charset="0"/>
              </a:rPr>
              <a:t>IT Services</a:t>
            </a:r>
            <a:endParaRPr lang="en-GB" sz="1600" b="1" dirty="0">
              <a:solidFill>
                <a:prstClr val="black">
                  <a:lumMod val="65000"/>
                  <a:lumOff val="35000"/>
                </a:prstClr>
              </a:solidFill>
              <a:latin typeface="Trebuchet MS"/>
              <a:cs typeface="Arial" panose="020B0604020202020204" pitchFamily="34" charset="0"/>
            </a:endParaRPr>
          </a:p>
        </p:txBody>
      </p:sp>
      <p:sp>
        <p:nvSpPr>
          <p:cNvPr id="11" name="Freeform: Shape 10">
            <a:extLst>
              <a:ext uri="{FF2B5EF4-FFF2-40B4-BE49-F238E27FC236}">
                <a16:creationId xmlns:a16="http://schemas.microsoft.com/office/drawing/2014/main" id="{EE30A873-EAF6-486E-97E3-0D14B72CB478}"/>
              </a:ext>
            </a:extLst>
          </p:cNvPr>
          <p:cNvSpPr/>
          <p:nvPr/>
        </p:nvSpPr>
        <p:spPr>
          <a:xfrm>
            <a:off x="2724208" y="1849136"/>
            <a:ext cx="1574154" cy="6401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2">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prstClr val="black">
                    <a:lumMod val="65000"/>
                    <a:lumOff val="35000"/>
                  </a:prstClr>
                </a:solidFill>
                <a:cs typeface="Arial" panose="020B0604020202020204" pitchFamily="34" charset="0"/>
              </a:rPr>
              <a:t>Experience in providing end-to-end IT services - design, implementation, ops</a:t>
            </a:r>
            <a:endParaRPr lang="en-GB" sz="1100" dirty="0">
              <a:solidFill>
                <a:prstClr val="black">
                  <a:lumMod val="65000"/>
                  <a:lumOff val="35000"/>
                </a:prstClr>
              </a:solidFill>
              <a:latin typeface="Trebuchet MS"/>
              <a:cs typeface="Arial" panose="020B0604020202020204" pitchFamily="34" charset="0"/>
            </a:endParaRPr>
          </a:p>
        </p:txBody>
      </p:sp>
      <p:sp>
        <p:nvSpPr>
          <p:cNvPr id="12" name="Freeform: Shape 11">
            <a:extLst>
              <a:ext uri="{FF2B5EF4-FFF2-40B4-BE49-F238E27FC236}">
                <a16:creationId xmlns:a16="http://schemas.microsoft.com/office/drawing/2014/main" id="{0F7CBD3E-3AF8-404F-9A70-D6C304602131}"/>
              </a:ext>
            </a:extLst>
          </p:cNvPr>
          <p:cNvSpPr/>
          <p:nvPr/>
        </p:nvSpPr>
        <p:spPr>
          <a:xfrm>
            <a:off x="2703439" y="2652313"/>
            <a:ext cx="1571625" cy="658688"/>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2">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prstClr val="black">
                    <a:lumMod val="65000"/>
                    <a:lumOff val="35000"/>
                  </a:prstClr>
                </a:solidFill>
                <a:cs typeface="Arial" panose="020B0604020202020204" pitchFamily="34" charset="0"/>
              </a:rPr>
              <a:t>In house team of 400+ skilled and certified resources to deliver projects</a:t>
            </a:r>
            <a:endParaRPr lang="en-GB" sz="1100" dirty="0">
              <a:solidFill>
                <a:prstClr val="black">
                  <a:lumMod val="65000"/>
                  <a:lumOff val="35000"/>
                </a:prstClr>
              </a:solidFill>
              <a:cs typeface="Arial" panose="020B0604020202020204" pitchFamily="34" charset="0"/>
            </a:endParaRPr>
          </a:p>
        </p:txBody>
      </p:sp>
      <p:sp>
        <p:nvSpPr>
          <p:cNvPr id="13" name="Freeform: Shape 12">
            <a:extLst>
              <a:ext uri="{FF2B5EF4-FFF2-40B4-BE49-F238E27FC236}">
                <a16:creationId xmlns:a16="http://schemas.microsoft.com/office/drawing/2014/main" id="{8259E1D3-C150-4303-9D94-9475B432A082}"/>
              </a:ext>
            </a:extLst>
          </p:cNvPr>
          <p:cNvSpPr/>
          <p:nvPr/>
        </p:nvSpPr>
        <p:spPr>
          <a:xfrm>
            <a:off x="2733725" y="3452197"/>
            <a:ext cx="1539279" cy="685475"/>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2">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prstClr val="black">
                    <a:lumMod val="65000"/>
                    <a:lumOff val="35000"/>
                  </a:prstClr>
                </a:solidFill>
                <a:cs typeface="Arial" panose="020B0604020202020204" pitchFamily="34" charset="0"/>
              </a:rPr>
              <a:t>Delivered &amp; managing 70+ IT projects for BFSI, Enterprises, Govt &amp; PSU clients</a:t>
            </a:r>
            <a:endParaRPr lang="en-GB" sz="1100" dirty="0">
              <a:solidFill>
                <a:prstClr val="black">
                  <a:lumMod val="65000"/>
                  <a:lumOff val="35000"/>
                </a:prstClr>
              </a:solidFill>
              <a:cs typeface="Arial" panose="020B0604020202020204" pitchFamily="34" charset="0"/>
            </a:endParaRPr>
          </a:p>
        </p:txBody>
      </p:sp>
      <p:sp>
        <p:nvSpPr>
          <p:cNvPr id="14" name="Freeform: Shape 13">
            <a:extLst>
              <a:ext uri="{FF2B5EF4-FFF2-40B4-BE49-F238E27FC236}">
                <a16:creationId xmlns:a16="http://schemas.microsoft.com/office/drawing/2014/main" id="{EDCCFD82-7BAF-4139-A52B-609E82350E5E}"/>
              </a:ext>
            </a:extLst>
          </p:cNvPr>
          <p:cNvSpPr/>
          <p:nvPr/>
        </p:nvSpPr>
        <p:spPr>
          <a:xfrm>
            <a:off x="4667915" y="1017645"/>
            <a:ext cx="1990084" cy="3426314"/>
          </a:xfrm>
          <a:custGeom>
            <a:avLst/>
            <a:gdLst>
              <a:gd name="connsiteX0" fmla="*/ 0 w 1990084"/>
              <a:gd name="connsiteY0" fmla="*/ 199008 h 3659188"/>
              <a:gd name="connsiteX1" fmla="*/ 199008 w 1990084"/>
              <a:gd name="connsiteY1" fmla="*/ 0 h 3659188"/>
              <a:gd name="connsiteX2" fmla="*/ 1791076 w 1990084"/>
              <a:gd name="connsiteY2" fmla="*/ 0 h 3659188"/>
              <a:gd name="connsiteX3" fmla="*/ 1990084 w 1990084"/>
              <a:gd name="connsiteY3" fmla="*/ 199008 h 3659188"/>
              <a:gd name="connsiteX4" fmla="*/ 1990084 w 1990084"/>
              <a:gd name="connsiteY4" fmla="*/ 3460180 h 3659188"/>
              <a:gd name="connsiteX5" fmla="*/ 1791076 w 1990084"/>
              <a:gd name="connsiteY5" fmla="*/ 3659188 h 3659188"/>
              <a:gd name="connsiteX6" fmla="*/ 199008 w 1990084"/>
              <a:gd name="connsiteY6" fmla="*/ 3659188 h 3659188"/>
              <a:gd name="connsiteX7" fmla="*/ 0 w 1990084"/>
              <a:gd name="connsiteY7" fmla="*/ 3460180 h 3659188"/>
              <a:gd name="connsiteX8" fmla="*/ 0 w 1990084"/>
              <a:gd name="connsiteY8" fmla="*/ 199008 h 365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0084" h="3659188">
                <a:moveTo>
                  <a:pt x="0" y="199008"/>
                </a:moveTo>
                <a:cubicBezTo>
                  <a:pt x="0" y="89099"/>
                  <a:pt x="89099" y="0"/>
                  <a:pt x="199008" y="0"/>
                </a:cubicBezTo>
                <a:lnTo>
                  <a:pt x="1791076" y="0"/>
                </a:lnTo>
                <a:cubicBezTo>
                  <a:pt x="1900985" y="0"/>
                  <a:pt x="1990084" y="89099"/>
                  <a:pt x="1990084" y="199008"/>
                </a:cubicBezTo>
                <a:lnTo>
                  <a:pt x="1990084" y="3460180"/>
                </a:lnTo>
                <a:cubicBezTo>
                  <a:pt x="1990084" y="3570089"/>
                  <a:pt x="1900985" y="3659188"/>
                  <a:pt x="1791076" y="3659188"/>
                </a:cubicBezTo>
                <a:lnTo>
                  <a:pt x="199008" y="3659188"/>
                </a:lnTo>
                <a:cubicBezTo>
                  <a:pt x="89099" y="3659188"/>
                  <a:pt x="0" y="3570089"/>
                  <a:pt x="0" y="3460180"/>
                </a:cubicBezTo>
                <a:lnTo>
                  <a:pt x="0" y="199008"/>
                </a:lnTo>
                <a:close/>
              </a:path>
            </a:pathLst>
          </a:custGeom>
          <a:noFill/>
          <a:ln w="12700">
            <a:solidFill>
              <a:schemeClr val="accent4">
                <a:lumMod val="60000"/>
                <a:lumOff val="40000"/>
              </a:schemeClr>
            </a:solidFill>
          </a:ln>
        </p:spPr>
        <p:style>
          <a:lnRef idx="0">
            <a:schemeClr val="accent3">
              <a:hueOff val="0"/>
              <a:satOff val="0"/>
              <a:lumOff val="0"/>
              <a:alphaOff val="0"/>
            </a:schemeClr>
          </a:lnRef>
          <a:fillRef idx="1">
            <a:scrgbClr r="0" g="0" b="0"/>
          </a:fillRef>
          <a:effectRef idx="0">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2641442" numCol="1" spcCol="1270" anchor="ctr" anchorCtr="0">
            <a:noAutofit/>
          </a:bodyPr>
          <a:lstStyle/>
          <a:p>
            <a:pPr algn="ctr" defTabSz="933427">
              <a:lnSpc>
                <a:spcPct val="90000"/>
              </a:lnSpc>
              <a:spcBef>
                <a:spcPct val="0"/>
              </a:spcBef>
              <a:spcAft>
                <a:spcPct val="35000"/>
              </a:spcAft>
              <a:defRPr/>
            </a:pPr>
            <a:r>
              <a:rPr lang="en-GB" sz="1600" b="1" dirty="0">
                <a:solidFill>
                  <a:prstClr val="black">
                    <a:lumMod val="65000"/>
                    <a:lumOff val="35000"/>
                  </a:prstClr>
                </a:solidFill>
                <a:cs typeface="Arial" panose="020B0604020202020204" pitchFamily="34" charset="0"/>
              </a:rPr>
              <a:t>Network Services</a:t>
            </a:r>
            <a:endParaRPr lang="en-GB" sz="1600" b="1" dirty="0">
              <a:solidFill>
                <a:prstClr val="black">
                  <a:lumMod val="65000"/>
                  <a:lumOff val="35000"/>
                </a:prstClr>
              </a:solidFill>
              <a:latin typeface="Trebuchet MS"/>
              <a:cs typeface="Arial" panose="020B0604020202020204" pitchFamily="34" charset="0"/>
            </a:endParaRPr>
          </a:p>
        </p:txBody>
      </p:sp>
      <p:sp>
        <p:nvSpPr>
          <p:cNvPr id="15" name="Freeform: Shape 14">
            <a:extLst>
              <a:ext uri="{FF2B5EF4-FFF2-40B4-BE49-F238E27FC236}">
                <a16:creationId xmlns:a16="http://schemas.microsoft.com/office/drawing/2014/main" id="{2742F7C1-4196-488E-8363-317597E2D66F}"/>
              </a:ext>
            </a:extLst>
          </p:cNvPr>
          <p:cNvSpPr/>
          <p:nvPr/>
        </p:nvSpPr>
        <p:spPr>
          <a:xfrm>
            <a:off x="4869313" y="1819431"/>
            <a:ext cx="1570781" cy="667237"/>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4">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srgbClr val="595959"/>
                </a:solidFill>
                <a:cs typeface="Arial" panose="020B0604020202020204" pitchFamily="34" charset="0"/>
              </a:rPr>
              <a:t>Largest MPLS network service provider </a:t>
            </a:r>
            <a:br>
              <a:rPr lang="en-US" sz="1100" dirty="0">
                <a:solidFill>
                  <a:srgbClr val="595959"/>
                </a:solidFill>
                <a:cs typeface="Arial" panose="020B0604020202020204" pitchFamily="34" charset="0"/>
              </a:rPr>
            </a:br>
            <a:r>
              <a:rPr lang="en-US" sz="1100" dirty="0">
                <a:solidFill>
                  <a:srgbClr val="595959"/>
                </a:solidFill>
                <a:cs typeface="Arial" panose="020B0604020202020204" pitchFamily="34" charset="0"/>
              </a:rPr>
              <a:t>(by connections)</a:t>
            </a:r>
            <a:endParaRPr lang="en-GB" sz="1100" dirty="0">
              <a:solidFill>
                <a:srgbClr val="595959"/>
              </a:solidFill>
              <a:cs typeface="Arial" panose="020B0604020202020204" pitchFamily="34" charset="0"/>
            </a:endParaRPr>
          </a:p>
        </p:txBody>
      </p:sp>
      <p:sp>
        <p:nvSpPr>
          <p:cNvPr id="16" name="Freeform: Shape 15">
            <a:extLst>
              <a:ext uri="{FF2B5EF4-FFF2-40B4-BE49-F238E27FC236}">
                <a16:creationId xmlns:a16="http://schemas.microsoft.com/office/drawing/2014/main" id="{3A806E60-4B40-4FFA-A7AD-953023079EEF}"/>
              </a:ext>
            </a:extLst>
          </p:cNvPr>
          <p:cNvSpPr/>
          <p:nvPr/>
        </p:nvSpPr>
        <p:spPr>
          <a:xfrm>
            <a:off x="4845637" y="2627484"/>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4">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srgbClr val="595959"/>
                </a:solidFill>
                <a:cs typeface="Arial" panose="020B0604020202020204" pitchFamily="34" charset="0"/>
              </a:rPr>
              <a:t>Over 2 decades of Network modernization &amp; transformation thru SDWAN deployment</a:t>
            </a:r>
            <a:endParaRPr lang="en-GB" sz="1100" dirty="0">
              <a:solidFill>
                <a:srgbClr val="595959"/>
              </a:solidFill>
              <a:cs typeface="Arial" panose="020B0604020202020204" pitchFamily="34" charset="0"/>
            </a:endParaRPr>
          </a:p>
        </p:txBody>
      </p:sp>
      <p:sp>
        <p:nvSpPr>
          <p:cNvPr id="17" name="Freeform: Shape 16">
            <a:extLst>
              <a:ext uri="{FF2B5EF4-FFF2-40B4-BE49-F238E27FC236}">
                <a16:creationId xmlns:a16="http://schemas.microsoft.com/office/drawing/2014/main" id="{1924CC1D-EBD7-4A34-BCF1-450A7A5A4CD2}"/>
              </a:ext>
            </a:extLst>
          </p:cNvPr>
          <p:cNvSpPr/>
          <p:nvPr/>
        </p:nvSpPr>
        <p:spPr>
          <a:xfrm>
            <a:off x="4866923" y="3452197"/>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4">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685698">
              <a:spcAft>
                <a:spcPts val="600"/>
              </a:spcAft>
              <a:buClr>
                <a:srgbClr val="4BACC6"/>
              </a:buClr>
            </a:pPr>
            <a:r>
              <a:rPr lang="en-US" sz="1100" dirty="0">
                <a:solidFill>
                  <a:srgbClr val="595959"/>
                </a:solidFill>
                <a:ea typeface="Segoe UI Light" charset="0"/>
                <a:cs typeface="Arial" panose="020B0604020202020204" pitchFamily="34" charset="0"/>
              </a:rPr>
              <a:t>Mission critical network projects executed for DoP, IDRBT, Muthoot, NIA, NSE, etc.</a:t>
            </a:r>
          </a:p>
        </p:txBody>
      </p:sp>
      <p:sp>
        <p:nvSpPr>
          <p:cNvPr id="18" name="Freeform: Shape 17">
            <a:extLst>
              <a:ext uri="{FF2B5EF4-FFF2-40B4-BE49-F238E27FC236}">
                <a16:creationId xmlns:a16="http://schemas.microsoft.com/office/drawing/2014/main" id="{2582DE4F-294E-4A35-8817-0B7ED2816570}"/>
              </a:ext>
            </a:extLst>
          </p:cNvPr>
          <p:cNvSpPr/>
          <p:nvPr/>
        </p:nvSpPr>
        <p:spPr>
          <a:xfrm>
            <a:off x="6785969" y="987574"/>
            <a:ext cx="1990084" cy="3426314"/>
          </a:xfrm>
          <a:custGeom>
            <a:avLst/>
            <a:gdLst>
              <a:gd name="connsiteX0" fmla="*/ 0 w 1990084"/>
              <a:gd name="connsiteY0" fmla="*/ 199008 h 3659188"/>
              <a:gd name="connsiteX1" fmla="*/ 199008 w 1990084"/>
              <a:gd name="connsiteY1" fmla="*/ 0 h 3659188"/>
              <a:gd name="connsiteX2" fmla="*/ 1791076 w 1990084"/>
              <a:gd name="connsiteY2" fmla="*/ 0 h 3659188"/>
              <a:gd name="connsiteX3" fmla="*/ 1990084 w 1990084"/>
              <a:gd name="connsiteY3" fmla="*/ 199008 h 3659188"/>
              <a:gd name="connsiteX4" fmla="*/ 1990084 w 1990084"/>
              <a:gd name="connsiteY4" fmla="*/ 3460180 h 3659188"/>
              <a:gd name="connsiteX5" fmla="*/ 1791076 w 1990084"/>
              <a:gd name="connsiteY5" fmla="*/ 3659188 h 3659188"/>
              <a:gd name="connsiteX6" fmla="*/ 199008 w 1990084"/>
              <a:gd name="connsiteY6" fmla="*/ 3659188 h 3659188"/>
              <a:gd name="connsiteX7" fmla="*/ 0 w 1990084"/>
              <a:gd name="connsiteY7" fmla="*/ 3460180 h 3659188"/>
              <a:gd name="connsiteX8" fmla="*/ 0 w 1990084"/>
              <a:gd name="connsiteY8" fmla="*/ 199008 h 3659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0084" h="3659188">
                <a:moveTo>
                  <a:pt x="0" y="199008"/>
                </a:moveTo>
                <a:cubicBezTo>
                  <a:pt x="0" y="89099"/>
                  <a:pt x="89099" y="0"/>
                  <a:pt x="199008" y="0"/>
                </a:cubicBezTo>
                <a:lnTo>
                  <a:pt x="1791076" y="0"/>
                </a:lnTo>
                <a:cubicBezTo>
                  <a:pt x="1900985" y="0"/>
                  <a:pt x="1990084" y="89099"/>
                  <a:pt x="1990084" y="199008"/>
                </a:cubicBezTo>
                <a:lnTo>
                  <a:pt x="1990084" y="3460180"/>
                </a:lnTo>
                <a:cubicBezTo>
                  <a:pt x="1990084" y="3570089"/>
                  <a:pt x="1900985" y="3659188"/>
                  <a:pt x="1791076" y="3659188"/>
                </a:cubicBezTo>
                <a:lnTo>
                  <a:pt x="199008" y="3659188"/>
                </a:lnTo>
                <a:cubicBezTo>
                  <a:pt x="89099" y="3659188"/>
                  <a:pt x="0" y="3570089"/>
                  <a:pt x="0" y="3460180"/>
                </a:cubicBezTo>
                <a:lnTo>
                  <a:pt x="0" y="199008"/>
                </a:lnTo>
                <a:close/>
              </a:path>
            </a:pathLst>
          </a:custGeom>
          <a:solidFill>
            <a:schemeClr val="bg1"/>
          </a:solidFill>
          <a:ln w="12700">
            <a:solidFill>
              <a:srgbClr val="C3D89C"/>
            </a:solidFill>
          </a:ln>
        </p:spPr>
        <p:style>
          <a:lnRef idx="0">
            <a:schemeClr val="accent3">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2641442" numCol="1" spcCol="1270" anchor="ctr" anchorCtr="0">
            <a:noAutofit/>
          </a:bodyPr>
          <a:lstStyle/>
          <a:p>
            <a:pPr algn="ctr" defTabSz="933427">
              <a:lnSpc>
                <a:spcPct val="90000"/>
              </a:lnSpc>
              <a:spcBef>
                <a:spcPct val="0"/>
              </a:spcBef>
              <a:spcAft>
                <a:spcPct val="35000"/>
              </a:spcAft>
              <a:defRPr/>
            </a:pPr>
            <a:r>
              <a:rPr lang="en-GB" sz="1600" b="1" dirty="0">
                <a:solidFill>
                  <a:prstClr val="black">
                    <a:lumMod val="65000"/>
                    <a:lumOff val="35000"/>
                  </a:prstClr>
                </a:solidFill>
                <a:cs typeface="Arial" panose="020B0604020202020204" pitchFamily="34" charset="0"/>
              </a:rPr>
              <a:t>Security Services</a:t>
            </a:r>
            <a:endParaRPr lang="en-GB" sz="1600" b="1" dirty="0">
              <a:solidFill>
                <a:prstClr val="black">
                  <a:lumMod val="65000"/>
                  <a:lumOff val="35000"/>
                </a:prstClr>
              </a:solidFill>
              <a:latin typeface="Trebuchet MS"/>
              <a:cs typeface="Arial" panose="020B0604020202020204" pitchFamily="34" charset="0"/>
            </a:endParaRPr>
          </a:p>
        </p:txBody>
      </p:sp>
      <p:sp>
        <p:nvSpPr>
          <p:cNvPr id="19" name="Freeform: Shape 18">
            <a:extLst>
              <a:ext uri="{FF2B5EF4-FFF2-40B4-BE49-F238E27FC236}">
                <a16:creationId xmlns:a16="http://schemas.microsoft.com/office/drawing/2014/main" id="{DC51541A-C587-4572-942C-D16E5AFE8AB0}"/>
              </a:ext>
            </a:extLst>
          </p:cNvPr>
          <p:cNvSpPr/>
          <p:nvPr/>
        </p:nvSpPr>
        <p:spPr>
          <a:xfrm>
            <a:off x="7006624" y="1780505"/>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C3D89C"/>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US" sz="1100" dirty="0">
                <a:solidFill>
                  <a:srgbClr val="595959"/>
                </a:solidFill>
                <a:cs typeface="Arial" panose="020B0604020202020204" pitchFamily="34" charset="0"/>
              </a:rPr>
              <a:t>15+ years of Core Security Expertise</a:t>
            </a:r>
            <a:endParaRPr lang="en-GB" sz="1100" dirty="0">
              <a:solidFill>
                <a:srgbClr val="595959"/>
              </a:solidFill>
              <a:latin typeface="Trebuchet MS"/>
              <a:cs typeface="Arial" panose="020B0604020202020204" pitchFamily="34" charset="0"/>
            </a:endParaRPr>
          </a:p>
        </p:txBody>
      </p:sp>
      <p:sp>
        <p:nvSpPr>
          <p:cNvPr id="20" name="Freeform: Shape 19">
            <a:extLst>
              <a:ext uri="{FF2B5EF4-FFF2-40B4-BE49-F238E27FC236}">
                <a16:creationId xmlns:a16="http://schemas.microsoft.com/office/drawing/2014/main" id="{99E81AAC-242B-4822-81AA-C36AE5A40865}"/>
              </a:ext>
            </a:extLst>
          </p:cNvPr>
          <p:cNvSpPr/>
          <p:nvPr/>
        </p:nvSpPr>
        <p:spPr>
          <a:xfrm>
            <a:off x="7006624" y="2593595"/>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C3D89C"/>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533374">
              <a:lnSpc>
                <a:spcPct val="90000"/>
              </a:lnSpc>
              <a:spcBef>
                <a:spcPct val="0"/>
              </a:spcBef>
              <a:spcAft>
                <a:spcPct val="35000"/>
              </a:spcAft>
            </a:pPr>
            <a:r>
              <a:rPr lang="en-US" sz="1100" dirty="0">
                <a:solidFill>
                  <a:schemeClr val="tx1">
                    <a:lumMod val="75000"/>
                    <a:lumOff val="25000"/>
                  </a:schemeClr>
                </a:solidFill>
              </a:rPr>
              <a:t>In-house 24x7 SOC</a:t>
            </a:r>
          </a:p>
        </p:txBody>
      </p:sp>
      <p:sp>
        <p:nvSpPr>
          <p:cNvPr id="21" name="Freeform: Shape 20">
            <a:extLst>
              <a:ext uri="{FF2B5EF4-FFF2-40B4-BE49-F238E27FC236}">
                <a16:creationId xmlns:a16="http://schemas.microsoft.com/office/drawing/2014/main" id="{55B0B013-4C82-4B1B-9647-4F8F731E8D2E}"/>
              </a:ext>
            </a:extLst>
          </p:cNvPr>
          <p:cNvSpPr/>
          <p:nvPr/>
        </p:nvSpPr>
        <p:spPr>
          <a:xfrm>
            <a:off x="7006624" y="3437044"/>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C3D89C"/>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400040">
              <a:lnSpc>
                <a:spcPct val="90000"/>
              </a:lnSpc>
              <a:spcBef>
                <a:spcPct val="0"/>
              </a:spcBef>
              <a:spcAft>
                <a:spcPct val="35000"/>
              </a:spcAft>
              <a:defRPr/>
            </a:pPr>
            <a:r>
              <a:rPr lang="en-GB" sz="1100" dirty="0">
                <a:solidFill>
                  <a:srgbClr val="595959"/>
                </a:solidFill>
                <a:cs typeface="Arial" panose="020B0604020202020204" pitchFamily="34" charset="0"/>
              </a:rPr>
              <a:t>300+ Customers</a:t>
            </a:r>
            <a:endParaRPr lang="en-GB" sz="1100" dirty="0">
              <a:solidFill>
                <a:srgbClr val="595959"/>
              </a:solidFill>
              <a:latin typeface="Trebuchet MS"/>
              <a:cs typeface="Arial" panose="020B0604020202020204" pitchFamily="34" charset="0"/>
            </a:endParaRPr>
          </a:p>
        </p:txBody>
      </p:sp>
      <p:sp>
        <p:nvSpPr>
          <p:cNvPr id="22" name="Freeform: Shape 21">
            <a:extLst>
              <a:ext uri="{FF2B5EF4-FFF2-40B4-BE49-F238E27FC236}">
                <a16:creationId xmlns:a16="http://schemas.microsoft.com/office/drawing/2014/main" id="{3853A25E-1C53-46CD-A302-0E90790FA873}"/>
              </a:ext>
            </a:extLst>
          </p:cNvPr>
          <p:cNvSpPr/>
          <p:nvPr/>
        </p:nvSpPr>
        <p:spPr>
          <a:xfrm>
            <a:off x="571452" y="4264454"/>
            <a:ext cx="1583963" cy="742512"/>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rgbClr val="93CFDE"/>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533374">
              <a:lnSpc>
                <a:spcPct val="90000"/>
              </a:lnSpc>
              <a:spcBef>
                <a:spcPct val="0"/>
              </a:spcBef>
              <a:spcAft>
                <a:spcPct val="35000"/>
              </a:spcAft>
            </a:pPr>
            <a:r>
              <a:rPr lang="en-US" sz="1100" dirty="0">
                <a:solidFill>
                  <a:srgbClr val="595959"/>
                </a:solidFill>
              </a:rPr>
              <a:t>50+ BFSI Clients hosted in Sify Data Centers</a:t>
            </a:r>
          </a:p>
        </p:txBody>
      </p:sp>
      <p:sp>
        <p:nvSpPr>
          <p:cNvPr id="23" name="Freeform: Shape 22">
            <a:extLst>
              <a:ext uri="{FF2B5EF4-FFF2-40B4-BE49-F238E27FC236}">
                <a16:creationId xmlns:a16="http://schemas.microsoft.com/office/drawing/2014/main" id="{9BC034CE-2A23-4D4B-82BB-88A1BDA56728}"/>
              </a:ext>
            </a:extLst>
          </p:cNvPr>
          <p:cNvSpPr/>
          <p:nvPr/>
        </p:nvSpPr>
        <p:spPr>
          <a:xfrm>
            <a:off x="4876384" y="4264455"/>
            <a:ext cx="1592067" cy="718883"/>
          </a:xfrm>
          <a:custGeom>
            <a:avLst/>
            <a:gdLst>
              <a:gd name="connsiteX0" fmla="*/ 0 w 1592067"/>
              <a:gd name="connsiteY0" fmla="*/ 71888 h 718883"/>
              <a:gd name="connsiteX1" fmla="*/ 71888 w 1592067"/>
              <a:gd name="connsiteY1" fmla="*/ 0 h 718883"/>
              <a:gd name="connsiteX2" fmla="*/ 1520179 w 1592067"/>
              <a:gd name="connsiteY2" fmla="*/ 0 h 718883"/>
              <a:gd name="connsiteX3" fmla="*/ 1592067 w 1592067"/>
              <a:gd name="connsiteY3" fmla="*/ 71888 h 718883"/>
              <a:gd name="connsiteX4" fmla="*/ 1592067 w 1592067"/>
              <a:gd name="connsiteY4" fmla="*/ 646995 h 718883"/>
              <a:gd name="connsiteX5" fmla="*/ 1520179 w 1592067"/>
              <a:gd name="connsiteY5" fmla="*/ 718883 h 718883"/>
              <a:gd name="connsiteX6" fmla="*/ 71888 w 1592067"/>
              <a:gd name="connsiteY6" fmla="*/ 718883 h 718883"/>
              <a:gd name="connsiteX7" fmla="*/ 0 w 1592067"/>
              <a:gd name="connsiteY7" fmla="*/ 646995 h 718883"/>
              <a:gd name="connsiteX8" fmla="*/ 0 w 1592067"/>
              <a:gd name="connsiteY8" fmla="*/ 71888 h 71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067" h="718883">
                <a:moveTo>
                  <a:pt x="0" y="71888"/>
                </a:moveTo>
                <a:cubicBezTo>
                  <a:pt x="0" y="32185"/>
                  <a:pt x="32185" y="0"/>
                  <a:pt x="71888" y="0"/>
                </a:cubicBezTo>
                <a:lnTo>
                  <a:pt x="1520179" y="0"/>
                </a:lnTo>
                <a:cubicBezTo>
                  <a:pt x="1559882" y="0"/>
                  <a:pt x="1592067" y="32185"/>
                  <a:pt x="1592067" y="71888"/>
                </a:cubicBezTo>
                <a:lnTo>
                  <a:pt x="1592067" y="646995"/>
                </a:lnTo>
                <a:cubicBezTo>
                  <a:pt x="1592067" y="686698"/>
                  <a:pt x="1559882" y="718883"/>
                  <a:pt x="1520179" y="718883"/>
                </a:cubicBezTo>
                <a:lnTo>
                  <a:pt x="71888" y="718883"/>
                </a:lnTo>
                <a:cubicBezTo>
                  <a:pt x="32185" y="718883"/>
                  <a:pt x="0" y="686698"/>
                  <a:pt x="0" y="646995"/>
                </a:cubicBezTo>
                <a:lnTo>
                  <a:pt x="0" y="71888"/>
                </a:lnTo>
                <a:close/>
              </a:path>
            </a:pathLst>
          </a:custGeom>
          <a:ln w="12700">
            <a:solidFill>
              <a:schemeClr val="accent4">
                <a:lumMod val="60000"/>
                <a:lumOff val="40000"/>
              </a:schemeClr>
            </a:solidFill>
          </a:ln>
        </p:spPr>
        <p:style>
          <a:lnRef idx="2">
            <a:schemeClr val="accent3">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3915" tIns="38200" rIns="43915" bIns="38200" numCol="1" spcCol="1270" anchor="ctr" anchorCtr="0">
            <a:noAutofit/>
          </a:bodyPr>
          <a:lstStyle/>
          <a:p>
            <a:pPr algn="ctr" defTabSz="685698">
              <a:spcAft>
                <a:spcPts val="600"/>
              </a:spcAft>
              <a:buClr>
                <a:srgbClr val="4BACC6"/>
              </a:buClr>
            </a:pPr>
            <a:r>
              <a:rPr lang="en-US" sz="1100" dirty="0">
                <a:solidFill>
                  <a:srgbClr val="595959"/>
                </a:solidFill>
                <a:ea typeface="Segoe UI Light" charset="0"/>
                <a:cs typeface="Arial" panose="020B0604020202020204" pitchFamily="34" charset="0"/>
              </a:rPr>
              <a:t>Established NOC practice and advance visibility tools</a:t>
            </a:r>
          </a:p>
        </p:txBody>
      </p:sp>
    </p:spTree>
    <p:extLst>
      <p:ext uri="{BB962C8B-B14F-4D97-AF65-F5344CB8AC3E}">
        <p14:creationId xmlns:p14="http://schemas.microsoft.com/office/powerpoint/2010/main" val="2206758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a:extLst>
              <a:ext uri="{FF2B5EF4-FFF2-40B4-BE49-F238E27FC236}">
                <a16:creationId xmlns:a16="http://schemas.microsoft.com/office/drawing/2014/main" id="{0E038E24-5A31-4851-A514-C9FBA1415A51}"/>
              </a:ext>
            </a:extLst>
          </p:cNvPr>
          <p:cNvSpPr txBox="1"/>
          <p:nvPr/>
        </p:nvSpPr>
        <p:spPr>
          <a:xfrm>
            <a:off x="6389037" y="1829308"/>
            <a:ext cx="1980000" cy="1323439"/>
          </a:xfrm>
          <a:prstGeom prst="rect">
            <a:avLst/>
          </a:prstGeom>
          <a:noFill/>
        </p:spPr>
        <p:txBody>
          <a:bodyPr wrap="square" rtlCol="0">
            <a:spAutoFit/>
          </a:bodyPr>
          <a:lstStyle/>
          <a:p>
            <a:pPr algn="ctr" defTabSz="914241">
              <a:defRPr/>
            </a:pPr>
            <a:r>
              <a:rPr lang="en-US" sz="1000" b="1">
                <a:solidFill>
                  <a:schemeClr val="tx1">
                    <a:lumMod val="65000"/>
                    <a:lumOff val="35000"/>
                  </a:schemeClr>
                </a:solidFill>
              </a:rPr>
              <a:t>Hyperscale Connectivity to AWS, Azure, GCP, Oracle</a:t>
            </a:r>
          </a:p>
          <a:p>
            <a:pPr algn="ctr" defTabSz="914241">
              <a:defRPr/>
            </a:pPr>
            <a:r>
              <a:rPr lang="en-US" sz="1000" b="1">
                <a:solidFill>
                  <a:schemeClr val="tx1">
                    <a:lumMod val="65000"/>
                    <a:lumOff val="35000"/>
                  </a:schemeClr>
                </a:solidFill>
              </a:rPr>
              <a:t>“DC inter-connect” </a:t>
            </a:r>
          </a:p>
          <a:p>
            <a:pPr algn="ctr" defTabSz="914241">
              <a:defRPr/>
            </a:pPr>
            <a:r>
              <a:rPr lang="en-US" sz="1000" b="1">
                <a:solidFill>
                  <a:schemeClr val="tx1">
                    <a:lumMod val="65000"/>
                    <a:lumOff val="35000"/>
                  </a:schemeClr>
                </a:solidFill>
              </a:rPr>
              <a:t>data superhighway to</a:t>
            </a:r>
          </a:p>
          <a:p>
            <a:pPr algn="ctr" defTabSz="914241">
              <a:defRPr/>
            </a:pPr>
            <a:r>
              <a:rPr lang="en-US" sz="1000" b="1">
                <a:solidFill>
                  <a:schemeClr val="tx1">
                    <a:lumMod val="65000"/>
                    <a:lumOff val="35000"/>
                  </a:schemeClr>
                </a:solidFill>
              </a:rPr>
              <a:t>48 on-net data centers</a:t>
            </a:r>
          </a:p>
          <a:p>
            <a:pPr algn="ctr" defTabSz="914241">
              <a:defRPr/>
            </a:pPr>
            <a:endParaRPr lang="en-US" sz="1000" b="1">
              <a:solidFill>
                <a:schemeClr val="tx1">
                  <a:lumMod val="65000"/>
                  <a:lumOff val="35000"/>
                </a:schemeClr>
              </a:solidFill>
            </a:endParaRPr>
          </a:p>
          <a:p>
            <a:pPr algn="ctr" defTabSz="914241">
              <a:defRPr/>
            </a:pPr>
            <a:endParaRPr lang="en-US" sz="1000" b="1">
              <a:solidFill>
                <a:schemeClr val="tx1">
                  <a:lumMod val="65000"/>
                  <a:lumOff val="35000"/>
                </a:schemeClr>
              </a:solidFill>
            </a:endParaRPr>
          </a:p>
          <a:p>
            <a:pPr algn="ctr" defTabSz="914241">
              <a:defRPr/>
            </a:pPr>
            <a:endParaRPr lang="en-US" sz="1000" b="1">
              <a:solidFill>
                <a:schemeClr val="tx1">
                  <a:lumMod val="65000"/>
                  <a:lumOff val="35000"/>
                </a:schemeClr>
              </a:solidFill>
            </a:endParaRPr>
          </a:p>
        </p:txBody>
      </p:sp>
      <p:sp>
        <p:nvSpPr>
          <p:cNvPr id="31" name="Title 9">
            <a:extLst>
              <a:ext uri="{FF2B5EF4-FFF2-40B4-BE49-F238E27FC236}">
                <a16:creationId xmlns:a16="http://schemas.microsoft.com/office/drawing/2014/main" id="{50C072B8-F16E-4437-B973-45F1C9FE5B79}"/>
              </a:ext>
            </a:extLst>
          </p:cNvPr>
          <p:cNvSpPr txBox="1">
            <a:spLocks/>
          </p:cNvSpPr>
          <p:nvPr/>
        </p:nvSpPr>
        <p:spPr>
          <a:xfrm>
            <a:off x="318090" y="194256"/>
            <a:ext cx="7886700" cy="676946"/>
          </a:xfrm>
          <a:prstGeom prst="rect">
            <a:avLst/>
          </a:prstGeom>
        </p:spPr>
        <p:txBody>
          <a:bodyPr vert="horz" wrap="square" lIns="0" tIns="45715" rIns="91428" bIns="45715" rtlCol="0" anchor="ctr">
            <a:normAutofit/>
          </a:bodyPr>
          <a:lstStyle>
            <a:lvl1pPr marL="0" marR="0" indent="0" algn="l" defTabSz="914286" rtl="0" eaLnBrk="1" fontAlgn="auto" latinLnBrk="0" hangingPunct="1">
              <a:lnSpc>
                <a:spcPct val="100000"/>
              </a:lnSpc>
              <a:spcBef>
                <a:spcPct val="0"/>
              </a:spcBef>
              <a:spcAft>
                <a:spcPts val="0"/>
              </a:spcAft>
              <a:buClrTx/>
              <a:buSzTx/>
              <a:buFontTx/>
              <a:buNone/>
              <a:tabLst/>
              <a:defRPr kumimoji="0" lang="en-US" sz="1800" b="1" i="0" u="none" strike="noStrike" kern="1200" cap="all" spc="0" normalizeH="0" baseline="0" noProof="0" dirty="0" smtClean="0">
                <a:ln>
                  <a:noFill/>
                </a:ln>
                <a:solidFill>
                  <a:srgbClr val="595959"/>
                </a:solidFill>
                <a:effectLst/>
                <a:uLnTx/>
                <a:uFillTx/>
                <a:latin typeface="Trebuchet MS" pitchFamily="34" charset="0"/>
                <a:ea typeface="+mj-ea"/>
                <a:cs typeface="+mj-cs"/>
              </a:defRPr>
            </a:lvl1pPr>
          </a:lstStyle>
          <a:p>
            <a:r>
              <a:rPr lang="en-IN" sz="2000" dirty="0"/>
              <a:t>Infrastructure designed and built for hybrid cloud</a:t>
            </a:r>
          </a:p>
        </p:txBody>
      </p:sp>
      <p:grpSp>
        <p:nvGrpSpPr>
          <p:cNvPr id="59" name="Group 58">
            <a:extLst>
              <a:ext uri="{FF2B5EF4-FFF2-40B4-BE49-F238E27FC236}">
                <a16:creationId xmlns:a16="http://schemas.microsoft.com/office/drawing/2014/main" id="{45C8E31B-6D66-4117-9E63-2EA38B8300A6}"/>
              </a:ext>
            </a:extLst>
          </p:cNvPr>
          <p:cNvGrpSpPr/>
          <p:nvPr/>
        </p:nvGrpSpPr>
        <p:grpSpPr>
          <a:xfrm>
            <a:off x="6091913" y="2850758"/>
            <a:ext cx="2625707" cy="1908430"/>
            <a:chOff x="6091912" y="2850757"/>
            <a:chExt cx="2625707" cy="1908430"/>
          </a:xfrm>
        </p:grpSpPr>
        <p:sp>
          <p:nvSpPr>
            <p:cNvPr id="24" name="Arrow: Pentagon 23">
              <a:extLst>
                <a:ext uri="{FF2B5EF4-FFF2-40B4-BE49-F238E27FC236}">
                  <a16:creationId xmlns:a16="http://schemas.microsoft.com/office/drawing/2014/main" id="{734FE5DA-C8E6-4D9A-8769-22F94960633F}"/>
                </a:ext>
              </a:extLst>
            </p:cNvPr>
            <p:cNvSpPr/>
            <p:nvPr/>
          </p:nvSpPr>
          <p:spPr>
            <a:xfrm rot="5400000">
              <a:off x="6565392" y="2606960"/>
              <a:ext cx="1678747" cy="2625707"/>
            </a:xfrm>
            <a:prstGeom prst="homePlate">
              <a:avLst>
                <a:gd name="adj" fmla="val 8632"/>
              </a:avLst>
            </a:prstGeom>
            <a:solidFill>
              <a:schemeClr val="bg1"/>
            </a:solidFill>
            <a:ln w="19050">
              <a:solidFill>
                <a:schemeClr val="accent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5" name="Group 34">
              <a:extLst>
                <a:ext uri="{FF2B5EF4-FFF2-40B4-BE49-F238E27FC236}">
                  <a16:creationId xmlns:a16="http://schemas.microsoft.com/office/drawing/2014/main" id="{C689EA85-21F0-4590-807F-3A58F20174ED}"/>
                </a:ext>
              </a:extLst>
            </p:cNvPr>
            <p:cNvGrpSpPr/>
            <p:nvPr/>
          </p:nvGrpSpPr>
          <p:grpSpPr>
            <a:xfrm>
              <a:off x="6414765" y="3552891"/>
              <a:ext cx="1980000" cy="1198540"/>
              <a:chOff x="6414765" y="3521087"/>
              <a:chExt cx="1980000" cy="1198540"/>
            </a:xfrm>
          </p:grpSpPr>
          <p:sp>
            <p:nvSpPr>
              <p:cNvPr id="70" name="TextBox 69">
                <a:extLst>
                  <a:ext uri="{FF2B5EF4-FFF2-40B4-BE49-F238E27FC236}">
                    <a16:creationId xmlns:a16="http://schemas.microsoft.com/office/drawing/2014/main" id="{C4F57AA3-579B-4765-9816-9D4B73312946}"/>
                  </a:ext>
                </a:extLst>
              </p:cNvPr>
              <p:cNvSpPr txBox="1"/>
              <p:nvPr/>
            </p:nvSpPr>
            <p:spPr>
              <a:xfrm>
                <a:off x="6893248" y="3521087"/>
                <a:ext cx="1023037" cy="307777"/>
              </a:xfrm>
              <a:prstGeom prst="rect">
                <a:avLst/>
              </a:prstGeom>
              <a:noFill/>
            </p:spPr>
            <p:txBody>
              <a:bodyPr wrap="none" rtlCol="0">
                <a:spAutoFit/>
              </a:bodyPr>
              <a:lstStyle/>
              <a:p>
                <a:pPr algn="ctr" defTabSz="914241">
                  <a:defRPr/>
                </a:pPr>
                <a:r>
                  <a:rPr lang="en-US" sz="1400" b="1">
                    <a:latin typeface="+mj-lt"/>
                  </a:rPr>
                  <a:t>NETWORK</a:t>
                </a:r>
              </a:p>
            </p:txBody>
          </p:sp>
          <p:sp>
            <p:nvSpPr>
              <p:cNvPr id="74" name="TextBox 73">
                <a:extLst>
                  <a:ext uri="{FF2B5EF4-FFF2-40B4-BE49-F238E27FC236}">
                    <a16:creationId xmlns:a16="http://schemas.microsoft.com/office/drawing/2014/main" id="{28E2F5B4-A516-4B05-A938-20DFE719CDD6}"/>
                  </a:ext>
                </a:extLst>
              </p:cNvPr>
              <p:cNvSpPr txBox="1"/>
              <p:nvPr/>
            </p:nvSpPr>
            <p:spPr>
              <a:xfrm>
                <a:off x="6414765" y="4011741"/>
                <a:ext cx="1980000" cy="707886"/>
              </a:xfrm>
              <a:prstGeom prst="rect">
                <a:avLst/>
              </a:prstGeom>
              <a:noFill/>
            </p:spPr>
            <p:txBody>
              <a:bodyPr wrap="square" rtlCol="0">
                <a:spAutoFit/>
              </a:bodyPr>
              <a:lstStyle/>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Largest MPLS network </a:t>
                </a:r>
                <a:br>
                  <a:rPr lang="en-US" sz="1000" b="1">
                    <a:solidFill>
                      <a:schemeClr val="tx1">
                        <a:lumMod val="65000"/>
                        <a:lumOff val="35000"/>
                      </a:schemeClr>
                    </a:solidFill>
                    <a:ea typeface="Times New Roman" panose="02020603050405020304" pitchFamily="18" charset="0"/>
                    <a:cs typeface="Times New Roman" panose="02020603050405020304" pitchFamily="18" charset="0"/>
                  </a:rPr>
                </a:br>
                <a:r>
                  <a:rPr lang="en-US" sz="1000" b="1">
                    <a:solidFill>
                      <a:schemeClr val="tx1">
                        <a:lumMod val="65000"/>
                        <a:lumOff val="35000"/>
                      </a:schemeClr>
                    </a:solidFill>
                    <a:ea typeface="Times New Roman" panose="02020603050405020304" pitchFamily="18" charset="0"/>
                    <a:cs typeface="Times New Roman" panose="02020603050405020304" pitchFamily="18" charset="0"/>
                  </a:rPr>
                  <a:t>(by connections)</a:t>
                </a:r>
              </a:p>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3100+ PoPs across 1600 towns in India</a:t>
                </a:r>
                <a:endParaRPr lang="en-US" sz="1000" b="1">
                  <a:solidFill>
                    <a:schemeClr val="tx1">
                      <a:lumMod val="65000"/>
                      <a:lumOff val="35000"/>
                    </a:schemeClr>
                  </a:solidFill>
                </a:endParaRPr>
              </a:p>
            </p:txBody>
          </p:sp>
        </p:grpSp>
        <p:grpSp>
          <p:nvGrpSpPr>
            <p:cNvPr id="22" name="Group 21">
              <a:extLst>
                <a:ext uri="{FF2B5EF4-FFF2-40B4-BE49-F238E27FC236}">
                  <a16:creationId xmlns:a16="http://schemas.microsoft.com/office/drawing/2014/main" id="{8881CD90-0E8E-4547-A7DC-9A504DD24CAD}"/>
                </a:ext>
              </a:extLst>
            </p:cNvPr>
            <p:cNvGrpSpPr/>
            <p:nvPr/>
          </p:nvGrpSpPr>
          <p:grpSpPr>
            <a:xfrm>
              <a:off x="7044766" y="2850757"/>
              <a:ext cx="720000" cy="720000"/>
              <a:chOff x="4206685" y="763434"/>
              <a:chExt cx="720000" cy="720000"/>
            </a:xfrm>
          </p:grpSpPr>
          <p:sp>
            <p:nvSpPr>
              <p:cNvPr id="66" name="Oval 65">
                <a:extLst>
                  <a:ext uri="{FF2B5EF4-FFF2-40B4-BE49-F238E27FC236}">
                    <a16:creationId xmlns:a16="http://schemas.microsoft.com/office/drawing/2014/main" id="{153CF844-0D36-45AD-842C-4FC0DE2F1FA6}"/>
                  </a:ext>
                </a:extLst>
              </p:cNvPr>
              <p:cNvSpPr/>
              <p:nvPr/>
            </p:nvSpPr>
            <p:spPr>
              <a:xfrm>
                <a:off x="4206685" y="763434"/>
                <a:ext cx="720000" cy="720000"/>
              </a:xfrm>
              <a:prstGeom prst="ellipse">
                <a:avLst/>
              </a:prstGeom>
              <a:solidFill>
                <a:schemeClr val="bg1"/>
              </a:solidFill>
              <a:ln w="12700">
                <a:solidFill>
                  <a:schemeClr val="accent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1" name="Picture 20" descr="A close up of a logo&#10;&#10;Description automatically generated">
                <a:extLst>
                  <a:ext uri="{FF2B5EF4-FFF2-40B4-BE49-F238E27FC236}">
                    <a16:creationId xmlns:a16="http://schemas.microsoft.com/office/drawing/2014/main" id="{0E6EFE46-8D0F-4CE2-A9F7-3124B8CD91E9}"/>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341685" y="898434"/>
                <a:ext cx="450000" cy="450000"/>
              </a:xfrm>
              <a:prstGeom prst="rect">
                <a:avLst/>
              </a:prstGeom>
            </p:spPr>
          </p:pic>
        </p:grpSp>
      </p:grpSp>
      <p:grpSp>
        <p:nvGrpSpPr>
          <p:cNvPr id="60" name="Group 59">
            <a:extLst>
              <a:ext uri="{FF2B5EF4-FFF2-40B4-BE49-F238E27FC236}">
                <a16:creationId xmlns:a16="http://schemas.microsoft.com/office/drawing/2014/main" id="{05B490CC-8DEC-41F7-8BA1-B5A06ABD9C22}"/>
              </a:ext>
            </a:extLst>
          </p:cNvPr>
          <p:cNvGrpSpPr/>
          <p:nvPr/>
        </p:nvGrpSpPr>
        <p:grpSpPr>
          <a:xfrm>
            <a:off x="3283695" y="2850757"/>
            <a:ext cx="2625707" cy="1908432"/>
            <a:chOff x="3283694" y="2850757"/>
            <a:chExt cx="2625707" cy="1908432"/>
          </a:xfrm>
        </p:grpSpPr>
        <p:sp>
          <p:nvSpPr>
            <p:cNvPr id="41" name="Arrow: Pentagon 40">
              <a:extLst>
                <a:ext uri="{FF2B5EF4-FFF2-40B4-BE49-F238E27FC236}">
                  <a16:creationId xmlns:a16="http://schemas.microsoft.com/office/drawing/2014/main" id="{7B868B04-4151-4074-8514-3BBAD1E260C0}"/>
                </a:ext>
              </a:extLst>
            </p:cNvPr>
            <p:cNvSpPr/>
            <p:nvPr/>
          </p:nvSpPr>
          <p:spPr>
            <a:xfrm rot="5400000">
              <a:off x="3754938" y="2604727"/>
              <a:ext cx="1683219" cy="2625706"/>
            </a:xfrm>
            <a:prstGeom prst="homePlate">
              <a:avLst>
                <a:gd name="adj" fmla="val 8632"/>
              </a:avLst>
            </a:prstGeom>
            <a:solidFill>
              <a:schemeClr val="bg1"/>
            </a:solidFill>
            <a:ln w="19050">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4" name="Group 33">
              <a:extLst>
                <a:ext uri="{FF2B5EF4-FFF2-40B4-BE49-F238E27FC236}">
                  <a16:creationId xmlns:a16="http://schemas.microsoft.com/office/drawing/2014/main" id="{6E0832E6-DD2A-4352-A130-450F36CCF4F1}"/>
                </a:ext>
              </a:extLst>
            </p:cNvPr>
            <p:cNvGrpSpPr/>
            <p:nvPr/>
          </p:nvGrpSpPr>
          <p:grpSpPr>
            <a:xfrm>
              <a:off x="3283694" y="3552891"/>
              <a:ext cx="2625707" cy="890761"/>
              <a:chOff x="3283694" y="3521087"/>
              <a:chExt cx="2625707" cy="890761"/>
            </a:xfrm>
          </p:grpSpPr>
          <p:sp>
            <p:nvSpPr>
              <p:cNvPr id="45" name="TextBox 44">
                <a:extLst>
                  <a:ext uri="{FF2B5EF4-FFF2-40B4-BE49-F238E27FC236}">
                    <a16:creationId xmlns:a16="http://schemas.microsoft.com/office/drawing/2014/main" id="{57854055-4AD5-456C-ACDD-D2C9645FECB2}"/>
                  </a:ext>
                </a:extLst>
              </p:cNvPr>
              <p:cNvSpPr txBox="1"/>
              <p:nvPr/>
            </p:nvSpPr>
            <p:spPr>
              <a:xfrm>
                <a:off x="3283694" y="3521087"/>
                <a:ext cx="2625707" cy="523220"/>
              </a:xfrm>
              <a:prstGeom prst="rect">
                <a:avLst/>
              </a:prstGeom>
              <a:noFill/>
            </p:spPr>
            <p:txBody>
              <a:bodyPr wrap="square" rtlCol="0">
                <a:spAutoFit/>
              </a:bodyPr>
              <a:lstStyle/>
              <a:p>
                <a:pPr algn="ctr" defTabSz="914241">
                  <a:defRPr/>
                </a:pPr>
                <a:r>
                  <a:rPr lang="en-US" sz="1400" b="1">
                    <a:latin typeface="+mj-lt"/>
                  </a:rPr>
                  <a:t>MULTICLOUD OPERATIONS CENTRE</a:t>
                </a:r>
              </a:p>
            </p:txBody>
          </p:sp>
          <p:sp>
            <p:nvSpPr>
              <p:cNvPr id="46" name="TextBox 45">
                <a:extLst>
                  <a:ext uri="{FF2B5EF4-FFF2-40B4-BE49-F238E27FC236}">
                    <a16:creationId xmlns:a16="http://schemas.microsoft.com/office/drawing/2014/main" id="{E9398584-240D-48E4-ABD8-C6DC3341E97B}"/>
                  </a:ext>
                </a:extLst>
              </p:cNvPr>
              <p:cNvSpPr txBox="1"/>
              <p:nvPr/>
            </p:nvSpPr>
            <p:spPr>
              <a:xfrm>
                <a:off x="3606547" y="4011738"/>
                <a:ext cx="1980000" cy="400110"/>
              </a:xfrm>
              <a:prstGeom prst="rect">
                <a:avLst/>
              </a:prstGeom>
              <a:noFill/>
            </p:spPr>
            <p:txBody>
              <a:bodyPr wrap="square" rtlCol="0">
                <a:spAutoFit/>
              </a:bodyPr>
              <a:lstStyle/>
              <a:p>
                <a:pPr algn="ctr" defTabSz="914241">
                  <a:defRPr/>
                </a:pPr>
                <a:r>
                  <a:rPr lang="en-US" sz="1000" b="1">
                    <a:solidFill>
                      <a:schemeClr val="tx1">
                        <a:lumMod val="65000"/>
                        <a:lumOff val="35000"/>
                      </a:schemeClr>
                    </a:solidFill>
                  </a:rPr>
                  <a:t>Cloud, DC, Security, Network, Applications</a:t>
                </a:r>
              </a:p>
            </p:txBody>
          </p:sp>
        </p:grpSp>
        <p:grpSp>
          <p:nvGrpSpPr>
            <p:cNvPr id="15" name="Group 14">
              <a:extLst>
                <a:ext uri="{FF2B5EF4-FFF2-40B4-BE49-F238E27FC236}">
                  <a16:creationId xmlns:a16="http://schemas.microsoft.com/office/drawing/2014/main" id="{1B48E4B7-82AA-447C-8A7B-6F85A5F98184}"/>
                </a:ext>
              </a:extLst>
            </p:cNvPr>
            <p:cNvGrpSpPr/>
            <p:nvPr/>
          </p:nvGrpSpPr>
          <p:grpSpPr>
            <a:xfrm>
              <a:off x="4236545" y="2850757"/>
              <a:ext cx="720000" cy="720000"/>
              <a:chOff x="4236545" y="2833339"/>
              <a:chExt cx="720000" cy="720000"/>
            </a:xfrm>
          </p:grpSpPr>
          <p:sp>
            <p:nvSpPr>
              <p:cNvPr id="43" name="Oval 42">
                <a:extLst>
                  <a:ext uri="{FF2B5EF4-FFF2-40B4-BE49-F238E27FC236}">
                    <a16:creationId xmlns:a16="http://schemas.microsoft.com/office/drawing/2014/main" id="{086CD833-3041-4475-93D6-C446B2C71C7D}"/>
                  </a:ext>
                </a:extLst>
              </p:cNvPr>
              <p:cNvSpPr/>
              <p:nvPr/>
            </p:nvSpPr>
            <p:spPr>
              <a:xfrm>
                <a:off x="4236545" y="2833339"/>
                <a:ext cx="720000" cy="720000"/>
              </a:xfrm>
              <a:prstGeom prst="ellipse">
                <a:avLst/>
              </a:prstGeom>
              <a:solidFill>
                <a:schemeClr val="bg1"/>
              </a:solidFill>
              <a:ln w="12700">
                <a:solidFill>
                  <a:schemeClr val="accent5">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8" name="Picture 37" descr="A close up of a logo&#10;&#10;Description automatically generated">
                <a:extLst>
                  <a:ext uri="{FF2B5EF4-FFF2-40B4-BE49-F238E27FC236}">
                    <a16:creationId xmlns:a16="http://schemas.microsoft.com/office/drawing/2014/main" id="{0F8EFF9A-FBD4-4F24-B43C-2BDDFA2CA9D4}"/>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371545" y="2968339"/>
                <a:ext cx="450000" cy="450000"/>
              </a:xfrm>
              <a:prstGeom prst="rect">
                <a:avLst/>
              </a:prstGeom>
            </p:spPr>
          </p:pic>
        </p:grpSp>
      </p:grpSp>
      <p:grpSp>
        <p:nvGrpSpPr>
          <p:cNvPr id="61" name="Group 60">
            <a:extLst>
              <a:ext uri="{FF2B5EF4-FFF2-40B4-BE49-F238E27FC236}">
                <a16:creationId xmlns:a16="http://schemas.microsoft.com/office/drawing/2014/main" id="{C003552C-F714-4F34-9326-A342E3B2D9D9}"/>
              </a:ext>
            </a:extLst>
          </p:cNvPr>
          <p:cNvGrpSpPr/>
          <p:nvPr/>
        </p:nvGrpSpPr>
        <p:grpSpPr>
          <a:xfrm>
            <a:off x="475473" y="2850757"/>
            <a:ext cx="2625706" cy="1908432"/>
            <a:chOff x="475472" y="2850757"/>
            <a:chExt cx="2625706" cy="1908432"/>
          </a:xfrm>
        </p:grpSpPr>
        <p:sp>
          <p:nvSpPr>
            <p:cNvPr id="48" name="Arrow: Pentagon 47">
              <a:extLst>
                <a:ext uri="{FF2B5EF4-FFF2-40B4-BE49-F238E27FC236}">
                  <a16:creationId xmlns:a16="http://schemas.microsoft.com/office/drawing/2014/main" id="{3674E36F-0141-427B-9A09-F92387345B7E}"/>
                </a:ext>
              </a:extLst>
            </p:cNvPr>
            <p:cNvSpPr/>
            <p:nvPr/>
          </p:nvSpPr>
          <p:spPr>
            <a:xfrm rot="5400000">
              <a:off x="955424" y="2613436"/>
              <a:ext cx="1665801" cy="2625706"/>
            </a:xfrm>
            <a:prstGeom prst="homePlate">
              <a:avLst>
                <a:gd name="adj" fmla="val 8632"/>
              </a:avLst>
            </a:prstGeom>
            <a:solidFill>
              <a:schemeClr val="bg1"/>
            </a:solidFill>
            <a:ln w="19050">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0" name="Group 29">
              <a:extLst>
                <a:ext uri="{FF2B5EF4-FFF2-40B4-BE49-F238E27FC236}">
                  <a16:creationId xmlns:a16="http://schemas.microsoft.com/office/drawing/2014/main" id="{235D88E7-690D-4D00-BE91-B57BEB8088E2}"/>
                </a:ext>
              </a:extLst>
            </p:cNvPr>
            <p:cNvGrpSpPr/>
            <p:nvPr/>
          </p:nvGrpSpPr>
          <p:grpSpPr>
            <a:xfrm>
              <a:off x="810087" y="3552891"/>
              <a:ext cx="1980000" cy="1044650"/>
              <a:chOff x="810087" y="3521087"/>
              <a:chExt cx="1980000" cy="1044650"/>
            </a:xfrm>
          </p:grpSpPr>
          <p:sp>
            <p:nvSpPr>
              <p:cNvPr id="52" name="TextBox 51">
                <a:extLst>
                  <a:ext uri="{FF2B5EF4-FFF2-40B4-BE49-F238E27FC236}">
                    <a16:creationId xmlns:a16="http://schemas.microsoft.com/office/drawing/2014/main" id="{A569697A-B859-4E3F-A6B4-2389BEC78BC9}"/>
                  </a:ext>
                </a:extLst>
              </p:cNvPr>
              <p:cNvSpPr txBox="1"/>
              <p:nvPr/>
            </p:nvSpPr>
            <p:spPr>
              <a:xfrm>
                <a:off x="1117530" y="3521087"/>
                <a:ext cx="1365117" cy="307777"/>
              </a:xfrm>
              <a:prstGeom prst="rect">
                <a:avLst/>
              </a:prstGeom>
              <a:noFill/>
            </p:spPr>
            <p:txBody>
              <a:bodyPr wrap="none" rtlCol="0">
                <a:spAutoFit/>
              </a:bodyPr>
              <a:lstStyle/>
              <a:p>
                <a:pPr algn="ctr" defTabSz="914241">
                  <a:defRPr/>
                </a:pPr>
                <a:r>
                  <a:rPr lang="en-US" sz="1400" b="1">
                    <a:latin typeface="+mj-lt"/>
                  </a:rPr>
                  <a:t>APPLICATIONS</a:t>
                </a:r>
              </a:p>
            </p:txBody>
          </p:sp>
          <p:sp>
            <p:nvSpPr>
              <p:cNvPr id="53" name="TextBox 52">
                <a:extLst>
                  <a:ext uri="{FF2B5EF4-FFF2-40B4-BE49-F238E27FC236}">
                    <a16:creationId xmlns:a16="http://schemas.microsoft.com/office/drawing/2014/main" id="{6F887A70-0116-4E6D-BD0A-6E3D970EB739}"/>
                  </a:ext>
                </a:extLst>
              </p:cNvPr>
              <p:cNvSpPr txBox="1"/>
              <p:nvPr/>
            </p:nvSpPr>
            <p:spPr>
              <a:xfrm>
                <a:off x="810087" y="4011739"/>
                <a:ext cx="1980000" cy="553998"/>
              </a:xfrm>
              <a:prstGeom prst="rect">
                <a:avLst/>
              </a:prstGeom>
              <a:noFill/>
            </p:spPr>
            <p:txBody>
              <a:bodyPr wrap="square" rtlCol="0">
                <a:spAutoFit/>
              </a:bodyPr>
              <a:lstStyle/>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 App Modernization,</a:t>
                </a:r>
              </a:p>
              <a:p>
                <a:pPr algn="ctr" defTabSz="914241">
                  <a:defRPr/>
                </a:pPr>
                <a:r>
                  <a:rPr lang="en-US" sz="1000" b="1">
                    <a:solidFill>
                      <a:schemeClr val="tx1">
                        <a:lumMod val="65000"/>
                        <a:lumOff val="35000"/>
                      </a:schemeClr>
                    </a:solidFill>
                    <a:cs typeface="Times New Roman" panose="02020603050405020304" pitchFamily="18" charset="0"/>
                  </a:rPr>
                  <a:t>Kubernetes,</a:t>
                </a:r>
              </a:p>
              <a:p>
                <a:pPr algn="ctr" defTabSz="914241">
                  <a:defRPr/>
                </a:pPr>
                <a:r>
                  <a:rPr lang="en-US" sz="1000" b="1">
                    <a:solidFill>
                      <a:schemeClr val="tx1">
                        <a:lumMod val="65000"/>
                        <a:lumOff val="35000"/>
                      </a:schemeClr>
                    </a:solidFill>
                    <a:cs typeface="Times New Roman" panose="02020603050405020304" pitchFamily="18" charset="0"/>
                  </a:rPr>
                  <a:t>Industry Solutions as Services</a:t>
                </a:r>
                <a:endParaRPr lang="en-US" sz="1000" b="1">
                  <a:solidFill>
                    <a:schemeClr val="tx1">
                      <a:lumMod val="65000"/>
                      <a:lumOff val="35000"/>
                    </a:schemeClr>
                  </a:solidFill>
                </a:endParaRPr>
              </a:p>
            </p:txBody>
          </p:sp>
        </p:grpSp>
        <p:grpSp>
          <p:nvGrpSpPr>
            <p:cNvPr id="16" name="Group 15">
              <a:extLst>
                <a:ext uri="{FF2B5EF4-FFF2-40B4-BE49-F238E27FC236}">
                  <a16:creationId xmlns:a16="http://schemas.microsoft.com/office/drawing/2014/main" id="{33DD80DD-8273-4121-96D4-39D5BBE1247E}"/>
                </a:ext>
              </a:extLst>
            </p:cNvPr>
            <p:cNvGrpSpPr/>
            <p:nvPr/>
          </p:nvGrpSpPr>
          <p:grpSpPr>
            <a:xfrm>
              <a:off x="1440087" y="2850757"/>
              <a:ext cx="720000" cy="720000"/>
              <a:chOff x="1440087" y="2850757"/>
              <a:chExt cx="720000" cy="720000"/>
            </a:xfrm>
          </p:grpSpPr>
          <p:sp>
            <p:nvSpPr>
              <p:cNvPr id="50" name="Oval 49">
                <a:extLst>
                  <a:ext uri="{FF2B5EF4-FFF2-40B4-BE49-F238E27FC236}">
                    <a16:creationId xmlns:a16="http://schemas.microsoft.com/office/drawing/2014/main" id="{1CC6676C-79BE-40A8-960C-746A5D2EE136}"/>
                  </a:ext>
                </a:extLst>
              </p:cNvPr>
              <p:cNvSpPr/>
              <p:nvPr/>
            </p:nvSpPr>
            <p:spPr>
              <a:xfrm>
                <a:off x="1440087" y="2850757"/>
                <a:ext cx="720000" cy="720000"/>
              </a:xfrm>
              <a:prstGeom prst="ellipse">
                <a:avLst/>
              </a:prstGeom>
              <a:solidFill>
                <a:schemeClr val="bg1"/>
              </a:solidFill>
              <a:ln w="12700">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5" name="Picture 54" descr="A close up of a logo&#10;&#10;Description automatically generated">
                <a:extLst>
                  <a:ext uri="{FF2B5EF4-FFF2-40B4-BE49-F238E27FC236}">
                    <a16:creationId xmlns:a16="http://schemas.microsoft.com/office/drawing/2014/main" id="{442ADEE1-1905-430E-AF7A-A0AECD76AB3B}"/>
                  </a:ext>
                </a:extLst>
              </p:cNvPr>
              <p:cNvPicPr>
                <a:picLocks noChangeAspect="1"/>
              </p:cNvPicPr>
              <p:nvPr/>
            </p:nvPicPr>
            <p:blipFill>
              <a:blip r:embed="rId5"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575087" y="2985757"/>
                <a:ext cx="450000" cy="450000"/>
              </a:xfrm>
              <a:prstGeom prst="rect">
                <a:avLst/>
              </a:prstGeom>
            </p:spPr>
          </p:pic>
        </p:grpSp>
      </p:grpSp>
      <p:grpSp>
        <p:nvGrpSpPr>
          <p:cNvPr id="39" name="Group 38">
            <a:extLst>
              <a:ext uri="{FF2B5EF4-FFF2-40B4-BE49-F238E27FC236}">
                <a16:creationId xmlns:a16="http://schemas.microsoft.com/office/drawing/2014/main" id="{1C37BB15-A96F-4647-854E-AB14B0FAF9E7}"/>
              </a:ext>
            </a:extLst>
          </p:cNvPr>
          <p:cNvGrpSpPr/>
          <p:nvPr/>
        </p:nvGrpSpPr>
        <p:grpSpPr>
          <a:xfrm>
            <a:off x="3259146" y="822266"/>
            <a:ext cx="2625706" cy="1912776"/>
            <a:chOff x="3259146" y="822266"/>
            <a:chExt cx="2625706" cy="1912776"/>
          </a:xfrm>
        </p:grpSpPr>
        <p:sp>
          <p:nvSpPr>
            <p:cNvPr id="26" name="Arrow: Pentagon 25">
              <a:extLst>
                <a:ext uri="{FF2B5EF4-FFF2-40B4-BE49-F238E27FC236}">
                  <a16:creationId xmlns:a16="http://schemas.microsoft.com/office/drawing/2014/main" id="{3F3558A4-04F0-484C-9195-5143B226F1F6}"/>
                </a:ext>
              </a:extLst>
            </p:cNvPr>
            <p:cNvSpPr/>
            <p:nvPr/>
          </p:nvSpPr>
          <p:spPr>
            <a:xfrm rot="5400000">
              <a:off x="3736927" y="587117"/>
              <a:ext cx="1670144" cy="2625706"/>
            </a:xfrm>
            <a:prstGeom prst="homePlate">
              <a:avLst>
                <a:gd name="adj" fmla="val 8632"/>
              </a:avLst>
            </a:prstGeom>
            <a:solidFill>
              <a:schemeClr val="bg1"/>
            </a:solidFill>
            <a:ln w="19050">
              <a:solidFill>
                <a:schemeClr val="accent3">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7" name="Group 26">
              <a:extLst>
                <a:ext uri="{FF2B5EF4-FFF2-40B4-BE49-F238E27FC236}">
                  <a16:creationId xmlns:a16="http://schemas.microsoft.com/office/drawing/2014/main" id="{31DF158D-AAD5-42B8-8A0B-F43E3C598921}"/>
                </a:ext>
              </a:extLst>
            </p:cNvPr>
            <p:cNvGrpSpPr/>
            <p:nvPr/>
          </p:nvGrpSpPr>
          <p:grpSpPr>
            <a:xfrm>
              <a:off x="3581998" y="1523046"/>
              <a:ext cx="1980000" cy="854731"/>
              <a:chOff x="3581998" y="1483291"/>
              <a:chExt cx="1980000" cy="854731"/>
            </a:xfrm>
          </p:grpSpPr>
          <p:sp>
            <p:nvSpPr>
              <p:cNvPr id="72" name="TextBox 71">
                <a:extLst>
                  <a:ext uri="{FF2B5EF4-FFF2-40B4-BE49-F238E27FC236}">
                    <a16:creationId xmlns:a16="http://schemas.microsoft.com/office/drawing/2014/main" id="{95A3BDE4-EDCF-4FA6-9ABC-CD6963F37ABB}"/>
                  </a:ext>
                </a:extLst>
              </p:cNvPr>
              <p:cNvSpPr txBox="1"/>
              <p:nvPr/>
            </p:nvSpPr>
            <p:spPr>
              <a:xfrm>
                <a:off x="3764412" y="1483291"/>
                <a:ext cx="1615187" cy="523220"/>
              </a:xfrm>
              <a:prstGeom prst="rect">
                <a:avLst/>
              </a:prstGeom>
              <a:noFill/>
            </p:spPr>
            <p:txBody>
              <a:bodyPr wrap="none" rtlCol="0">
                <a:spAutoFit/>
              </a:bodyPr>
              <a:lstStyle/>
              <a:p>
                <a:pPr algn="ctr" defTabSz="914241">
                  <a:defRPr/>
                </a:pPr>
                <a:r>
                  <a:rPr lang="en-US" sz="1400" b="1">
                    <a:latin typeface="+mj-lt"/>
                  </a:rPr>
                  <a:t>VIRTUAL PRIVATE</a:t>
                </a:r>
              </a:p>
              <a:p>
                <a:pPr algn="ctr" defTabSz="914241">
                  <a:defRPr/>
                </a:pPr>
                <a:r>
                  <a:rPr lang="en-US" sz="1400" b="1">
                    <a:latin typeface="+mj-lt"/>
                  </a:rPr>
                  <a:t> CLOUD</a:t>
                </a:r>
              </a:p>
            </p:txBody>
          </p:sp>
          <p:sp>
            <p:nvSpPr>
              <p:cNvPr id="76" name="TextBox 75">
                <a:extLst>
                  <a:ext uri="{FF2B5EF4-FFF2-40B4-BE49-F238E27FC236}">
                    <a16:creationId xmlns:a16="http://schemas.microsoft.com/office/drawing/2014/main" id="{83E8626E-4DED-463D-8506-4D0E7FEDE9FF}"/>
                  </a:ext>
                </a:extLst>
              </p:cNvPr>
              <p:cNvSpPr txBox="1"/>
              <p:nvPr/>
            </p:nvSpPr>
            <p:spPr>
              <a:xfrm>
                <a:off x="3581998" y="1784024"/>
                <a:ext cx="1980000" cy="553998"/>
              </a:xfrm>
              <a:prstGeom prst="rect">
                <a:avLst/>
              </a:prstGeom>
              <a:noFill/>
            </p:spPr>
            <p:txBody>
              <a:bodyPr wrap="square" rtlCol="0">
                <a:spAutoFit/>
              </a:bodyPr>
              <a:lstStyle/>
              <a:p>
                <a:pPr algn="ctr" defTabSz="914241">
                  <a:defRPr/>
                </a:pPr>
                <a:endParaRPr lang="en-US" sz="1000" b="1">
                  <a:solidFill>
                    <a:schemeClr val="tx1">
                      <a:lumMod val="65000"/>
                      <a:lumOff val="35000"/>
                    </a:schemeClr>
                  </a:solidFill>
                  <a:ea typeface="Times New Roman" panose="02020603050405020304" pitchFamily="18" charset="0"/>
                  <a:cs typeface="Times New Roman" panose="02020603050405020304" pitchFamily="18" charset="0"/>
                </a:endParaRPr>
              </a:p>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Enterprise Cloud grid available with data centers</a:t>
                </a:r>
                <a:endParaRPr lang="en-US" sz="1000" b="1">
                  <a:solidFill>
                    <a:schemeClr val="tx1">
                      <a:lumMod val="65000"/>
                      <a:lumOff val="35000"/>
                    </a:schemeClr>
                  </a:solidFill>
                </a:endParaRPr>
              </a:p>
            </p:txBody>
          </p:sp>
        </p:grpSp>
        <p:grpSp>
          <p:nvGrpSpPr>
            <p:cNvPr id="19" name="Group 18">
              <a:extLst>
                <a:ext uri="{FF2B5EF4-FFF2-40B4-BE49-F238E27FC236}">
                  <a16:creationId xmlns:a16="http://schemas.microsoft.com/office/drawing/2014/main" id="{45AA4911-2473-4C98-A353-310399628EFA}"/>
                </a:ext>
              </a:extLst>
            </p:cNvPr>
            <p:cNvGrpSpPr/>
            <p:nvPr/>
          </p:nvGrpSpPr>
          <p:grpSpPr>
            <a:xfrm>
              <a:off x="4211998" y="822266"/>
              <a:ext cx="720000" cy="720000"/>
              <a:chOff x="4211998" y="822266"/>
              <a:chExt cx="720000" cy="720000"/>
            </a:xfrm>
          </p:grpSpPr>
          <p:sp>
            <p:nvSpPr>
              <p:cNvPr id="68" name="Oval 67">
                <a:extLst>
                  <a:ext uri="{FF2B5EF4-FFF2-40B4-BE49-F238E27FC236}">
                    <a16:creationId xmlns:a16="http://schemas.microsoft.com/office/drawing/2014/main" id="{AF2AFD35-AECB-4AA2-B5D8-8799317E3527}"/>
                  </a:ext>
                </a:extLst>
              </p:cNvPr>
              <p:cNvSpPr/>
              <p:nvPr/>
            </p:nvSpPr>
            <p:spPr>
              <a:xfrm>
                <a:off x="4211998" y="822266"/>
                <a:ext cx="720000" cy="720000"/>
              </a:xfrm>
              <a:prstGeom prst="ellipse">
                <a:avLst/>
              </a:prstGeom>
              <a:solidFill>
                <a:schemeClr val="bg1"/>
              </a:solidFill>
              <a:ln w="12700">
                <a:solidFill>
                  <a:schemeClr val="accent3">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8" name="Picture 57" descr="A close up of a logo&#10;&#10;Description automatically generated">
                <a:extLst>
                  <a:ext uri="{FF2B5EF4-FFF2-40B4-BE49-F238E27FC236}">
                    <a16:creationId xmlns:a16="http://schemas.microsoft.com/office/drawing/2014/main" id="{2D82CD2C-63CE-43A7-A34D-EF117013A9EF}"/>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346998" y="957266"/>
                <a:ext cx="450000" cy="450000"/>
              </a:xfrm>
              <a:prstGeom prst="rect">
                <a:avLst/>
              </a:prstGeom>
            </p:spPr>
          </p:pic>
        </p:grpSp>
      </p:grpSp>
      <p:grpSp>
        <p:nvGrpSpPr>
          <p:cNvPr id="37" name="Group 36">
            <a:extLst>
              <a:ext uri="{FF2B5EF4-FFF2-40B4-BE49-F238E27FC236}">
                <a16:creationId xmlns:a16="http://schemas.microsoft.com/office/drawing/2014/main" id="{F918D8EE-CB8D-4862-AEAB-B5861CBC2BBB}"/>
              </a:ext>
            </a:extLst>
          </p:cNvPr>
          <p:cNvGrpSpPr/>
          <p:nvPr/>
        </p:nvGrpSpPr>
        <p:grpSpPr>
          <a:xfrm>
            <a:off x="452109" y="822267"/>
            <a:ext cx="2625707" cy="1923220"/>
            <a:chOff x="452108" y="822266"/>
            <a:chExt cx="2625707" cy="1923220"/>
          </a:xfrm>
        </p:grpSpPr>
        <p:sp>
          <p:nvSpPr>
            <p:cNvPr id="6" name="Arrow: Pentagon 5">
              <a:extLst>
                <a:ext uri="{FF2B5EF4-FFF2-40B4-BE49-F238E27FC236}">
                  <a16:creationId xmlns:a16="http://schemas.microsoft.com/office/drawing/2014/main" id="{304D07AC-3439-4E3F-839E-D3CBE13BA02C}"/>
                </a:ext>
              </a:extLst>
            </p:cNvPr>
            <p:cNvSpPr/>
            <p:nvPr/>
          </p:nvSpPr>
          <p:spPr>
            <a:xfrm rot="5400000">
              <a:off x="925588" y="593259"/>
              <a:ext cx="1678747" cy="2625707"/>
            </a:xfrm>
            <a:prstGeom prst="homePlate">
              <a:avLst>
                <a:gd name="adj" fmla="val 8632"/>
              </a:avLst>
            </a:prstGeom>
            <a:solidFill>
              <a:schemeClr val="bg1"/>
            </a:solidFill>
            <a:ln w="19050">
              <a:solidFill>
                <a:schemeClr val="accent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3" name="Group 22">
              <a:extLst>
                <a:ext uri="{FF2B5EF4-FFF2-40B4-BE49-F238E27FC236}">
                  <a16:creationId xmlns:a16="http://schemas.microsoft.com/office/drawing/2014/main" id="{6B570CF3-3C38-4B81-9DF2-1CC75881D419}"/>
                </a:ext>
              </a:extLst>
            </p:cNvPr>
            <p:cNvGrpSpPr/>
            <p:nvPr/>
          </p:nvGrpSpPr>
          <p:grpSpPr>
            <a:xfrm>
              <a:off x="752795" y="1523046"/>
              <a:ext cx="2024337" cy="1005803"/>
              <a:chOff x="752795" y="1483291"/>
              <a:chExt cx="2024337" cy="1005803"/>
            </a:xfrm>
          </p:grpSpPr>
          <p:sp>
            <p:nvSpPr>
              <p:cNvPr id="69" name="TextBox 68">
                <a:extLst>
                  <a:ext uri="{FF2B5EF4-FFF2-40B4-BE49-F238E27FC236}">
                    <a16:creationId xmlns:a16="http://schemas.microsoft.com/office/drawing/2014/main" id="{51DB9539-220C-482E-AF2D-EECB28139AF2}"/>
                  </a:ext>
                </a:extLst>
              </p:cNvPr>
              <p:cNvSpPr txBox="1"/>
              <p:nvPr/>
            </p:nvSpPr>
            <p:spPr>
              <a:xfrm>
                <a:off x="752795" y="1483291"/>
                <a:ext cx="2024337" cy="307777"/>
              </a:xfrm>
              <a:prstGeom prst="rect">
                <a:avLst/>
              </a:prstGeom>
              <a:noFill/>
            </p:spPr>
            <p:txBody>
              <a:bodyPr wrap="none" rtlCol="0">
                <a:spAutoFit/>
              </a:bodyPr>
              <a:lstStyle/>
              <a:p>
                <a:pPr algn="ctr"/>
                <a:r>
                  <a:rPr lang="en-US" sz="1400" b="1">
                    <a:latin typeface="+mj-lt"/>
                  </a:rPr>
                  <a:t>CLOUD DATA CENTERS</a:t>
                </a:r>
              </a:p>
            </p:txBody>
          </p:sp>
          <p:sp>
            <p:nvSpPr>
              <p:cNvPr id="73" name="TextBox 72">
                <a:extLst>
                  <a:ext uri="{FF2B5EF4-FFF2-40B4-BE49-F238E27FC236}">
                    <a16:creationId xmlns:a16="http://schemas.microsoft.com/office/drawing/2014/main" id="{19C46830-25BB-4049-AE24-764662BB5A74}"/>
                  </a:ext>
                </a:extLst>
              </p:cNvPr>
              <p:cNvSpPr txBox="1"/>
              <p:nvPr/>
            </p:nvSpPr>
            <p:spPr>
              <a:xfrm>
                <a:off x="774961" y="1935096"/>
                <a:ext cx="1980000" cy="553998"/>
              </a:xfrm>
              <a:prstGeom prst="rect">
                <a:avLst/>
              </a:prstGeom>
              <a:noFill/>
            </p:spPr>
            <p:txBody>
              <a:bodyPr wrap="square" rtlCol="0">
                <a:spAutoFit/>
              </a:bodyPr>
              <a:lstStyle/>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10 Pan-India DCs with 71 MW capacity. </a:t>
                </a:r>
              </a:p>
              <a:p>
                <a:pPr algn="ctr" defTabSz="914241">
                  <a:defRPr/>
                </a:pPr>
                <a:r>
                  <a:rPr lang="en-US" sz="1000" b="1">
                    <a:solidFill>
                      <a:schemeClr val="tx1">
                        <a:lumMod val="65000"/>
                        <a:lumOff val="35000"/>
                      </a:schemeClr>
                    </a:solidFill>
                    <a:ea typeface="Times New Roman" panose="02020603050405020304" pitchFamily="18" charset="0"/>
                    <a:cs typeface="Times New Roman" panose="02020603050405020304" pitchFamily="18" charset="0"/>
                  </a:rPr>
                  <a:t>Adjacent Hyperscale CSPs </a:t>
                </a:r>
              </a:p>
            </p:txBody>
          </p:sp>
        </p:grpSp>
        <p:grpSp>
          <p:nvGrpSpPr>
            <p:cNvPr id="36" name="Group 35">
              <a:extLst>
                <a:ext uri="{FF2B5EF4-FFF2-40B4-BE49-F238E27FC236}">
                  <a16:creationId xmlns:a16="http://schemas.microsoft.com/office/drawing/2014/main" id="{79020810-410B-4919-B726-57DBE858A32D}"/>
                </a:ext>
              </a:extLst>
            </p:cNvPr>
            <p:cNvGrpSpPr/>
            <p:nvPr/>
          </p:nvGrpSpPr>
          <p:grpSpPr>
            <a:xfrm>
              <a:off x="1404962" y="822266"/>
              <a:ext cx="720000" cy="720000"/>
              <a:chOff x="1404962" y="822266"/>
              <a:chExt cx="720000" cy="720000"/>
            </a:xfrm>
          </p:grpSpPr>
          <p:sp>
            <p:nvSpPr>
              <p:cNvPr id="44" name="Oval 43">
                <a:extLst>
                  <a:ext uri="{FF2B5EF4-FFF2-40B4-BE49-F238E27FC236}">
                    <a16:creationId xmlns:a16="http://schemas.microsoft.com/office/drawing/2014/main" id="{BFC4F912-3510-4331-A041-59CC2963ED6B}"/>
                  </a:ext>
                </a:extLst>
              </p:cNvPr>
              <p:cNvSpPr/>
              <p:nvPr/>
            </p:nvSpPr>
            <p:spPr>
              <a:xfrm>
                <a:off x="1404962" y="822266"/>
                <a:ext cx="720000" cy="720000"/>
              </a:xfrm>
              <a:prstGeom prst="ellipse">
                <a:avLst/>
              </a:prstGeom>
              <a:solidFill>
                <a:schemeClr val="bg1"/>
              </a:solidFill>
              <a:ln w="12700">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Picture 46" descr="A close up of a logo&#10;&#10;Description automatically generated">
                <a:extLst>
                  <a:ext uri="{FF2B5EF4-FFF2-40B4-BE49-F238E27FC236}">
                    <a16:creationId xmlns:a16="http://schemas.microsoft.com/office/drawing/2014/main" id="{0B97B6F3-49AA-44E1-936E-F2AC5536844B}"/>
                  </a:ext>
                </a:extLst>
              </p:cNvPr>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539962" y="957266"/>
                <a:ext cx="450000" cy="450000"/>
              </a:xfrm>
              <a:prstGeom prst="rect">
                <a:avLst/>
              </a:prstGeom>
            </p:spPr>
          </p:pic>
        </p:grpSp>
      </p:grpSp>
      <p:grpSp>
        <p:nvGrpSpPr>
          <p:cNvPr id="51" name="Group 50">
            <a:extLst>
              <a:ext uri="{FF2B5EF4-FFF2-40B4-BE49-F238E27FC236}">
                <a16:creationId xmlns:a16="http://schemas.microsoft.com/office/drawing/2014/main" id="{E874CE6B-5D5F-42E8-9E4A-F3A7C71B962C}"/>
              </a:ext>
            </a:extLst>
          </p:cNvPr>
          <p:cNvGrpSpPr/>
          <p:nvPr/>
        </p:nvGrpSpPr>
        <p:grpSpPr>
          <a:xfrm>
            <a:off x="6091913" y="822266"/>
            <a:ext cx="2625707" cy="1912773"/>
            <a:chOff x="6091912" y="822266"/>
            <a:chExt cx="2625707" cy="1912773"/>
          </a:xfrm>
        </p:grpSpPr>
        <p:sp>
          <p:nvSpPr>
            <p:cNvPr id="25" name="Arrow: Pentagon 24">
              <a:extLst>
                <a:ext uri="{FF2B5EF4-FFF2-40B4-BE49-F238E27FC236}">
                  <a16:creationId xmlns:a16="http://schemas.microsoft.com/office/drawing/2014/main" id="{2F01F99F-314A-49C6-AA62-9FC66A91204A}"/>
                </a:ext>
              </a:extLst>
            </p:cNvPr>
            <p:cNvSpPr/>
            <p:nvPr/>
          </p:nvSpPr>
          <p:spPr>
            <a:xfrm rot="5400000">
              <a:off x="6565392" y="582812"/>
              <a:ext cx="1678747" cy="2625707"/>
            </a:xfrm>
            <a:prstGeom prst="homePlate">
              <a:avLst>
                <a:gd name="adj" fmla="val 8632"/>
              </a:avLst>
            </a:prstGeom>
            <a:solidFill>
              <a:schemeClr val="bg1"/>
            </a:solidFill>
            <a:ln w="19050">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3" name="Group 32">
              <a:extLst>
                <a:ext uri="{FF2B5EF4-FFF2-40B4-BE49-F238E27FC236}">
                  <a16:creationId xmlns:a16="http://schemas.microsoft.com/office/drawing/2014/main" id="{C257E24D-CCCD-463C-92DC-6A658C5A3F68}"/>
                </a:ext>
              </a:extLst>
            </p:cNvPr>
            <p:cNvGrpSpPr/>
            <p:nvPr/>
          </p:nvGrpSpPr>
          <p:grpSpPr>
            <a:xfrm>
              <a:off x="7044766" y="822266"/>
              <a:ext cx="720000" cy="720000"/>
              <a:chOff x="7019038" y="773881"/>
              <a:chExt cx="720000" cy="720000"/>
            </a:xfrm>
          </p:grpSpPr>
          <p:sp>
            <p:nvSpPr>
              <p:cNvPr id="67" name="Oval 66">
                <a:extLst>
                  <a:ext uri="{FF2B5EF4-FFF2-40B4-BE49-F238E27FC236}">
                    <a16:creationId xmlns:a16="http://schemas.microsoft.com/office/drawing/2014/main" id="{C82BEF06-9949-46F4-B0BF-94635A5B11EE}"/>
                  </a:ext>
                </a:extLst>
              </p:cNvPr>
              <p:cNvSpPr/>
              <p:nvPr/>
            </p:nvSpPr>
            <p:spPr>
              <a:xfrm>
                <a:off x="7019038" y="773881"/>
                <a:ext cx="720000" cy="720000"/>
              </a:xfrm>
              <a:prstGeom prst="ellipse">
                <a:avLst/>
              </a:prstGeom>
              <a:solidFill>
                <a:schemeClr val="bg1"/>
              </a:solidFill>
              <a:ln w="12700">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2" name="Picture 31" descr="A close up of a logo&#10;&#10;Description automatically generated">
                <a:extLst>
                  <a:ext uri="{FF2B5EF4-FFF2-40B4-BE49-F238E27FC236}">
                    <a16:creationId xmlns:a16="http://schemas.microsoft.com/office/drawing/2014/main" id="{F700CDAA-440F-4182-A359-DA9B11181126}"/>
                  </a:ext>
                </a:extLst>
              </p:cNvPr>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154038" y="908881"/>
                <a:ext cx="450000" cy="450000"/>
              </a:xfrm>
              <a:prstGeom prst="rect">
                <a:avLst/>
              </a:prstGeom>
            </p:spPr>
          </p:pic>
        </p:grpSp>
        <p:grpSp>
          <p:nvGrpSpPr>
            <p:cNvPr id="28" name="Group 27">
              <a:extLst>
                <a:ext uri="{FF2B5EF4-FFF2-40B4-BE49-F238E27FC236}">
                  <a16:creationId xmlns:a16="http://schemas.microsoft.com/office/drawing/2014/main" id="{9E4D500D-1CAC-43C6-8408-7AF47CBA0D9D}"/>
                </a:ext>
              </a:extLst>
            </p:cNvPr>
            <p:cNvGrpSpPr/>
            <p:nvPr/>
          </p:nvGrpSpPr>
          <p:grpSpPr>
            <a:xfrm>
              <a:off x="6245770" y="1523046"/>
              <a:ext cx="2317991" cy="1159688"/>
              <a:chOff x="6245770" y="1483291"/>
              <a:chExt cx="2317991" cy="1159688"/>
            </a:xfrm>
          </p:grpSpPr>
          <p:sp>
            <p:nvSpPr>
              <p:cNvPr id="71" name="TextBox 70">
                <a:extLst>
                  <a:ext uri="{FF2B5EF4-FFF2-40B4-BE49-F238E27FC236}">
                    <a16:creationId xmlns:a16="http://schemas.microsoft.com/office/drawing/2014/main" id="{8F7F0849-E8C4-43AC-BD20-958A0E1FFADC}"/>
                  </a:ext>
                </a:extLst>
              </p:cNvPr>
              <p:cNvSpPr txBox="1"/>
              <p:nvPr/>
            </p:nvSpPr>
            <p:spPr>
              <a:xfrm>
                <a:off x="6624745" y="1483291"/>
                <a:ext cx="1560042" cy="307777"/>
              </a:xfrm>
              <a:prstGeom prst="rect">
                <a:avLst/>
              </a:prstGeom>
              <a:noFill/>
            </p:spPr>
            <p:txBody>
              <a:bodyPr wrap="none" rtlCol="0">
                <a:spAutoFit/>
              </a:bodyPr>
              <a:lstStyle/>
              <a:p>
                <a:pPr algn="ctr" defTabSz="914241">
                  <a:defRPr/>
                </a:pPr>
                <a:r>
                  <a:rPr lang="en-US" sz="1400" b="1">
                    <a:latin typeface="+mj-lt"/>
                  </a:rPr>
                  <a:t>CLOUDCONNECT</a:t>
                </a:r>
              </a:p>
            </p:txBody>
          </p:sp>
          <p:sp>
            <p:nvSpPr>
              <p:cNvPr id="49" name="TextBox 48">
                <a:extLst>
                  <a:ext uri="{FF2B5EF4-FFF2-40B4-BE49-F238E27FC236}">
                    <a16:creationId xmlns:a16="http://schemas.microsoft.com/office/drawing/2014/main" id="{0F0493B4-9AC7-42F1-A3F2-B2B1490B0D97}"/>
                  </a:ext>
                </a:extLst>
              </p:cNvPr>
              <p:cNvSpPr txBox="1"/>
              <p:nvPr/>
            </p:nvSpPr>
            <p:spPr>
              <a:xfrm>
                <a:off x="6245770" y="1935093"/>
                <a:ext cx="2317991" cy="707886"/>
              </a:xfrm>
              <a:prstGeom prst="rect">
                <a:avLst/>
              </a:prstGeom>
              <a:noFill/>
            </p:spPr>
            <p:txBody>
              <a:bodyPr wrap="square" rtlCol="0">
                <a:spAutoFit/>
              </a:bodyPr>
              <a:lstStyle/>
              <a:p>
                <a:pPr algn="ctr" defTabSz="914241">
                  <a:defRPr/>
                </a:pPr>
                <a:r>
                  <a:rPr lang="en-US" sz="1000" b="1" dirty="0">
                    <a:solidFill>
                      <a:schemeClr val="tx1">
                        <a:lumMod val="65000"/>
                        <a:lumOff val="35000"/>
                      </a:schemeClr>
                    </a:solidFill>
                  </a:rPr>
                  <a:t>Hyperscale Connectivity to AWS, Azure, GCP, Oracle “DC inter-connect” data superhighway to</a:t>
                </a:r>
              </a:p>
              <a:p>
                <a:pPr algn="ctr" defTabSz="914241">
                  <a:defRPr/>
                </a:pPr>
                <a:r>
                  <a:rPr lang="en-US" sz="1000" b="1" dirty="0">
                    <a:solidFill>
                      <a:schemeClr val="tx1">
                        <a:lumMod val="65000"/>
                        <a:lumOff val="35000"/>
                      </a:schemeClr>
                    </a:solidFill>
                  </a:rPr>
                  <a:t>48 on-net data centers</a:t>
                </a:r>
              </a:p>
            </p:txBody>
          </p:sp>
        </p:grpSp>
      </p:grpSp>
    </p:spTree>
    <p:extLst>
      <p:ext uri="{BB962C8B-B14F-4D97-AF65-F5344CB8AC3E}">
        <p14:creationId xmlns:p14="http://schemas.microsoft.com/office/powerpoint/2010/main" val="173011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1C38589-3D5C-D7DE-44BA-1E201C9ED5F7}"/>
              </a:ext>
            </a:extLst>
          </p:cNvPr>
          <p:cNvGraphicFramePr>
            <a:graphicFrameLocks noGrp="1"/>
          </p:cNvGraphicFramePr>
          <p:nvPr>
            <p:extLst>
              <p:ext uri="{D42A27DB-BD31-4B8C-83A1-F6EECF244321}">
                <p14:modId xmlns:p14="http://schemas.microsoft.com/office/powerpoint/2010/main" val="689355847"/>
              </p:ext>
            </p:extLst>
          </p:nvPr>
        </p:nvGraphicFramePr>
        <p:xfrm>
          <a:off x="255842" y="1981330"/>
          <a:ext cx="4316157" cy="1719728"/>
        </p:xfrm>
        <a:graphic>
          <a:graphicData uri="http://schemas.openxmlformats.org/drawingml/2006/table">
            <a:tbl>
              <a:tblPr>
                <a:tableStyleId>{5C22544A-7EE6-4342-B048-85BDC9FD1C3A}</a:tableStyleId>
              </a:tblPr>
              <a:tblGrid>
                <a:gridCol w="2351662">
                  <a:extLst>
                    <a:ext uri="{9D8B030D-6E8A-4147-A177-3AD203B41FA5}">
                      <a16:colId xmlns:a16="http://schemas.microsoft.com/office/drawing/2014/main" val="954438765"/>
                    </a:ext>
                  </a:extLst>
                </a:gridCol>
                <a:gridCol w="1138551">
                  <a:extLst>
                    <a:ext uri="{9D8B030D-6E8A-4147-A177-3AD203B41FA5}">
                      <a16:colId xmlns:a16="http://schemas.microsoft.com/office/drawing/2014/main" val="3859363945"/>
                    </a:ext>
                  </a:extLst>
                </a:gridCol>
                <a:gridCol w="825944">
                  <a:extLst>
                    <a:ext uri="{9D8B030D-6E8A-4147-A177-3AD203B41FA5}">
                      <a16:colId xmlns:a16="http://schemas.microsoft.com/office/drawing/2014/main" val="2323658310"/>
                    </a:ext>
                  </a:extLst>
                </a:gridCol>
              </a:tblGrid>
              <a:tr h="324640">
                <a:tc>
                  <a:txBody>
                    <a:bodyPr/>
                    <a:lstStyle/>
                    <a:p>
                      <a:pPr algn="l" fontAlgn="b"/>
                      <a:r>
                        <a:rPr lang="en-IN" sz="1200" b="1" kern="1200" dirty="0">
                          <a:solidFill>
                            <a:srgbClr val="000000"/>
                          </a:solidFill>
                          <a:effectLst/>
                          <a:latin typeface="Trebuchet MS" panose="020B0603020202020204" pitchFamily="34" charset="0"/>
                          <a:cs typeface="+mn-cs"/>
                        </a:rPr>
                        <a:t>Certificate</a:t>
                      </a:r>
                    </a:p>
                  </a:txBody>
                  <a:tcPr marL="7144" marR="7144" marT="7144" marB="0" anchor="b"/>
                </a:tc>
                <a:tc>
                  <a:txBody>
                    <a:bodyPr/>
                    <a:lstStyle/>
                    <a:p>
                      <a:pPr algn="l" fontAlgn="b"/>
                      <a:r>
                        <a:rPr lang="en-IN" sz="1200" b="1" kern="1200" dirty="0">
                          <a:solidFill>
                            <a:srgbClr val="000000"/>
                          </a:solidFill>
                          <a:effectLst/>
                          <a:latin typeface="Trebuchet MS" panose="020B0603020202020204" pitchFamily="34" charset="0"/>
                          <a:cs typeface="+mn-cs"/>
                        </a:rPr>
                        <a:t>Level</a:t>
                      </a:r>
                    </a:p>
                  </a:txBody>
                  <a:tcPr marL="7144" marR="7144" marT="7144" marB="0" anchor="b"/>
                </a:tc>
                <a:tc>
                  <a:txBody>
                    <a:bodyPr/>
                    <a:lstStyle/>
                    <a:p>
                      <a:pPr algn="l" fontAlgn="b"/>
                      <a:r>
                        <a:rPr lang="en-IN" sz="1200" b="1" kern="1200" dirty="0">
                          <a:solidFill>
                            <a:srgbClr val="000000"/>
                          </a:solidFill>
                          <a:effectLst/>
                          <a:latin typeface="Trebuchet MS" panose="020B0603020202020204" pitchFamily="34" charset="0"/>
                          <a:cs typeface="+mn-cs"/>
                        </a:rPr>
                        <a:t>Certified Resources</a:t>
                      </a:r>
                    </a:p>
                  </a:txBody>
                  <a:tcPr marL="7144" marR="7144" marT="7144" marB="0" anchor="b"/>
                </a:tc>
                <a:extLst>
                  <a:ext uri="{0D108BD9-81ED-4DB2-BD59-A6C34878D82A}">
                    <a16:rowId xmlns:a16="http://schemas.microsoft.com/office/drawing/2014/main" val="2030262720"/>
                  </a:ext>
                </a:extLst>
              </a:tr>
              <a:tr h="324640">
                <a:tc>
                  <a:txBody>
                    <a:bodyPr/>
                    <a:lstStyle/>
                    <a:p>
                      <a:pPr algn="l" fontAlgn="b"/>
                      <a:r>
                        <a:rPr lang="en-IN" sz="1200" u="none" strike="noStrike" dirty="0">
                          <a:effectLst/>
                        </a:rPr>
                        <a:t>Cloud Practitioner</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IN" sz="1200" u="none" strike="noStrike" dirty="0">
                          <a:effectLst/>
                        </a:rPr>
                        <a:t>Foundational</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IN" sz="1200" u="none" strike="noStrike" dirty="0">
                          <a:effectLst/>
                        </a:rPr>
                        <a:t>20</a:t>
                      </a:r>
                      <a:endParaRPr lang="en-IN" sz="12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4103695639"/>
                  </a:ext>
                </a:extLst>
              </a:tr>
              <a:tr h="324640">
                <a:tc>
                  <a:txBody>
                    <a:bodyPr/>
                    <a:lstStyle/>
                    <a:p>
                      <a:pPr algn="l" fontAlgn="b"/>
                      <a:r>
                        <a:rPr lang="en-IN" sz="1200" u="none" strike="noStrike" dirty="0">
                          <a:effectLst/>
                        </a:rPr>
                        <a:t>Solution Architect - Associate</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IN" sz="1200" u="none" strike="noStrike" dirty="0">
                          <a:effectLst/>
                        </a:rPr>
                        <a:t>Associate</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IN" sz="1200" u="none" strike="noStrike" dirty="0">
                          <a:effectLst/>
                        </a:rPr>
                        <a:t>41</a:t>
                      </a:r>
                      <a:endParaRPr lang="en-IN" sz="12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255689952"/>
                  </a:ext>
                </a:extLst>
              </a:tr>
              <a:tr h="324640">
                <a:tc>
                  <a:txBody>
                    <a:bodyPr/>
                    <a:lstStyle/>
                    <a:p>
                      <a:pPr algn="l" fontAlgn="b"/>
                      <a:r>
                        <a:rPr lang="en-IN" sz="1200" u="none" strike="noStrike">
                          <a:effectLst/>
                        </a:rPr>
                        <a:t>Certified Developer - Associate</a:t>
                      </a:r>
                      <a:endParaRPr lang="en-IN"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IN" sz="1200" u="none" strike="noStrike" dirty="0">
                          <a:effectLst/>
                        </a:rPr>
                        <a:t>Associate</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IN" sz="1200" u="none" strike="noStrike" dirty="0">
                          <a:effectLst/>
                        </a:rPr>
                        <a:t>14</a:t>
                      </a:r>
                      <a:endParaRPr lang="en-IN" sz="12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238769670"/>
                  </a:ext>
                </a:extLst>
              </a:tr>
              <a:tr h="372904">
                <a:tc>
                  <a:txBody>
                    <a:bodyPr/>
                    <a:lstStyle/>
                    <a:p>
                      <a:pPr algn="l" fontAlgn="b"/>
                      <a:r>
                        <a:rPr lang="en-IN" sz="1200" u="none" strike="noStrike" dirty="0">
                          <a:effectLst/>
                        </a:rPr>
                        <a:t>Certified </a:t>
                      </a:r>
                      <a:r>
                        <a:rPr lang="en-IN" sz="1200" u="none" strike="noStrike" dirty="0" err="1">
                          <a:effectLst/>
                        </a:rPr>
                        <a:t>SysOps</a:t>
                      </a:r>
                      <a:r>
                        <a:rPr lang="en-IN" sz="1200" u="none" strike="noStrike" dirty="0">
                          <a:effectLst/>
                        </a:rPr>
                        <a:t> Admin - Associate</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IN" sz="1200" u="none" strike="noStrike" dirty="0">
                          <a:effectLst/>
                        </a:rPr>
                        <a:t>Associate</a:t>
                      </a:r>
                      <a:endParaRPr lang="en-IN"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IN" sz="1200" u="none" strike="noStrike" dirty="0">
                          <a:effectLst/>
                        </a:rPr>
                        <a:t>3</a:t>
                      </a:r>
                      <a:endParaRPr lang="en-IN" sz="12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609615541"/>
                  </a:ext>
                </a:extLst>
              </a:tr>
            </a:tbl>
          </a:graphicData>
        </a:graphic>
      </p:graphicFrame>
      <p:sp>
        <p:nvSpPr>
          <p:cNvPr id="6" name="TextBox 5">
            <a:extLst>
              <a:ext uri="{FF2B5EF4-FFF2-40B4-BE49-F238E27FC236}">
                <a16:creationId xmlns:a16="http://schemas.microsoft.com/office/drawing/2014/main" id="{9E194447-FD55-0040-CB04-5C1E5551BFE5}"/>
              </a:ext>
            </a:extLst>
          </p:cNvPr>
          <p:cNvSpPr txBox="1"/>
          <p:nvPr/>
        </p:nvSpPr>
        <p:spPr>
          <a:xfrm>
            <a:off x="289588" y="272098"/>
            <a:ext cx="8564824" cy="400110"/>
          </a:xfrm>
          <a:prstGeom prst="rect">
            <a:avLst/>
          </a:prstGeom>
          <a:noFill/>
        </p:spPr>
        <p:txBody>
          <a:bodyPr wrap="square" rtlCol="0">
            <a:spAutoFit/>
          </a:bodyPr>
          <a:lstStyle>
            <a:defPPr>
              <a:defRPr lang="en-US"/>
            </a:defPPr>
            <a:lvl1pPr>
              <a:defRPr b="1">
                <a:solidFill>
                  <a:srgbClr val="000000"/>
                </a:solidFill>
                <a:effectLst/>
                <a:latin typeface="Trebuchet MS" panose="020B0603020202020204" pitchFamily="34" charset="0"/>
                <a:ea typeface="Times New Roman" panose="02020603050405020304" pitchFamily="18" charset="0"/>
              </a:defRPr>
            </a:lvl1pPr>
          </a:lstStyle>
          <a:p>
            <a:r>
              <a:rPr lang="en-US" sz="2000" cap="all" dirty="0">
                <a:solidFill>
                  <a:srgbClr val="595959"/>
                </a:solidFill>
                <a:ea typeface="+mj-ea"/>
                <a:cs typeface="+mj-cs"/>
              </a:rPr>
              <a:t>SIFY AWS PARTNERSHIP HIGHLIGHTS</a:t>
            </a:r>
            <a:endParaRPr lang="en-IN" sz="2000" cap="all" dirty="0">
              <a:solidFill>
                <a:srgbClr val="595959"/>
              </a:solidFill>
              <a:ea typeface="+mj-ea"/>
              <a:cs typeface="+mj-cs"/>
            </a:endParaRPr>
          </a:p>
        </p:txBody>
      </p:sp>
      <p:sp>
        <p:nvSpPr>
          <p:cNvPr id="7" name="TextBox 6">
            <a:extLst>
              <a:ext uri="{FF2B5EF4-FFF2-40B4-BE49-F238E27FC236}">
                <a16:creationId xmlns:a16="http://schemas.microsoft.com/office/drawing/2014/main" id="{558EF169-8906-0A31-ACB2-F0329CBCB22C}"/>
              </a:ext>
            </a:extLst>
          </p:cNvPr>
          <p:cNvSpPr txBox="1"/>
          <p:nvPr/>
        </p:nvSpPr>
        <p:spPr>
          <a:xfrm>
            <a:off x="255842" y="1347614"/>
            <a:ext cx="3152633" cy="300082"/>
          </a:xfrm>
          <a:prstGeom prst="rect">
            <a:avLst/>
          </a:prstGeom>
          <a:noFill/>
        </p:spPr>
        <p:txBody>
          <a:bodyPr wrap="square" rtlCol="0">
            <a:spAutoFit/>
          </a:bodyPr>
          <a:lstStyle/>
          <a:p>
            <a:r>
              <a:rPr lang="en-US" sz="1350" b="1" dirty="0"/>
              <a:t>AWS Certified Professionals with Sify</a:t>
            </a:r>
            <a:endParaRPr lang="en-IN" sz="1350" b="1" dirty="0"/>
          </a:p>
        </p:txBody>
      </p:sp>
      <p:sp>
        <p:nvSpPr>
          <p:cNvPr id="8" name="TextBox 7">
            <a:extLst>
              <a:ext uri="{FF2B5EF4-FFF2-40B4-BE49-F238E27FC236}">
                <a16:creationId xmlns:a16="http://schemas.microsoft.com/office/drawing/2014/main" id="{CB94B229-A972-6C85-27BE-D7D2F64985B0}"/>
              </a:ext>
            </a:extLst>
          </p:cNvPr>
          <p:cNvSpPr txBox="1"/>
          <p:nvPr/>
        </p:nvSpPr>
        <p:spPr>
          <a:xfrm>
            <a:off x="5244153" y="1738982"/>
            <a:ext cx="3899847" cy="1962076"/>
          </a:xfrm>
          <a:prstGeom prst="rect">
            <a:avLst/>
          </a:prstGeom>
          <a:noFill/>
        </p:spPr>
        <p:txBody>
          <a:bodyPr wrap="square" rtlCol="0">
            <a:spAutoFit/>
          </a:bodyPr>
          <a:lstStyle/>
          <a:p>
            <a:endParaRPr lang="en-US" sz="1350" b="1" dirty="0"/>
          </a:p>
          <a:p>
            <a:pPr marL="214313" indent="-214313">
              <a:buFont typeface="Arial" panose="020B0604020202020204" pitchFamily="34" charset="0"/>
              <a:buChar char="•"/>
            </a:pPr>
            <a:r>
              <a:rPr lang="en-US" sz="1350" b="1" dirty="0"/>
              <a:t>Sify is AWS Advanced Tier Consulting Partner</a:t>
            </a:r>
          </a:p>
          <a:p>
            <a:pPr marL="214313" indent="-214313">
              <a:buFont typeface="Arial" panose="020B0604020202020204" pitchFamily="34" charset="0"/>
              <a:buChar char="•"/>
            </a:pPr>
            <a:endParaRPr lang="en-US" sz="1350" b="1" dirty="0"/>
          </a:p>
          <a:p>
            <a:pPr marL="214313" indent="-214313">
              <a:buFont typeface="Arial" panose="020B0604020202020204" pitchFamily="34" charset="0"/>
              <a:buChar char="•"/>
            </a:pPr>
            <a:r>
              <a:rPr lang="en-US" sz="1350" b="1" dirty="0"/>
              <a:t>Competencies with Sify:</a:t>
            </a:r>
          </a:p>
          <a:p>
            <a:pPr marL="257175" indent="-257175">
              <a:buFont typeface="+mj-lt"/>
              <a:buAutoNum type="arabicPeriod"/>
            </a:pPr>
            <a:r>
              <a:rPr lang="en-US" sz="1350" b="1" dirty="0"/>
              <a:t>Migration Competency Review (MCR)</a:t>
            </a:r>
          </a:p>
          <a:p>
            <a:pPr marL="257175" indent="-257175">
              <a:buFont typeface="+mj-lt"/>
              <a:buAutoNum type="arabicPeriod"/>
            </a:pPr>
            <a:r>
              <a:rPr lang="en-US" sz="1350" b="1" dirty="0"/>
              <a:t>Network and SAP Competency Review in Progress</a:t>
            </a:r>
          </a:p>
          <a:p>
            <a:pPr marL="257175" indent="-257175">
              <a:buFont typeface="+mj-lt"/>
              <a:buAutoNum type="arabicPeriod"/>
            </a:pPr>
            <a:r>
              <a:rPr lang="en-US" sz="1350" b="1" dirty="0"/>
              <a:t>Managed Services Capability</a:t>
            </a:r>
            <a:endParaRPr lang="en-IN" sz="1350" b="1" dirty="0"/>
          </a:p>
        </p:txBody>
      </p:sp>
      <p:sp>
        <p:nvSpPr>
          <p:cNvPr id="9" name="TextBox 8">
            <a:extLst>
              <a:ext uri="{FF2B5EF4-FFF2-40B4-BE49-F238E27FC236}">
                <a16:creationId xmlns:a16="http://schemas.microsoft.com/office/drawing/2014/main" id="{BAFD12E5-54DA-B73D-63E6-2F8EFA9BC769}"/>
              </a:ext>
            </a:extLst>
          </p:cNvPr>
          <p:cNvSpPr txBox="1"/>
          <p:nvPr/>
        </p:nvSpPr>
        <p:spPr>
          <a:xfrm>
            <a:off x="5244153" y="932115"/>
            <a:ext cx="3899847" cy="715581"/>
          </a:xfrm>
          <a:prstGeom prst="rect">
            <a:avLst/>
          </a:prstGeom>
          <a:noFill/>
        </p:spPr>
        <p:txBody>
          <a:bodyPr wrap="square" rtlCol="0">
            <a:spAutoFit/>
          </a:bodyPr>
          <a:lstStyle/>
          <a:p>
            <a:endParaRPr lang="en-US" sz="1350" b="1" dirty="0"/>
          </a:p>
          <a:p>
            <a:pPr marL="214313" indent="-214313">
              <a:buFont typeface="Arial" panose="020B0604020202020204" pitchFamily="34" charset="0"/>
              <a:buChar char="•"/>
            </a:pPr>
            <a:r>
              <a:rPr lang="en-US" sz="1350" b="1" dirty="0"/>
              <a:t>AWS Annual Revenue ~INR120Cr</a:t>
            </a:r>
          </a:p>
          <a:p>
            <a:pPr marL="214313" indent="-214313">
              <a:buFont typeface="Arial" panose="020B0604020202020204" pitchFamily="34" charset="0"/>
              <a:buChar char="•"/>
            </a:pPr>
            <a:r>
              <a:rPr lang="en-US" sz="1350" b="1" dirty="0"/>
              <a:t>Total Customers – 54 (Enterprise Class)</a:t>
            </a:r>
          </a:p>
        </p:txBody>
      </p:sp>
    </p:spTree>
    <p:extLst>
      <p:ext uri="{BB962C8B-B14F-4D97-AF65-F5344CB8AC3E}">
        <p14:creationId xmlns:p14="http://schemas.microsoft.com/office/powerpoint/2010/main" val="1544235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5143500"/>
          </a:xfrm>
          <a:custGeom>
            <a:avLst/>
            <a:gdLst/>
            <a:ahLst/>
            <a:cxnLst/>
            <a:rect l="l" t="t" r="r" b="b"/>
            <a:pathLst>
              <a:path w="9144000" h="5143500">
                <a:moveTo>
                  <a:pt x="9144000" y="0"/>
                </a:moveTo>
                <a:lnTo>
                  <a:pt x="0" y="0"/>
                </a:lnTo>
                <a:lnTo>
                  <a:pt x="0" y="5143499"/>
                </a:lnTo>
                <a:lnTo>
                  <a:pt x="9144000" y="5143499"/>
                </a:lnTo>
                <a:lnTo>
                  <a:pt x="9144000" y="0"/>
                </a:lnTo>
                <a:close/>
              </a:path>
            </a:pathLst>
          </a:custGeom>
          <a:solidFill>
            <a:srgbClr val="0E2836"/>
          </a:solidFill>
        </p:spPr>
        <p:txBody>
          <a:bodyPr wrap="square" lIns="0" tIns="0" rIns="0" bIns="0" rtlCol="0"/>
          <a:lstStyle/>
          <a:p>
            <a:endParaRPr/>
          </a:p>
        </p:txBody>
      </p:sp>
      <p:sp>
        <p:nvSpPr>
          <p:cNvPr id="3" name="object 3"/>
          <p:cNvSpPr txBox="1"/>
          <p:nvPr/>
        </p:nvSpPr>
        <p:spPr>
          <a:xfrm>
            <a:off x="489150" y="4805540"/>
            <a:ext cx="3703320" cy="106680"/>
          </a:xfrm>
          <a:prstGeom prst="rect">
            <a:avLst/>
          </a:prstGeom>
        </p:spPr>
        <p:txBody>
          <a:bodyPr vert="horz" wrap="square" lIns="0" tIns="0" rIns="0" bIns="0" rtlCol="0">
            <a:spAutoFit/>
          </a:bodyPr>
          <a:lstStyle/>
          <a:p>
            <a:pPr>
              <a:lnSpc>
                <a:spcPts val="819"/>
              </a:lnSpc>
            </a:pPr>
            <a:r>
              <a:rPr sz="700" spc="40" dirty="0">
                <a:solidFill>
                  <a:srgbClr val="FFFFFF"/>
                </a:solidFill>
                <a:latin typeface="Trebuchet MS"/>
                <a:cs typeface="Trebuchet MS"/>
              </a:rPr>
              <a:t>©</a:t>
            </a:r>
            <a:r>
              <a:rPr sz="700" spc="-30" dirty="0">
                <a:solidFill>
                  <a:srgbClr val="FFFFFF"/>
                </a:solidFill>
                <a:latin typeface="Trebuchet MS"/>
                <a:cs typeface="Trebuchet MS"/>
              </a:rPr>
              <a:t> </a:t>
            </a:r>
            <a:r>
              <a:rPr sz="700" spc="15" dirty="0">
                <a:solidFill>
                  <a:srgbClr val="FFFFFF"/>
                </a:solidFill>
                <a:latin typeface="Trebuchet MS"/>
                <a:cs typeface="Trebuchet MS"/>
              </a:rPr>
              <a:t>2019,</a:t>
            </a:r>
            <a:r>
              <a:rPr sz="700" spc="-20" dirty="0">
                <a:solidFill>
                  <a:srgbClr val="FFFFFF"/>
                </a:solidFill>
                <a:latin typeface="Trebuchet MS"/>
                <a:cs typeface="Trebuchet MS"/>
              </a:rPr>
              <a:t> </a:t>
            </a:r>
            <a:r>
              <a:rPr sz="700" spc="20" dirty="0">
                <a:solidFill>
                  <a:srgbClr val="FFFFFF"/>
                </a:solidFill>
                <a:latin typeface="Trebuchet MS"/>
                <a:cs typeface="Trebuchet MS"/>
              </a:rPr>
              <a:t>Amazon</a:t>
            </a:r>
            <a:r>
              <a:rPr sz="700" spc="-20" dirty="0">
                <a:solidFill>
                  <a:srgbClr val="FFFFFF"/>
                </a:solidFill>
                <a:latin typeface="Trebuchet MS"/>
                <a:cs typeface="Trebuchet MS"/>
              </a:rPr>
              <a:t> </a:t>
            </a:r>
            <a:r>
              <a:rPr sz="700" spc="20" dirty="0">
                <a:solidFill>
                  <a:srgbClr val="FFFFFF"/>
                </a:solidFill>
                <a:latin typeface="Trebuchet MS"/>
                <a:cs typeface="Trebuchet MS"/>
              </a:rPr>
              <a:t>Web</a:t>
            </a:r>
            <a:r>
              <a:rPr sz="700" spc="-25" dirty="0">
                <a:solidFill>
                  <a:srgbClr val="FFFFFF"/>
                </a:solidFill>
                <a:latin typeface="Trebuchet MS"/>
                <a:cs typeface="Trebuchet MS"/>
              </a:rPr>
              <a:t> </a:t>
            </a:r>
            <a:r>
              <a:rPr sz="700" spc="-10" dirty="0">
                <a:solidFill>
                  <a:srgbClr val="FFFFFF"/>
                </a:solidFill>
                <a:latin typeface="Trebuchet MS"/>
                <a:cs typeface="Trebuchet MS"/>
              </a:rPr>
              <a:t>Services,</a:t>
            </a:r>
            <a:r>
              <a:rPr sz="700" spc="-20" dirty="0">
                <a:solidFill>
                  <a:srgbClr val="FFFFFF"/>
                </a:solidFill>
                <a:latin typeface="Trebuchet MS"/>
                <a:cs typeface="Trebuchet MS"/>
              </a:rPr>
              <a:t> Inc. </a:t>
            </a:r>
            <a:r>
              <a:rPr sz="700" dirty="0">
                <a:solidFill>
                  <a:srgbClr val="FFFFFF"/>
                </a:solidFill>
                <a:latin typeface="Trebuchet MS"/>
                <a:cs typeface="Trebuchet MS"/>
              </a:rPr>
              <a:t>or</a:t>
            </a:r>
            <a:r>
              <a:rPr sz="700" spc="-20" dirty="0">
                <a:solidFill>
                  <a:srgbClr val="FFFFFF"/>
                </a:solidFill>
                <a:latin typeface="Trebuchet MS"/>
                <a:cs typeface="Trebuchet MS"/>
              </a:rPr>
              <a:t> </a:t>
            </a:r>
            <a:r>
              <a:rPr sz="700" spc="-10" dirty="0">
                <a:solidFill>
                  <a:srgbClr val="FFFFFF"/>
                </a:solidFill>
                <a:latin typeface="Trebuchet MS"/>
                <a:cs typeface="Trebuchet MS"/>
              </a:rPr>
              <a:t>its</a:t>
            </a:r>
            <a:r>
              <a:rPr sz="700" spc="-25" dirty="0">
                <a:solidFill>
                  <a:srgbClr val="FFFFFF"/>
                </a:solidFill>
                <a:latin typeface="Trebuchet MS"/>
                <a:cs typeface="Trebuchet MS"/>
              </a:rPr>
              <a:t> </a:t>
            </a:r>
            <a:r>
              <a:rPr sz="700" spc="-15" dirty="0">
                <a:solidFill>
                  <a:srgbClr val="FFFFFF"/>
                </a:solidFill>
                <a:latin typeface="Trebuchet MS"/>
                <a:cs typeface="Trebuchet MS"/>
              </a:rPr>
              <a:t>Affiliates.</a:t>
            </a:r>
            <a:r>
              <a:rPr sz="700" spc="-20" dirty="0">
                <a:solidFill>
                  <a:srgbClr val="FFFFFF"/>
                </a:solidFill>
                <a:latin typeface="Trebuchet MS"/>
                <a:cs typeface="Trebuchet MS"/>
              </a:rPr>
              <a:t> </a:t>
            </a:r>
            <a:r>
              <a:rPr sz="700" spc="5" dirty="0">
                <a:solidFill>
                  <a:srgbClr val="FFFFFF"/>
                </a:solidFill>
                <a:latin typeface="Trebuchet MS"/>
                <a:cs typeface="Trebuchet MS"/>
              </a:rPr>
              <a:t>All</a:t>
            </a:r>
            <a:r>
              <a:rPr sz="700" spc="-20" dirty="0">
                <a:solidFill>
                  <a:srgbClr val="FFFFFF"/>
                </a:solidFill>
                <a:latin typeface="Trebuchet MS"/>
                <a:cs typeface="Trebuchet MS"/>
              </a:rPr>
              <a:t> </a:t>
            </a:r>
            <a:r>
              <a:rPr sz="700" spc="5" dirty="0">
                <a:solidFill>
                  <a:srgbClr val="FFFFFF"/>
                </a:solidFill>
                <a:latin typeface="Trebuchet MS"/>
                <a:cs typeface="Trebuchet MS"/>
              </a:rPr>
              <a:t>rights</a:t>
            </a:r>
            <a:r>
              <a:rPr sz="700" spc="-25" dirty="0">
                <a:solidFill>
                  <a:srgbClr val="FFFFFF"/>
                </a:solidFill>
                <a:latin typeface="Trebuchet MS"/>
                <a:cs typeface="Trebuchet MS"/>
              </a:rPr>
              <a:t> </a:t>
            </a:r>
            <a:r>
              <a:rPr sz="700" spc="-10" dirty="0">
                <a:solidFill>
                  <a:srgbClr val="FFFFFF"/>
                </a:solidFill>
                <a:latin typeface="Trebuchet MS"/>
                <a:cs typeface="Trebuchet MS"/>
              </a:rPr>
              <a:t>reserved.</a:t>
            </a:r>
            <a:r>
              <a:rPr sz="700" spc="-20" dirty="0">
                <a:solidFill>
                  <a:srgbClr val="FFFFFF"/>
                </a:solidFill>
                <a:latin typeface="Trebuchet MS"/>
                <a:cs typeface="Trebuchet MS"/>
              </a:rPr>
              <a:t> </a:t>
            </a:r>
            <a:r>
              <a:rPr sz="700" spc="20" dirty="0">
                <a:solidFill>
                  <a:srgbClr val="FFFFFF"/>
                </a:solidFill>
                <a:latin typeface="Trebuchet MS"/>
                <a:cs typeface="Trebuchet MS"/>
              </a:rPr>
              <a:t>Amazon</a:t>
            </a:r>
            <a:r>
              <a:rPr sz="700" spc="-25" dirty="0">
                <a:solidFill>
                  <a:srgbClr val="FFFFFF"/>
                </a:solidFill>
                <a:latin typeface="Trebuchet MS"/>
                <a:cs typeface="Trebuchet MS"/>
              </a:rPr>
              <a:t> </a:t>
            </a:r>
            <a:r>
              <a:rPr sz="700" dirty="0">
                <a:solidFill>
                  <a:srgbClr val="FFFFFF"/>
                </a:solidFill>
                <a:latin typeface="Trebuchet MS"/>
                <a:cs typeface="Trebuchet MS"/>
              </a:rPr>
              <a:t>Confidential</a:t>
            </a:r>
            <a:endParaRPr sz="700">
              <a:latin typeface="Trebuchet MS"/>
              <a:cs typeface="Trebuchet MS"/>
            </a:endParaRPr>
          </a:p>
        </p:txBody>
      </p:sp>
      <p:pic>
        <p:nvPicPr>
          <p:cNvPr id="4" name="object 4"/>
          <p:cNvPicPr/>
          <p:nvPr/>
        </p:nvPicPr>
        <p:blipFill>
          <a:blip r:embed="rId3" cstate="print"/>
          <a:stretch>
            <a:fillRect/>
          </a:stretch>
        </p:blipFill>
        <p:spPr>
          <a:xfrm>
            <a:off x="8101438" y="4706910"/>
            <a:ext cx="443362" cy="265063"/>
          </a:xfrm>
          <a:prstGeom prst="rect">
            <a:avLst/>
          </a:prstGeom>
        </p:spPr>
      </p:pic>
      <p:graphicFrame>
        <p:nvGraphicFramePr>
          <p:cNvPr id="5" name="object 5"/>
          <p:cNvGraphicFramePr>
            <a:graphicFrameLocks noGrp="1"/>
          </p:cNvGraphicFramePr>
          <p:nvPr/>
        </p:nvGraphicFramePr>
        <p:xfrm>
          <a:off x="408040" y="786592"/>
          <a:ext cx="8518525" cy="2697381"/>
        </p:xfrm>
        <a:graphic>
          <a:graphicData uri="http://schemas.openxmlformats.org/drawingml/2006/table">
            <a:tbl>
              <a:tblPr firstRow="1" bandRow="1">
                <a:tableStyleId>{2D5ABB26-0587-4C30-8999-92F81FD0307C}</a:tableStyleId>
              </a:tblPr>
              <a:tblGrid>
                <a:gridCol w="2614295">
                  <a:extLst>
                    <a:ext uri="{9D8B030D-6E8A-4147-A177-3AD203B41FA5}">
                      <a16:colId xmlns:a16="http://schemas.microsoft.com/office/drawing/2014/main" val="20000"/>
                    </a:ext>
                  </a:extLst>
                </a:gridCol>
                <a:gridCol w="3227705">
                  <a:extLst>
                    <a:ext uri="{9D8B030D-6E8A-4147-A177-3AD203B41FA5}">
                      <a16:colId xmlns:a16="http://schemas.microsoft.com/office/drawing/2014/main" val="20001"/>
                    </a:ext>
                  </a:extLst>
                </a:gridCol>
                <a:gridCol w="2676525">
                  <a:extLst>
                    <a:ext uri="{9D8B030D-6E8A-4147-A177-3AD203B41FA5}">
                      <a16:colId xmlns:a16="http://schemas.microsoft.com/office/drawing/2014/main" val="20002"/>
                    </a:ext>
                  </a:extLst>
                </a:gridCol>
              </a:tblGrid>
              <a:tr h="1302432">
                <a:tc>
                  <a:txBody>
                    <a:bodyPr/>
                    <a:lstStyle/>
                    <a:p>
                      <a:pPr marR="45720" algn="ctr">
                        <a:lnSpc>
                          <a:spcPts val="1664"/>
                        </a:lnSpc>
                        <a:spcBef>
                          <a:spcPts val="35"/>
                        </a:spcBef>
                      </a:pPr>
                      <a:r>
                        <a:rPr sz="1500" b="1" spc="55" dirty="0">
                          <a:solidFill>
                            <a:srgbClr val="FFFFFF"/>
                          </a:solidFill>
                          <a:latin typeface="Trebuchet MS"/>
                          <a:cs typeface="Trebuchet MS"/>
                        </a:rPr>
                        <a:t>Most</a:t>
                      </a:r>
                      <a:r>
                        <a:rPr sz="1500" b="1" spc="-110" dirty="0">
                          <a:solidFill>
                            <a:srgbClr val="FFFFFF"/>
                          </a:solidFill>
                          <a:latin typeface="Trebuchet MS"/>
                          <a:cs typeface="Trebuchet MS"/>
                        </a:rPr>
                        <a:t> </a:t>
                      </a:r>
                      <a:r>
                        <a:rPr sz="1500" b="1" spc="-30" dirty="0">
                          <a:solidFill>
                            <a:srgbClr val="FFFFFF"/>
                          </a:solidFill>
                          <a:latin typeface="Trebuchet MS"/>
                          <a:cs typeface="Trebuchet MS"/>
                        </a:rPr>
                        <a:t>experience</a:t>
                      </a:r>
                      <a:endParaRPr sz="1500">
                        <a:latin typeface="Trebuchet MS"/>
                        <a:cs typeface="Trebuchet MS"/>
                      </a:endParaRPr>
                    </a:p>
                    <a:p>
                      <a:pPr marR="24765" algn="ctr">
                        <a:lnSpc>
                          <a:spcPts val="4665"/>
                        </a:lnSpc>
                      </a:pPr>
                      <a:r>
                        <a:rPr sz="4000" b="1" spc="5" dirty="0">
                          <a:solidFill>
                            <a:srgbClr val="FF9900"/>
                          </a:solidFill>
                          <a:latin typeface="Trebuchet MS"/>
                          <a:cs typeface="Trebuchet MS"/>
                        </a:rPr>
                        <a:t>14</a:t>
                      </a:r>
                      <a:endParaRPr sz="4000">
                        <a:latin typeface="Trebuchet MS"/>
                        <a:cs typeface="Trebuchet MS"/>
                      </a:endParaRPr>
                    </a:p>
                    <a:p>
                      <a:pPr marL="976630" marR="430530" indent="-488950">
                        <a:lnSpc>
                          <a:spcPct val="105000"/>
                        </a:lnSpc>
                        <a:spcBef>
                          <a:spcPts val="135"/>
                        </a:spcBef>
                      </a:pPr>
                      <a:r>
                        <a:rPr sz="1200" dirty="0">
                          <a:solidFill>
                            <a:srgbClr val="FFFFFF"/>
                          </a:solidFill>
                          <a:latin typeface="Trebuchet MS"/>
                          <a:cs typeface="Trebuchet MS"/>
                        </a:rPr>
                        <a:t>years</a:t>
                      </a:r>
                      <a:r>
                        <a:rPr sz="1200" spc="-60" dirty="0">
                          <a:solidFill>
                            <a:srgbClr val="FFFFFF"/>
                          </a:solidFill>
                          <a:latin typeface="Trebuchet MS"/>
                          <a:cs typeface="Trebuchet MS"/>
                        </a:rPr>
                        <a:t> </a:t>
                      </a:r>
                      <a:r>
                        <a:rPr sz="1200" spc="15" dirty="0">
                          <a:solidFill>
                            <a:srgbClr val="FFFFFF"/>
                          </a:solidFill>
                          <a:latin typeface="Trebuchet MS"/>
                          <a:cs typeface="Trebuchet MS"/>
                        </a:rPr>
                        <a:t>helping</a:t>
                      </a:r>
                      <a:r>
                        <a:rPr sz="1200" spc="-50" dirty="0">
                          <a:solidFill>
                            <a:srgbClr val="FFFFFF"/>
                          </a:solidFill>
                          <a:latin typeface="Trebuchet MS"/>
                          <a:cs typeface="Trebuchet MS"/>
                        </a:rPr>
                        <a:t> </a:t>
                      </a:r>
                      <a:r>
                        <a:rPr sz="1200" spc="5" dirty="0">
                          <a:solidFill>
                            <a:srgbClr val="FFFFFF"/>
                          </a:solidFill>
                          <a:latin typeface="Trebuchet MS"/>
                          <a:cs typeface="Trebuchet MS"/>
                        </a:rPr>
                        <a:t>millions</a:t>
                      </a:r>
                      <a:r>
                        <a:rPr sz="1200" spc="-60" dirty="0">
                          <a:solidFill>
                            <a:srgbClr val="FFFFFF"/>
                          </a:solidFill>
                          <a:latin typeface="Trebuchet MS"/>
                          <a:cs typeface="Trebuchet MS"/>
                        </a:rPr>
                        <a:t> </a:t>
                      </a:r>
                      <a:r>
                        <a:rPr sz="1200" spc="25" dirty="0">
                          <a:solidFill>
                            <a:srgbClr val="FFFFFF"/>
                          </a:solidFill>
                          <a:latin typeface="Trebuchet MS"/>
                          <a:cs typeface="Trebuchet MS"/>
                        </a:rPr>
                        <a:t>of </a:t>
                      </a:r>
                      <a:r>
                        <a:rPr sz="1200" spc="-345" dirty="0">
                          <a:solidFill>
                            <a:srgbClr val="FFFFFF"/>
                          </a:solidFill>
                          <a:latin typeface="Trebuchet MS"/>
                          <a:cs typeface="Trebuchet MS"/>
                        </a:rPr>
                        <a:t> </a:t>
                      </a:r>
                      <a:r>
                        <a:rPr sz="1200" spc="10" dirty="0">
                          <a:solidFill>
                            <a:srgbClr val="FFFFFF"/>
                          </a:solidFill>
                          <a:latin typeface="Trebuchet MS"/>
                          <a:cs typeface="Trebuchet MS"/>
                        </a:rPr>
                        <a:t>customers</a:t>
                      </a:r>
                      <a:endParaRPr sz="1200">
                        <a:latin typeface="Trebuchet MS"/>
                        <a:cs typeface="Trebuchet MS"/>
                      </a:endParaRPr>
                    </a:p>
                  </a:txBody>
                  <a:tcPr marL="0" marR="0" marT="4445" marB="0">
                    <a:lnR w="9525">
                      <a:solidFill>
                        <a:srgbClr val="D9D9D9"/>
                      </a:solidFill>
                      <a:prstDash val="solid"/>
                    </a:lnR>
                    <a:lnB w="9525">
                      <a:solidFill>
                        <a:srgbClr val="D9D9D9"/>
                      </a:solidFill>
                      <a:prstDash val="solid"/>
                    </a:lnB>
                    <a:solidFill>
                      <a:srgbClr val="0E2836"/>
                    </a:solidFill>
                  </a:tcPr>
                </a:tc>
                <a:tc>
                  <a:txBody>
                    <a:bodyPr/>
                    <a:lstStyle/>
                    <a:p>
                      <a:pPr marR="132080" algn="ctr">
                        <a:lnSpc>
                          <a:spcPts val="1655"/>
                        </a:lnSpc>
                        <a:spcBef>
                          <a:spcPts val="55"/>
                        </a:spcBef>
                      </a:pPr>
                      <a:r>
                        <a:rPr sz="1500" b="1" spc="40" dirty="0">
                          <a:solidFill>
                            <a:srgbClr val="FFFFFF"/>
                          </a:solidFill>
                          <a:latin typeface="Trebuchet MS"/>
                          <a:cs typeface="Trebuchet MS"/>
                        </a:rPr>
                        <a:t>Global</a:t>
                      </a:r>
                      <a:r>
                        <a:rPr sz="1500" b="1" spc="-80" dirty="0">
                          <a:solidFill>
                            <a:srgbClr val="FFFFFF"/>
                          </a:solidFill>
                          <a:latin typeface="Trebuchet MS"/>
                          <a:cs typeface="Trebuchet MS"/>
                        </a:rPr>
                        <a:t> </a:t>
                      </a:r>
                      <a:r>
                        <a:rPr sz="1500" b="1" spc="-20" dirty="0">
                          <a:solidFill>
                            <a:srgbClr val="FFFFFF"/>
                          </a:solidFill>
                          <a:latin typeface="Trebuchet MS"/>
                          <a:cs typeface="Trebuchet MS"/>
                        </a:rPr>
                        <a:t>reach</a:t>
                      </a:r>
                      <a:r>
                        <a:rPr sz="1500" b="1" spc="-85" dirty="0">
                          <a:solidFill>
                            <a:srgbClr val="FFFFFF"/>
                          </a:solidFill>
                          <a:latin typeface="Trebuchet MS"/>
                          <a:cs typeface="Trebuchet MS"/>
                        </a:rPr>
                        <a:t> </a:t>
                      </a:r>
                      <a:r>
                        <a:rPr sz="1500" b="1" spc="55" dirty="0">
                          <a:solidFill>
                            <a:srgbClr val="FFFFFF"/>
                          </a:solidFill>
                          <a:latin typeface="Trebuchet MS"/>
                          <a:cs typeface="Trebuchet MS"/>
                        </a:rPr>
                        <a:t>&amp;</a:t>
                      </a:r>
                      <a:r>
                        <a:rPr sz="1500" b="1" spc="-80" dirty="0">
                          <a:solidFill>
                            <a:srgbClr val="FFFFFF"/>
                          </a:solidFill>
                          <a:latin typeface="Trebuchet MS"/>
                          <a:cs typeface="Trebuchet MS"/>
                        </a:rPr>
                        <a:t> </a:t>
                      </a:r>
                      <a:r>
                        <a:rPr sz="1500" b="1" spc="45" dirty="0">
                          <a:solidFill>
                            <a:srgbClr val="FFFFFF"/>
                          </a:solidFill>
                          <a:latin typeface="Trebuchet MS"/>
                          <a:cs typeface="Trebuchet MS"/>
                        </a:rPr>
                        <a:t>high</a:t>
                      </a:r>
                      <a:r>
                        <a:rPr sz="1500" b="1" spc="-85" dirty="0">
                          <a:solidFill>
                            <a:srgbClr val="FFFFFF"/>
                          </a:solidFill>
                          <a:latin typeface="Trebuchet MS"/>
                          <a:cs typeface="Trebuchet MS"/>
                        </a:rPr>
                        <a:t> </a:t>
                      </a:r>
                      <a:r>
                        <a:rPr sz="1500" b="1" spc="15" dirty="0">
                          <a:solidFill>
                            <a:srgbClr val="FFFFFF"/>
                          </a:solidFill>
                          <a:latin typeface="Trebuchet MS"/>
                          <a:cs typeface="Trebuchet MS"/>
                        </a:rPr>
                        <a:t>availability</a:t>
                      </a:r>
                      <a:endParaRPr sz="1500">
                        <a:latin typeface="Trebuchet MS"/>
                        <a:cs typeface="Trebuchet MS"/>
                      </a:endParaRPr>
                    </a:p>
                    <a:p>
                      <a:pPr marR="161290" algn="ctr">
                        <a:lnSpc>
                          <a:spcPts val="4655"/>
                        </a:lnSpc>
                      </a:pPr>
                      <a:r>
                        <a:rPr sz="4000" b="1" spc="5" dirty="0">
                          <a:solidFill>
                            <a:srgbClr val="FF9900"/>
                          </a:solidFill>
                          <a:latin typeface="Trebuchet MS"/>
                          <a:cs typeface="Trebuchet MS"/>
                        </a:rPr>
                        <a:t>81</a:t>
                      </a:r>
                      <a:endParaRPr sz="4000">
                        <a:latin typeface="Trebuchet MS"/>
                        <a:cs typeface="Trebuchet MS"/>
                      </a:endParaRPr>
                    </a:p>
                    <a:p>
                      <a:pPr marL="814705" marR="708660" indent="-375920">
                        <a:lnSpc>
                          <a:spcPct val="105000"/>
                        </a:lnSpc>
                        <a:spcBef>
                          <a:spcPts val="305"/>
                        </a:spcBef>
                      </a:pPr>
                      <a:r>
                        <a:rPr sz="1200" spc="-10" dirty="0">
                          <a:solidFill>
                            <a:srgbClr val="FFFFFF"/>
                          </a:solidFill>
                          <a:latin typeface="Trebuchet MS"/>
                          <a:cs typeface="Trebuchet MS"/>
                        </a:rPr>
                        <a:t>availability</a:t>
                      </a:r>
                      <a:r>
                        <a:rPr sz="1200" spc="-55" dirty="0">
                          <a:solidFill>
                            <a:srgbClr val="FFFFFF"/>
                          </a:solidFill>
                          <a:latin typeface="Trebuchet MS"/>
                          <a:cs typeface="Trebuchet MS"/>
                        </a:rPr>
                        <a:t> </a:t>
                      </a:r>
                      <a:r>
                        <a:rPr sz="1200" spc="20" dirty="0">
                          <a:solidFill>
                            <a:srgbClr val="FFFFFF"/>
                          </a:solidFill>
                          <a:latin typeface="Trebuchet MS"/>
                          <a:cs typeface="Trebuchet MS"/>
                        </a:rPr>
                        <a:t>zones</a:t>
                      </a:r>
                      <a:r>
                        <a:rPr sz="1200" spc="-60" dirty="0">
                          <a:solidFill>
                            <a:srgbClr val="FFFFFF"/>
                          </a:solidFill>
                          <a:latin typeface="Trebuchet MS"/>
                          <a:cs typeface="Trebuchet MS"/>
                        </a:rPr>
                        <a:t> </a:t>
                      </a:r>
                      <a:r>
                        <a:rPr sz="1200" spc="25" dirty="0">
                          <a:solidFill>
                            <a:srgbClr val="FFFFFF"/>
                          </a:solidFill>
                          <a:latin typeface="Trebuchet MS"/>
                          <a:cs typeface="Trebuchet MS"/>
                        </a:rPr>
                        <a:t>spanning</a:t>
                      </a:r>
                      <a:r>
                        <a:rPr sz="1200" spc="-55" dirty="0">
                          <a:solidFill>
                            <a:srgbClr val="FFFFFF"/>
                          </a:solidFill>
                          <a:latin typeface="Trebuchet MS"/>
                          <a:cs typeface="Trebuchet MS"/>
                        </a:rPr>
                        <a:t> </a:t>
                      </a:r>
                      <a:r>
                        <a:rPr sz="1200" spc="70" dirty="0">
                          <a:solidFill>
                            <a:srgbClr val="FFFFFF"/>
                          </a:solidFill>
                          <a:latin typeface="Trebuchet MS"/>
                          <a:cs typeface="Trebuchet MS"/>
                        </a:rPr>
                        <a:t>24 </a:t>
                      </a:r>
                      <a:r>
                        <a:rPr sz="1200" spc="-345" dirty="0">
                          <a:solidFill>
                            <a:srgbClr val="FFFFFF"/>
                          </a:solidFill>
                          <a:latin typeface="Trebuchet MS"/>
                          <a:cs typeface="Trebuchet MS"/>
                        </a:rPr>
                        <a:t> </a:t>
                      </a:r>
                      <a:r>
                        <a:rPr sz="1200" spc="20" dirty="0">
                          <a:solidFill>
                            <a:srgbClr val="FFFFFF"/>
                          </a:solidFill>
                          <a:latin typeface="Trebuchet MS"/>
                          <a:cs typeface="Trebuchet MS"/>
                        </a:rPr>
                        <a:t>geographic</a:t>
                      </a:r>
                      <a:r>
                        <a:rPr sz="1200" spc="-65" dirty="0">
                          <a:solidFill>
                            <a:srgbClr val="FFFFFF"/>
                          </a:solidFill>
                          <a:latin typeface="Trebuchet MS"/>
                          <a:cs typeface="Trebuchet MS"/>
                        </a:rPr>
                        <a:t> </a:t>
                      </a:r>
                      <a:r>
                        <a:rPr sz="1200" spc="15" dirty="0">
                          <a:solidFill>
                            <a:srgbClr val="FFFFFF"/>
                          </a:solidFill>
                          <a:latin typeface="Trebuchet MS"/>
                          <a:cs typeface="Trebuchet MS"/>
                        </a:rPr>
                        <a:t>regions</a:t>
                      </a:r>
                      <a:endParaRPr sz="1200">
                        <a:latin typeface="Trebuchet MS"/>
                        <a:cs typeface="Trebuchet MS"/>
                      </a:endParaRPr>
                    </a:p>
                  </a:txBody>
                  <a:tcPr marL="0" marR="0" marT="6985" marB="0">
                    <a:lnL w="9525">
                      <a:solidFill>
                        <a:srgbClr val="D9D9D9"/>
                      </a:solidFill>
                      <a:prstDash val="solid"/>
                    </a:lnL>
                    <a:lnR w="9525">
                      <a:solidFill>
                        <a:srgbClr val="D9D9D9"/>
                      </a:solidFill>
                      <a:prstDash val="solid"/>
                    </a:lnR>
                    <a:lnB w="9525">
                      <a:solidFill>
                        <a:srgbClr val="D9D9D9"/>
                      </a:solidFill>
                      <a:prstDash val="solid"/>
                    </a:lnB>
                    <a:solidFill>
                      <a:srgbClr val="0E2836"/>
                    </a:solidFill>
                  </a:tcPr>
                </a:tc>
                <a:tc>
                  <a:txBody>
                    <a:bodyPr/>
                    <a:lstStyle/>
                    <a:p>
                      <a:pPr marL="313055">
                        <a:lnSpc>
                          <a:spcPts val="1580"/>
                        </a:lnSpc>
                      </a:pPr>
                      <a:r>
                        <a:rPr sz="1500" b="1" spc="-5" dirty="0">
                          <a:solidFill>
                            <a:srgbClr val="FFFFFF"/>
                          </a:solidFill>
                          <a:latin typeface="Trebuchet MS"/>
                          <a:cs typeface="Trebuchet MS"/>
                        </a:rPr>
                        <a:t>Security</a:t>
                      </a:r>
                      <a:r>
                        <a:rPr sz="1500" b="1" spc="-90" dirty="0">
                          <a:solidFill>
                            <a:srgbClr val="FFFFFF"/>
                          </a:solidFill>
                          <a:latin typeface="Trebuchet MS"/>
                          <a:cs typeface="Trebuchet MS"/>
                        </a:rPr>
                        <a:t> </a:t>
                      </a:r>
                      <a:r>
                        <a:rPr sz="1500" b="1" spc="55" dirty="0">
                          <a:solidFill>
                            <a:srgbClr val="FFFFFF"/>
                          </a:solidFill>
                          <a:latin typeface="Trebuchet MS"/>
                          <a:cs typeface="Trebuchet MS"/>
                        </a:rPr>
                        <a:t>&amp;</a:t>
                      </a:r>
                      <a:r>
                        <a:rPr sz="1500" b="1" spc="-90" dirty="0">
                          <a:solidFill>
                            <a:srgbClr val="FFFFFF"/>
                          </a:solidFill>
                          <a:latin typeface="Trebuchet MS"/>
                          <a:cs typeface="Trebuchet MS"/>
                        </a:rPr>
                        <a:t> </a:t>
                      </a:r>
                      <a:r>
                        <a:rPr sz="1500" b="1" spc="5" dirty="0">
                          <a:solidFill>
                            <a:srgbClr val="FFFFFF"/>
                          </a:solidFill>
                          <a:latin typeface="Trebuchet MS"/>
                          <a:cs typeface="Trebuchet MS"/>
                        </a:rPr>
                        <a:t>compliance</a:t>
                      </a:r>
                      <a:endParaRPr sz="1500">
                        <a:latin typeface="Trebuchet MS"/>
                        <a:cs typeface="Trebuchet MS"/>
                      </a:endParaRPr>
                    </a:p>
                    <a:p>
                      <a:pPr marL="643255">
                        <a:lnSpc>
                          <a:spcPts val="4740"/>
                        </a:lnSpc>
                      </a:pPr>
                      <a:r>
                        <a:rPr sz="4000" b="1" spc="5" dirty="0">
                          <a:solidFill>
                            <a:srgbClr val="FF9900"/>
                          </a:solidFill>
                          <a:latin typeface="Trebuchet MS"/>
                          <a:cs typeface="Trebuchet MS"/>
                        </a:rPr>
                        <a:t>230+</a:t>
                      </a:r>
                      <a:endParaRPr sz="4000">
                        <a:latin typeface="Trebuchet MS"/>
                        <a:cs typeface="Trebuchet MS"/>
                      </a:endParaRPr>
                    </a:p>
                    <a:p>
                      <a:pPr marL="654685">
                        <a:lnSpc>
                          <a:spcPct val="100000"/>
                        </a:lnSpc>
                        <a:spcBef>
                          <a:spcPts val="280"/>
                        </a:spcBef>
                      </a:pPr>
                      <a:r>
                        <a:rPr sz="1200" spc="-10" dirty="0">
                          <a:solidFill>
                            <a:srgbClr val="FFFFFF"/>
                          </a:solidFill>
                          <a:latin typeface="Trebuchet MS"/>
                          <a:cs typeface="Trebuchet MS"/>
                        </a:rPr>
                        <a:t>s</a:t>
                      </a:r>
                      <a:r>
                        <a:rPr sz="1200" dirty="0">
                          <a:solidFill>
                            <a:srgbClr val="FFFFFF"/>
                          </a:solidFill>
                          <a:latin typeface="Trebuchet MS"/>
                          <a:cs typeface="Trebuchet MS"/>
                        </a:rPr>
                        <a:t>e</a:t>
                      </a:r>
                      <a:r>
                        <a:rPr sz="1200" spc="-5" dirty="0">
                          <a:solidFill>
                            <a:srgbClr val="FFFFFF"/>
                          </a:solidFill>
                          <a:latin typeface="Trebuchet MS"/>
                          <a:cs typeface="Trebuchet MS"/>
                        </a:rPr>
                        <a:t>cu</a:t>
                      </a:r>
                      <a:r>
                        <a:rPr sz="1200" dirty="0">
                          <a:solidFill>
                            <a:srgbClr val="FFFFFF"/>
                          </a:solidFill>
                          <a:latin typeface="Trebuchet MS"/>
                          <a:cs typeface="Trebuchet MS"/>
                        </a:rPr>
                        <a:t>r</a:t>
                      </a:r>
                      <a:r>
                        <a:rPr sz="1200" spc="-10" dirty="0">
                          <a:solidFill>
                            <a:srgbClr val="FFFFFF"/>
                          </a:solidFill>
                          <a:latin typeface="Trebuchet MS"/>
                          <a:cs typeface="Trebuchet MS"/>
                        </a:rPr>
                        <a:t>i</a:t>
                      </a:r>
                      <a:r>
                        <a:rPr sz="1200" dirty="0">
                          <a:solidFill>
                            <a:srgbClr val="FFFFFF"/>
                          </a:solidFill>
                          <a:latin typeface="Trebuchet MS"/>
                          <a:cs typeface="Trebuchet MS"/>
                        </a:rPr>
                        <a:t>ty</a:t>
                      </a:r>
                      <a:r>
                        <a:rPr sz="1200" spc="-50" dirty="0">
                          <a:solidFill>
                            <a:srgbClr val="FFFFFF"/>
                          </a:solidFill>
                          <a:latin typeface="Trebuchet MS"/>
                          <a:cs typeface="Trebuchet MS"/>
                        </a:rPr>
                        <a:t> </a:t>
                      </a:r>
                      <a:r>
                        <a:rPr sz="1200" dirty="0">
                          <a:solidFill>
                            <a:srgbClr val="FFFFFF"/>
                          </a:solidFill>
                          <a:latin typeface="Trebuchet MS"/>
                          <a:cs typeface="Trebuchet MS"/>
                        </a:rPr>
                        <a:t>feat</a:t>
                      </a:r>
                      <a:r>
                        <a:rPr sz="1200" spc="-5" dirty="0">
                          <a:solidFill>
                            <a:srgbClr val="FFFFFF"/>
                          </a:solidFill>
                          <a:latin typeface="Trebuchet MS"/>
                          <a:cs typeface="Trebuchet MS"/>
                        </a:rPr>
                        <a:t>u</a:t>
                      </a:r>
                      <a:r>
                        <a:rPr sz="1200" dirty="0">
                          <a:solidFill>
                            <a:srgbClr val="FFFFFF"/>
                          </a:solidFill>
                          <a:latin typeface="Trebuchet MS"/>
                          <a:cs typeface="Trebuchet MS"/>
                        </a:rPr>
                        <a:t>res</a:t>
                      </a:r>
                      <a:endParaRPr sz="1200">
                        <a:latin typeface="Trebuchet MS"/>
                        <a:cs typeface="Trebuchet MS"/>
                      </a:endParaRPr>
                    </a:p>
                  </a:txBody>
                  <a:tcPr marL="0" marR="0" marT="0" marB="0">
                    <a:lnL w="9525">
                      <a:solidFill>
                        <a:srgbClr val="D9D9D9"/>
                      </a:solidFill>
                      <a:prstDash val="solid"/>
                    </a:lnL>
                    <a:lnB w="9525">
                      <a:solidFill>
                        <a:srgbClr val="D9D9D9"/>
                      </a:solidFill>
                      <a:prstDash val="solid"/>
                    </a:lnB>
                    <a:solidFill>
                      <a:srgbClr val="0E2836"/>
                    </a:solidFill>
                  </a:tcPr>
                </a:tc>
                <a:extLst>
                  <a:ext uri="{0D108BD9-81ED-4DB2-BD59-A6C34878D82A}">
                    <a16:rowId xmlns:a16="http://schemas.microsoft.com/office/drawing/2014/main" val="10000"/>
                  </a:ext>
                </a:extLst>
              </a:tr>
              <a:tr h="297852">
                <a:tc>
                  <a:txBody>
                    <a:bodyPr/>
                    <a:lstStyle/>
                    <a:p>
                      <a:pPr marR="29209" algn="ctr">
                        <a:lnSpc>
                          <a:spcPct val="100000"/>
                        </a:lnSpc>
                        <a:spcBef>
                          <a:spcPts val="555"/>
                        </a:spcBef>
                      </a:pPr>
                      <a:r>
                        <a:rPr sz="1400" b="1" spc="25" dirty="0">
                          <a:solidFill>
                            <a:srgbClr val="FFFFFF"/>
                          </a:solidFill>
                          <a:latin typeface="Arial"/>
                          <a:cs typeface="Arial"/>
                        </a:rPr>
                        <a:t>Customer</a:t>
                      </a:r>
                      <a:r>
                        <a:rPr sz="1400" b="1" dirty="0">
                          <a:solidFill>
                            <a:srgbClr val="FFFFFF"/>
                          </a:solidFill>
                          <a:latin typeface="Arial"/>
                          <a:cs typeface="Arial"/>
                        </a:rPr>
                        <a:t> </a:t>
                      </a:r>
                      <a:r>
                        <a:rPr sz="1400" b="1" spc="20" dirty="0">
                          <a:solidFill>
                            <a:srgbClr val="FFFFFF"/>
                          </a:solidFill>
                          <a:latin typeface="Arial"/>
                          <a:cs typeface="Arial"/>
                        </a:rPr>
                        <a:t>obsession</a:t>
                      </a:r>
                      <a:endParaRPr sz="1400">
                        <a:latin typeface="Arial"/>
                        <a:cs typeface="Arial"/>
                      </a:endParaRPr>
                    </a:p>
                  </a:txBody>
                  <a:tcPr marL="0" marR="0" marT="70485" marB="0">
                    <a:lnR w="9525">
                      <a:solidFill>
                        <a:srgbClr val="D9D9D9"/>
                      </a:solidFill>
                      <a:prstDash val="solid"/>
                    </a:lnR>
                    <a:lnT w="9525">
                      <a:solidFill>
                        <a:srgbClr val="D9D9D9"/>
                      </a:solidFill>
                      <a:prstDash val="solid"/>
                    </a:lnT>
                    <a:solidFill>
                      <a:srgbClr val="0E2836"/>
                    </a:solidFill>
                  </a:tcPr>
                </a:tc>
                <a:tc rowSpan="3">
                  <a:txBody>
                    <a:bodyPr/>
                    <a:lstStyle/>
                    <a:p>
                      <a:pPr marL="405765">
                        <a:lnSpc>
                          <a:spcPct val="100000"/>
                        </a:lnSpc>
                        <a:spcBef>
                          <a:spcPts val="555"/>
                        </a:spcBef>
                      </a:pPr>
                      <a:r>
                        <a:rPr sz="1400" b="1" spc="15" dirty="0">
                          <a:solidFill>
                            <a:srgbClr val="FFFFFF"/>
                          </a:solidFill>
                          <a:latin typeface="Trebuchet MS"/>
                          <a:cs typeface="Trebuchet MS"/>
                        </a:rPr>
                        <a:t>Capable</a:t>
                      </a:r>
                      <a:r>
                        <a:rPr sz="1400" b="1" spc="-70" dirty="0">
                          <a:solidFill>
                            <a:srgbClr val="FFFFFF"/>
                          </a:solidFill>
                          <a:latin typeface="Trebuchet MS"/>
                          <a:cs typeface="Trebuchet MS"/>
                        </a:rPr>
                        <a:t> </a:t>
                      </a:r>
                      <a:r>
                        <a:rPr sz="1400" b="1" spc="35" dirty="0">
                          <a:solidFill>
                            <a:srgbClr val="FFFFFF"/>
                          </a:solidFill>
                          <a:latin typeface="Trebuchet MS"/>
                          <a:cs typeface="Trebuchet MS"/>
                        </a:rPr>
                        <a:t>of</a:t>
                      </a:r>
                      <a:r>
                        <a:rPr sz="1400" b="1" spc="-80" dirty="0">
                          <a:solidFill>
                            <a:srgbClr val="FFFFFF"/>
                          </a:solidFill>
                          <a:latin typeface="Trebuchet MS"/>
                          <a:cs typeface="Trebuchet MS"/>
                        </a:rPr>
                        <a:t> </a:t>
                      </a:r>
                      <a:r>
                        <a:rPr sz="1400" b="1" spc="10" dirty="0">
                          <a:solidFill>
                            <a:srgbClr val="FFFFFF"/>
                          </a:solidFill>
                          <a:latin typeface="Trebuchet MS"/>
                          <a:cs typeface="Trebuchet MS"/>
                        </a:rPr>
                        <a:t>delivering</a:t>
                      </a:r>
                      <a:r>
                        <a:rPr sz="1400" b="1" spc="-70" dirty="0">
                          <a:solidFill>
                            <a:srgbClr val="FFFFFF"/>
                          </a:solidFill>
                          <a:latin typeface="Trebuchet MS"/>
                          <a:cs typeface="Trebuchet MS"/>
                        </a:rPr>
                        <a:t> </a:t>
                      </a:r>
                      <a:r>
                        <a:rPr sz="1400" b="1" spc="25" dirty="0">
                          <a:solidFill>
                            <a:srgbClr val="FFFFFF"/>
                          </a:solidFill>
                          <a:latin typeface="Trebuchet MS"/>
                          <a:cs typeface="Trebuchet MS"/>
                        </a:rPr>
                        <a:t>up</a:t>
                      </a:r>
                      <a:r>
                        <a:rPr sz="1400" b="1" spc="-75" dirty="0">
                          <a:solidFill>
                            <a:srgbClr val="FFFFFF"/>
                          </a:solidFill>
                          <a:latin typeface="Trebuchet MS"/>
                          <a:cs typeface="Trebuchet MS"/>
                        </a:rPr>
                        <a:t> </a:t>
                      </a:r>
                      <a:r>
                        <a:rPr sz="1400" b="1" spc="15" dirty="0">
                          <a:solidFill>
                            <a:srgbClr val="FFFFFF"/>
                          </a:solidFill>
                          <a:latin typeface="Trebuchet MS"/>
                          <a:cs typeface="Trebuchet MS"/>
                        </a:rPr>
                        <a:t>to</a:t>
                      </a:r>
                      <a:endParaRPr sz="1400">
                        <a:latin typeface="Trebuchet MS"/>
                        <a:cs typeface="Trebuchet MS"/>
                      </a:endParaRPr>
                    </a:p>
                    <a:p>
                      <a:pPr marL="608965">
                        <a:lnSpc>
                          <a:spcPts val="3215"/>
                        </a:lnSpc>
                        <a:spcBef>
                          <a:spcPts val="980"/>
                        </a:spcBef>
                      </a:pPr>
                      <a:r>
                        <a:rPr sz="4000" b="1" spc="5" dirty="0">
                          <a:solidFill>
                            <a:srgbClr val="FF9900"/>
                          </a:solidFill>
                          <a:latin typeface="Trebuchet MS"/>
                          <a:cs typeface="Trebuchet MS"/>
                        </a:rPr>
                        <a:t>80</a:t>
                      </a:r>
                      <a:r>
                        <a:rPr sz="4000" b="1" dirty="0">
                          <a:solidFill>
                            <a:srgbClr val="FF9900"/>
                          </a:solidFill>
                          <a:latin typeface="Trebuchet MS"/>
                          <a:cs typeface="Trebuchet MS"/>
                        </a:rPr>
                        <a:t>,</a:t>
                      </a:r>
                      <a:r>
                        <a:rPr sz="4000" b="1" spc="5" dirty="0">
                          <a:solidFill>
                            <a:srgbClr val="FF9900"/>
                          </a:solidFill>
                          <a:latin typeface="Trebuchet MS"/>
                          <a:cs typeface="Trebuchet MS"/>
                        </a:rPr>
                        <a:t>00</a:t>
                      </a:r>
                      <a:r>
                        <a:rPr sz="4000" b="1" dirty="0">
                          <a:solidFill>
                            <a:srgbClr val="FF9900"/>
                          </a:solidFill>
                          <a:latin typeface="Trebuchet MS"/>
                          <a:cs typeface="Trebuchet MS"/>
                        </a:rPr>
                        <a:t>0</a:t>
                      </a:r>
                      <a:r>
                        <a:rPr sz="4000" b="1" spc="-555" dirty="0">
                          <a:solidFill>
                            <a:srgbClr val="FF9900"/>
                          </a:solidFill>
                          <a:latin typeface="Trebuchet MS"/>
                          <a:cs typeface="Trebuchet MS"/>
                        </a:rPr>
                        <a:t> </a:t>
                      </a:r>
                      <a:r>
                        <a:rPr sz="1650" b="1" spc="-22" baseline="78282" dirty="0">
                          <a:solidFill>
                            <a:srgbClr val="FFFFFF"/>
                          </a:solidFill>
                          <a:latin typeface="Trebuchet MS"/>
                          <a:cs typeface="Trebuchet MS"/>
                        </a:rPr>
                        <a:t>I</a:t>
                      </a:r>
                      <a:r>
                        <a:rPr sz="1650" b="1" spc="-60" baseline="78282" dirty="0">
                          <a:solidFill>
                            <a:srgbClr val="FFFFFF"/>
                          </a:solidFill>
                          <a:latin typeface="Trebuchet MS"/>
                          <a:cs typeface="Trebuchet MS"/>
                        </a:rPr>
                        <a:t>O</a:t>
                      </a:r>
                      <a:r>
                        <a:rPr sz="1650" b="1" spc="-52" baseline="78282" dirty="0">
                          <a:solidFill>
                            <a:srgbClr val="FFFFFF"/>
                          </a:solidFill>
                          <a:latin typeface="Trebuchet MS"/>
                          <a:cs typeface="Trebuchet MS"/>
                        </a:rPr>
                        <a:t>PS</a:t>
                      </a:r>
                      <a:r>
                        <a:rPr sz="1650" b="1" baseline="78282" dirty="0">
                          <a:solidFill>
                            <a:srgbClr val="FFFFFF"/>
                          </a:solidFill>
                          <a:latin typeface="Trebuchet MS"/>
                          <a:cs typeface="Trebuchet MS"/>
                        </a:rPr>
                        <a:t>/</a:t>
                      </a:r>
                      <a:endParaRPr sz="1650" baseline="78282">
                        <a:latin typeface="Trebuchet MS"/>
                        <a:cs typeface="Trebuchet MS"/>
                      </a:endParaRPr>
                    </a:p>
                    <a:p>
                      <a:pPr marR="367030" algn="r">
                        <a:lnSpc>
                          <a:spcPts val="645"/>
                        </a:lnSpc>
                      </a:pPr>
                      <a:r>
                        <a:rPr sz="1100" b="1" spc="-30" dirty="0">
                          <a:solidFill>
                            <a:srgbClr val="FFFFFF"/>
                          </a:solidFill>
                          <a:latin typeface="Trebuchet MS"/>
                          <a:cs typeface="Trebuchet MS"/>
                        </a:rPr>
                        <a:t>instance</a:t>
                      </a:r>
                      <a:endParaRPr sz="1100">
                        <a:latin typeface="Trebuchet MS"/>
                        <a:cs typeface="Trebuchet MS"/>
                      </a:endParaRPr>
                    </a:p>
                    <a:p>
                      <a:pPr>
                        <a:lnSpc>
                          <a:spcPct val="100000"/>
                        </a:lnSpc>
                        <a:spcBef>
                          <a:spcPts val="35"/>
                        </a:spcBef>
                      </a:pPr>
                      <a:endParaRPr sz="1300">
                        <a:latin typeface="Times New Roman"/>
                        <a:cs typeface="Times New Roman"/>
                      </a:endParaRPr>
                    </a:p>
                    <a:p>
                      <a:pPr marL="907415">
                        <a:lnSpc>
                          <a:spcPct val="100000"/>
                        </a:lnSpc>
                      </a:pPr>
                      <a:r>
                        <a:rPr sz="1200" dirty="0">
                          <a:solidFill>
                            <a:srgbClr val="FFFFFF"/>
                          </a:solidFill>
                          <a:latin typeface="Trebuchet MS"/>
                          <a:cs typeface="Trebuchet MS"/>
                        </a:rPr>
                        <a:t>with</a:t>
                      </a:r>
                      <a:r>
                        <a:rPr sz="1200" spc="-85" dirty="0">
                          <a:solidFill>
                            <a:srgbClr val="FFFFFF"/>
                          </a:solidFill>
                          <a:latin typeface="Trebuchet MS"/>
                          <a:cs typeface="Trebuchet MS"/>
                        </a:rPr>
                        <a:t> </a:t>
                      </a:r>
                      <a:r>
                        <a:rPr sz="1200" dirty="0">
                          <a:solidFill>
                            <a:srgbClr val="FFFFFF"/>
                          </a:solidFill>
                          <a:latin typeface="Trebuchet MS"/>
                          <a:cs typeface="Trebuchet MS"/>
                        </a:rPr>
                        <a:t>consistency</a:t>
                      </a:r>
                      <a:endParaRPr sz="1200">
                        <a:latin typeface="Trebuchet MS"/>
                        <a:cs typeface="Trebuchet MS"/>
                      </a:endParaRPr>
                    </a:p>
                  </a:txBody>
                  <a:tcPr marL="0" marR="0" marT="70485" marB="0">
                    <a:lnL w="9525">
                      <a:solidFill>
                        <a:srgbClr val="D9D9D9"/>
                      </a:solidFill>
                      <a:prstDash val="solid"/>
                    </a:lnL>
                    <a:lnR w="9525">
                      <a:solidFill>
                        <a:srgbClr val="D9D9D9"/>
                      </a:solidFill>
                      <a:prstDash val="solid"/>
                    </a:lnR>
                    <a:lnT w="9525">
                      <a:solidFill>
                        <a:srgbClr val="D9D9D9"/>
                      </a:solidFill>
                      <a:prstDash val="solid"/>
                    </a:lnT>
                    <a:lnB w="9525">
                      <a:solidFill>
                        <a:srgbClr val="D9D9D9"/>
                      </a:solidFill>
                      <a:prstDash val="solid"/>
                    </a:lnB>
                    <a:solidFill>
                      <a:srgbClr val="0E2836"/>
                    </a:solidFill>
                  </a:tcPr>
                </a:tc>
                <a:tc>
                  <a:txBody>
                    <a:bodyPr/>
                    <a:lstStyle/>
                    <a:p>
                      <a:pPr marL="659130">
                        <a:lnSpc>
                          <a:spcPts val="1785"/>
                        </a:lnSpc>
                        <a:spcBef>
                          <a:spcPts val="455"/>
                        </a:spcBef>
                      </a:pPr>
                      <a:r>
                        <a:rPr sz="1500" b="1" spc="20" dirty="0">
                          <a:solidFill>
                            <a:srgbClr val="FFFFFF"/>
                          </a:solidFill>
                          <a:latin typeface="Trebuchet MS"/>
                          <a:cs typeface="Trebuchet MS"/>
                        </a:rPr>
                        <a:t>Improve</a:t>
                      </a:r>
                      <a:r>
                        <a:rPr sz="1500" b="1" spc="-105" dirty="0">
                          <a:solidFill>
                            <a:srgbClr val="FFFFFF"/>
                          </a:solidFill>
                          <a:latin typeface="Trebuchet MS"/>
                          <a:cs typeface="Trebuchet MS"/>
                        </a:rPr>
                        <a:t> </a:t>
                      </a:r>
                      <a:r>
                        <a:rPr sz="1500" b="1" spc="40" dirty="0">
                          <a:solidFill>
                            <a:srgbClr val="FFFFFF"/>
                          </a:solidFill>
                          <a:latin typeface="Trebuchet MS"/>
                          <a:cs typeface="Trebuchet MS"/>
                        </a:rPr>
                        <a:t>TCO</a:t>
                      </a:r>
                      <a:endParaRPr sz="1500">
                        <a:latin typeface="Trebuchet MS"/>
                        <a:cs typeface="Trebuchet MS"/>
                      </a:endParaRPr>
                    </a:p>
                  </a:txBody>
                  <a:tcPr marL="0" marR="0" marT="57785" marB="0">
                    <a:lnL w="9525">
                      <a:solidFill>
                        <a:srgbClr val="D9D9D9"/>
                      </a:solidFill>
                      <a:prstDash val="solid"/>
                    </a:lnL>
                    <a:lnT w="9525">
                      <a:solidFill>
                        <a:srgbClr val="D9D9D9"/>
                      </a:solidFill>
                      <a:prstDash val="solid"/>
                    </a:lnT>
                    <a:solidFill>
                      <a:srgbClr val="0E2836"/>
                    </a:solidFill>
                  </a:tcPr>
                </a:tc>
                <a:extLst>
                  <a:ext uri="{0D108BD9-81ED-4DB2-BD59-A6C34878D82A}">
                    <a16:rowId xmlns:a16="http://schemas.microsoft.com/office/drawing/2014/main" val="10001"/>
                  </a:ext>
                </a:extLst>
              </a:tr>
              <a:tr h="784084">
                <a:tc>
                  <a:txBody>
                    <a:bodyPr/>
                    <a:lstStyle/>
                    <a:p>
                      <a:pPr marL="731520">
                        <a:lnSpc>
                          <a:spcPts val="1425"/>
                        </a:lnSpc>
                      </a:pPr>
                      <a:r>
                        <a:rPr sz="1400" b="1" dirty="0">
                          <a:solidFill>
                            <a:srgbClr val="FFFFFF"/>
                          </a:solidFill>
                          <a:latin typeface="Arial"/>
                          <a:cs typeface="Arial"/>
                        </a:rPr>
                        <a:t>&amp;</a:t>
                      </a:r>
                      <a:r>
                        <a:rPr sz="1400" b="1" spc="10" dirty="0">
                          <a:solidFill>
                            <a:srgbClr val="FFFFFF"/>
                          </a:solidFill>
                          <a:latin typeface="Arial"/>
                          <a:cs typeface="Arial"/>
                        </a:rPr>
                        <a:t> </a:t>
                      </a:r>
                      <a:r>
                        <a:rPr sz="1400" b="1" spc="20" dirty="0">
                          <a:solidFill>
                            <a:srgbClr val="FFFFFF"/>
                          </a:solidFill>
                          <a:latin typeface="Arial"/>
                          <a:cs typeface="Arial"/>
                        </a:rPr>
                        <a:t>innovation</a:t>
                      </a:r>
                      <a:endParaRPr sz="1400">
                        <a:latin typeface="Arial"/>
                        <a:cs typeface="Arial"/>
                      </a:endParaRPr>
                    </a:p>
                    <a:p>
                      <a:pPr marL="722630">
                        <a:lnSpc>
                          <a:spcPts val="4630"/>
                        </a:lnSpc>
                      </a:pPr>
                      <a:r>
                        <a:rPr sz="4000" b="1" spc="5" dirty="0">
                          <a:solidFill>
                            <a:srgbClr val="FF9900"/>
                          </a:solidFill>
                          <a:latin typeface="Trebuchet MS"/>
                          <a:cs typeface="Trebuchet MS"/>
                        </a:rPr>
                        <a:t>175+</a:t>
                      </a:r>
                      <a:endParaRPr sz="4000">
                        <a:latin typeface="Trebuchet MS"/>
                        <a:cs typeface="Trebuchet MS"/>
                      </a:endParaRPr>
                    </a:p>
                  </a:txBody>
                  <a:tcPr marL="0" marR="0" marT="0" marB="0">
                    <a:lnR w="9525">
                      <a:solidFill>
                        <a:srgbClr val="D9D9D9"/>
                      </a:solidFill>
                      <a:prstDash val="solid"/>
                    </a:lnR>
                    <a:solidFill>
                      <a:srgbClr val="0E2836"/>
                    </a:solidFill>
                  </a:tcPr>
                </a:tc>
                <a:tc vMerge="1">
                  <a:txBody>
                    <a:bodyPr/>
                    <a:lstStyle/>
                    <a:p>
                      <a:endParaRPr/>
                    </a:p>
                  </a:txBody>
                  <a:tcPr marL="0" marR="0" marT="70485" marB="0">
                    <a:lnL w="9525">
                      <a:solidFill>
                        <a:srgbClr val="D9D9D9"/>
                      </a:solidFill>
                      <a:prstDash val="solid"/>
                    </a:lnL>
                    <a:lnR w="9525">
                      <a:solidFill>
                        <a:srgbClr val="D9D9D9"/>
                      </a:solidFill>
                      <a:prstDash val="solid"/>
                    </a:lnR>
                    <a:lnT w="9525">
                      <a:solidFill>
                        <a:srgbClr val="D9D9D9"/>
                      </a:solidFill>
                      <a:prstDash val="solid"/>
                    </a:lnT>
                    <a:lnB w="9525">
                      <a:solidFill>
                        <a:srgbClr val="D9D9D9"/>
                      </a:solidFill>
                      <a:prstDash val="solid"/>
                    </a:lnB>
                    <a:solidFill>
                      <a:srgbClr val="0E2836"/>
                    </a:solidFill>
                  </a:tcPr>
                </a:tc>
                <a:tc>
                  <a:txBody>
                    <a:bodyPr/>
                    <a:lstStyle/>
                    <a:p>
                      <a:pPr marR="93980" algn="ctr">
                        <a:lnSpc>
                          <a:spcPct val="100000"/>
                        </a:lnSpc>
                        <a:spcBef>
                          <a:spcPts val="220"/>
                        </a:spcBef>
                      </a:pPr>
                      <a:r>
                        <a:rPr sz="4000" b="1" spc="5" dirty="0">
                          <a:solidFill>
                            <a:srgbClr val="FF9900"/>
                          </a:solidFill>
                          <a:latin typeface="Trebuchet MS"/>
                          <a:cs typeface="Trebuchet MS"/>
                        </a:rPr>
                        <a:t>77</a:t>
                      </a:r>
                      <a:endParaRPr sz="4000">
                        <a:latin typeface="Trebuchet MS"/>
                        <a:cs typeface="Trebuchet MS"/>
                      </a:endParaRPr>
                    </a:p>
                  </a:txBody>
                  <a:tcPr marL="0" marR="0" marT="27940" marB="0">
                    <a:lnL w="9525">
                      <a:solidFill>
                        <a:srgbClr val="D9D9D9"/>
                      </a:solidFill>
                      <a:prstDash val="solid"/>
                    </a:lnL>
                    <a:solidFill>
                      <a:srgbClr val="0E2836"/>
                    </a:solidFill>
                  </a:tcPr>
                </a:tc>
                <a:extLst>
                  <a:ext uri="{0D108BD9-81ED-4DB2-BD59-A6C34878D82A}">
                    <a16:rowId xmlns:a16="http://schemas.microsoft.com/office/drawing/2014/main" val="10002"/>
                  </a:ext>
                </a:extLst>
              </a:tr>
              <a:tr h="313013">
                <a:tc>
                  <a:txBody>
                    <a:bodyPr/>
                    <a:lstStyle/>
                    <a:p>
                      <a:pPr marR="6985" algn="ctr">
                        <a:lnSpc>
                          <a:spcPts val="1430"/>
                        </a:lnSpc>
                      </a:pPr>
                      <a:r>
                        <a:rPr sz="1200" spc="-10" dirty="0">
                          <a:solidFill>
                            <a:srgbClr val="FFFFFF"/>
                          </a:solidFill>
                          <a:latin typeface="Trebuchet MS"/>
                          <a:cs typeface="Trebuchet MS"/>
                        </a:rPr>
                        <a:t>s</a:t>
                      </a:r>
                      <a:r>
                        <a:rPr sz="1200" dirty="0">
                          <a:solidFill>
                            <a:srgbClr val="FFFFFF"/>
                          </a:solidFill>
                          <a:latin typeface="Trebuchet MS"/>
                          <a:cs typeface="Trebuchet MS"/>
                        </a:rPr>
                        <a:t>erv</a:t>
                      </a:r>
                      <a:r>
                        <a:rPr sz="1200" spc="-10" dirty="0">
                          <a:solidFill>
                            <a:srgbClr val="FFFFFF"/>
                          </a:solidFill>
                          <a:latin typeface="Trebuchet MS"/>
                          <a:cs typeface="Trebuchet MS"/>
                        </a:rPr>
                        <a:t>i</a:t>
                      </a:r>
                      <a:r>
                        <a:rPr sz="1200" spc="-5" dirty="0">
                          <a:solidFill>
                            <a:srgbClr val="FFFFFF"/>
                          </a:solidFill>
                          <a:latin typeface="Trebuchet MS"/>
                          <a:cs typeface="Trebuchet MS"/>
                        </a:rPr>
                        <a:t>c</a:t>
                      </a:r>
                      <a:r>
                        <a:rPr sz="1200" dirty="0">
                          <a:solidFill>
                            <a:srgbClr val="FFFFFF"/>
                          </a:solidFill>
                          <a:latin typeface="Trebuchet MS"/>
                          <a:cs typeface="Trebuchet MS"/>
                        </a:rPr>
                        <a:t>e</a:t>
                      </a:r>
                      <a:r>
                        <a:rPr sz="1200" spc="-50" dirty="0">
                          <a:solidFill>
                            <a:srgbClr val="FFFFFF"/>
                          </a:solidFill>
                          <a:latin typeface="Trebuchet MS"/>
                          <a:cs typeface="Trebuchet MS"/>
                        </a:rPr>
                        <a:t> </a:t>
                      </a:r>
                      <a:r>
                        <a:rPr sz="1200" dirty="0">
                          <a:solidFill>
                            <a:srgbClr val="FFFFFF"/>
                          </a:solidFill>
                          <a:latin typeface="Trebuchet MS"/>
                          <a:cs typeface="Trebuchet MS"/>
                        </a:rPr>
                        <a:t>offer</a:t>
                      </a:r>
                      <a:r>
                        <a:rPr sz="1200" spc="-10" dirty="0">
                          <a:solidFill>
                            <a:srgbClr val="FFFFFF"/>
                          </a:solidFill>
                          <a:latin typeface="Trebuchet MS"/>
                          <a:cs typeface="Trebuchet MS"/>
                        </a:rPr>
                        <a:t>in</a:t>
                      </a:r>
                      <a:r>
                        <a:rPr sz="1200" dirty="0">
                          <a:solidFill>
                            <a:srgbClr val="FFFFFF"/>
                          </a:solidFill>
                          <a:latin typeface="Trebuchet MS"/>
                          <a:cs typeface="Trebuchet MS"/>
                        </a:rPr>
                        <a:t>gs</a:t>
                      </a:r>
                      <a:endParaRPr sz="1200">
                        <a:latin typeface="Trebuchet MS"/>
                        <a:cs typeface="Trebuchet MS"/>
                      </a:endParaRPr>
                    </a:p>
                  </a:txBody>
                  <a:tcPr marL="0" marR="0" marT="0" marB="0">
                    <a:lnR w="9525">
                      <a:solidFill>
                        <a:srgbClr val="D9D9D9"/>
                      </a:solidFill>
                      <a:prstDash val="solid"/>
                    </a:lnR>
                    <a:lnB w="9525">
                      <a:solidFill>
                        <a:srgbClr val="D9D9D9"/>
                      </a:solidFill>
                      <a:prstDash val="solid"/>
                    </a:lnB>
                    <a:solidFill>
                      <a:srgbClr val="0E2836"/>
                    </a:solidFill>
                  </a:tcPr>
                </a:tc>
                <a:tc vMerge="1">
                  <a:txBody>
                    <a:bodyPr/>
                    <a:lstStyle/>
                    <a:p>
                      <a:endParaRPr/>
                    </a:p>
                  </a:txBody>
                  <a:tcPr marL="0" marR="0" marT="70485" marB="0">
                    <a:lnL w="9525">
                      <a:solidFill>
                        <a:srgbClr val="D9D9D9"/>
                      </a:solidFill>
                      <a:prstDash val="solid"/>
                    </a:lnL>
                    <a:lnR w="9525">
                      <a:solidFill>
                        <a:srgbClr val="D9D9D9"/>
                      </a:solidFill>
                      <a:prstDash val="solid"/>
                    </a:lnR>
                    <a:lnT w="9525">
                      <a:solidFill>
                        <a:srgbClr val="D9D9D9"/>
                      </a:solidFill>
                      <a:prstDash val="solid"/>
                    </a:lnT>
                    <a:lnB w="9525">
                      <a:solidFill>
                        <a:srgbClr val="D9D9D9"/>
                      </a:solidFill>
                      <a:prstDash val="solid"/>
                    </a:lnB>
                    <a:solidFill>
                      <a:srgbClr val="0E2836"/>
                    </a:solidFill>
                  </a:tcPr>
                </a:tc>
                <a:tc>
                  <a:txBody>
                    <a:bodyPr/>
                    <a:lstStyle/>
                    <a:p>
                      <a:pPr marL="260985">
                        <a:lnSpc>
                          <a:spcPct val="100000"/>
                        </a:lnSpc>
                        <a:spcBef>
                          <a:spcPts val="110"/>
                        </a:spcBef>
                      </a:pPr>
                      <a:r>
                        <a:rPr sz="1200" b="1" spc="-20" dirty="0">
                          <a:solidFill>
                            <a:srgbClr val="FFFFFF"/>
                          </a:solidFill>
                          <a:latin typeface="Trebuchet MS"/>
                          <a:cs typeface="Trebuchet MS"/>
                        </a:rPr>
                        <a:t>price</a:t>
                      </a:r>
                      <a:r>
                        <a:rPr sz="1200" b="1" spc="-65" dirty="0">
                          <a:solidFill>
                            <a:srgbClr val="FFFFFF"/>
                          </a:solidFill>
                          <a:latin typeface="Trebuchet MS"/>
                          <a:cs typeface="Trebuchet MS"/>
                        </a:rPr>
                        <a:t> </a:t>
                      </a:r>
                      <a:r>
                        <a:rPr sz="1200" b="1" spc="-5" dirty="0">
                          <a:solidFill>
                            <a:srgbClr val="FFFFFF"/>
                          </a:solidFill>
                          <a:latin typeface="Trebuchet MS"/>
                          <a:cs typeface="Trebuchet MS"/>
                        </a:rPr>
                        <a:t>reductions</a:t>
                      </a:r>
                      <a:r>
                        <a:rPr sz="1200" b="1" spc="-65" dirty="0">
                          <a:solidFill>
                            <a:srgbClr val="FFFFFF"/>
                          </a:solidFill>
                          <a:latin typeface="Trebuchet MS"/>
                          <a:cs typeface="Trebuchet MS"/>
                        </a:rPr>
                        <a:t> </a:t>
                      </a:r>
                      <a:r>
                        <a:rPr sz="1200" spc="-10" dirty="0">
                          <a:solidFill>
                            <a:srgbClr val="FFFFFF"/>
                          </a:solidFill>
                          <a:latin typeface="Trebuchet MS"/>
                          <a:cs typeface="Trebuchet MS"/>
                        </a:rPr>
                        <a:t>since</a:t>
                      </a:r>
                      <a:r>
                        <a:rPr sz="1200" spc="-65" dirty="0">
                          <a:solidFill>
                            <a:srgbClr val="FFFFFF"/>
                          </a:solidFill>
                          <a:latin typeface="Trebuchet MS"/>
                          <a:cs typeface="Trebuchet MS"/>
                        </a:rPr>
                        <a:t> </a:t>
                      </a:r>
                      <a:r>
                        <a:rPr sz="1200" spc="70" dirty="0">
                          <a:solidFill>
                            <a:srgbClr val="FFFFFF"/>
                          </a:solidFill>
                          <a:latin typeface="Trebuchet MS"/>
                          <a:cs typeface="Trebuchet MS"/>
                        </a:rPr>
                        <a:t>2006</a:t>
                      </a:r>
                      <a:endParaRPr sz="1200">
                        <a:latin typeface="Trebuchet MS"/>
                        <a:cs typeface="Trebuchet MS"/>
                      </a:endParaRPr>
                    </a:p>
                  </a:txBody>
                  <a:tcPr marL="0" marR="0" marT="13970" marB="0">
                    <a:lnL w="9525">
                      <a:solidFill>
                        <a:srgbClr val="D9D9D9"/>
                      </a:solidFill>
                      <a:prstDash val="solid"/>
                    </a:lnL>
                    <a:lnB w="9525">
                      <a:solidFill>
                        <a:srgbClr val="D9D9D9"/>
                      </a:solidFill>
                      <a:prstDash val="solid"/>
                    </a:lnB>
                    <a:solidFill>
                      <a:srgbClr val="0E2836"/>
                    </a:solidFill>
                  </a:tcPr>
                </a:tc>
                <a:extLst>
                  <a:ext uri="{0D108BD9-81ED-4DB2-BD59-A6C34878D82A}">
                    <a16:rowId xmlns:a16="http://schemas.microsoft.com/office/drawing/2014/main" val="10003"/>
                  </a:ext>
                </a:extLst>
              </a:tr>
            </a:tbl>
          </a:graphicData>
        </a:graphic>
      </p:graphicFrame>
      <p:sp>
        <p:nvSpPr>
          <p:cNvPr id="6" name="object 6"/>
          <p:cNvSpPr/>
          <p:nvPr/>
        </p:nvSpPr>
        <p:spPr>
          <a:xfrm>
            <a:off x="3533245" y="3443485"/>
            <a:ext cx="2414270" cy="0"/>
          </a:xfrm>
          <a:custGeom>
            <a:avLst/>
            <a:gdLst/>
            <a:ahLst/>
            <a:cxnLst/>
            <a:rect l="l" t="t" r="r" b="b"/>
            <a:pathLst>
              <a:path w="2414270">
                <a:moveTo>
                  <a:pt x="0" y="0"/>
                </a:moveTo>
                <a:lnTo>
                  <a:pt x="2413789" y="1"/>
                </a:lnTo>
              </a:path>
            </a:pathLst>
          </a:custGeom>
          <a:ln w="6350">
            <a:solidFill>
              <a:srgbClr val="414042"/>
            </a:solidFill>
          </a:ln>
        </p:spPr>
        <p:txBody>
          <a:bodyPr wrap="square" lIns="0" tIns="0" rIns="0" bIns="0" rtlCol="0"/>
          <a:lstStyle/>
          <a:p>
            <a:endParaRPr/>
          </a:p>
        </p:txBody>
      </p:sp>
      <p:grpSp>
        <p:nvGrpSpPr>
          <p:cNvPr id="7" name="object 7"/>
          <p:cNvGrpSpPr/>
          <p:nvPr/>
        </p:nvGrpSpPr>
        <p:grpSpPr>
          <a:xfrm>
            <a:off x="395824" y="3489959"/>
            <a:ext cx="4264025" cy="1558925"/>
            <a:chOff x="395824" y="3489959"/>
            <a:chExt cx="4264025" cy="1558925"/>
          </a:xfrm>
        </p:grpSpPr>
        <p:sp>
          <p:nvSpPr>
            <p:cNvPr id="8" name="object 8"/>
            <p:cNvSpPr/>
            <p:nvPr/>
          </p:nvSpPr>
          <p:spPr>
            <a:xfrm>
              <a:off x="4654494" y="3493134"/>
              <a:ext cx="1905" cy="1552575"/>
            </a:xfrm>
            <a:custGeom>
              <a:avLst/>
              <a:gdLst/>
              <a:ahLst/>
              <a:cxnLst/>
              <a:rect l="l" t="t" r="r" b="b"/>
              <a:pathLst>
                <a:path w="1904" h="1552575">
                  <a:moveTo>
                    <a:pt x="1569" y="0"/>
                  </a:moveTo>
                  <a:lnTo>
                    <a:pt x="0" y="1552566"/>
                  </a:lnTo>
                </a:path>
              </a:pathLst>
            </a:custGeom>
            <a:ln w="6350">
              <a:solidFill>
                <a:srgbClr val="D9D9D9"/>
              </a:solidFill>
            </a:ln>
          </p:spPr>
          <p:txBody>
            <a:bodyPr wrap="square" lIns="0" tIns="0" rIns="0" bIns="0" rtlCol="0"/>
            <a:lstStyle/>
            <a:p>
              <a:endParaRPr/>
            </a:p>
          </p:txBody>
        </p:sp>
        <p:sp>
          <p:nvSpPr>
            <p:cNvPr id="9" name="object 9"/>
            <p:cNvSpPr/>
            <p:nvPr/>
          </p:nvSpPr>
          <p:spPr>
            <a:xfrm>
              <a:off x="395824" y="4730749"/>
              <a:ext cx="3975100" cy="200660"/>
            </a:xfrm>
            <a:custGeom>
              <a:avLst/>
              <a:gdLst/>
              <a:ahLst/>
              <a:cxnLst/>
              <a:rect l="l" t="t" r="r" b="b"/>
              <a:pathLst>
                <a:path w="3975100" h="200660">
                  <a:moveTo>
                    <a:pt x="3975008" y="0"/>
                  </a:moveTo>
                  <a:lnTo>
                    <a:pt x="0" y="0"/>
                  </a:lnTo>
                  <a:lnTo>
                    <a:pt x="0" y="200054"/>
                  </a:lnTo>
                  <a:lnTo>
                    <a:pt x="3975008" y="200054"/>
                  </a:lnTo>
                  <a:lnTo>
                    <a:pt x="3975008" y="0"/>
                  </a:lnTo>
                  <a:close/>
                </a:path>
              </a:pathLst>
            </a:custGeom>
            <a:solidFill>
              <a:srgbClr val="0E2836"/>
            </a:solidFill>
          </p:spPr>
          <p:txBody>
            <a:bodyPr wrap="square" lIns="0" tIns="0" rIns="0" bIns="0" rtlCol="0"/>
            <a:lstStyle/>
            <a:p>
              <a:endParaRPr/>
            </a:p>
          </p:txBody>
        </p:sp>
      </p:grpSp>
      <p:sp>
        <p:nvSpPr>
          <p:cNvPr id="10" name="object 10"/>
          <p:cNvSpPr txBox="1"/>
          <p:nvPr/>
        </p:nvSpPr>
        <p:spPr>
          <a:xfrm>
            <a:off x="5560387" y="3607308"/>
            <a:ext cx="2301875" cy="1010919"/>
          </a:xfrm>
          <a:prstGeom prst="rect">
            <a:avLst/>
          </a:prstGeom>
        </p:spPr>
        <p:txBody>
          <a:bodyPr vert="horz" wrap="square" lIns="0" tIns="12700" rIns="0" bIns="0" rtlCol="0">
            <a:spAutoFit/>
          </a:bodyPr>
          <a:lstStyle/>
          <a:p>
            <a:pPr algn="ctr">
              <a:lnSpc>
                <a:spcPts val="1495"/>
              </a:lnSpc>
              <a:spcBef>
                <a:spcPts val="100"/>
              </a:spcBef>
            </a:pPr>
            <a:r>
              <a:rPr sz="1400" b="1" spc="25" dirty="0">
                <a:solidFill>
                  <a:srgbClr val="FFFFFF"/>
                </a:solidFill>
                <a:latin typeface="Trebuchet MS"/>
                <a:cs typeface="Trebuchet MS"/>
              </a:rPr>
              <a:t>Ecosystem</a:t>
            </a:r>
            <a:endParaRPr sz="1400">
              <a:latin typeface="Trebuchet MS"/>
              <a:cs typeface="Trebuchet MS"/>
            </a:endParaRPr>
          </a:p>
          <a:p>
            <a:pPr marL="434340">
              <a:lnSpc>
                <a:spcPts val="4615"/>
              </a:lnSpc>
            </a:pPr>
            <a:r>
              <a:rPr sz="4000" b="1" spc="-65" dirty="0">
                <a:solidFill>
                  <a:srgbClr val="FF9900"/>
                </a:solidFill>
                <a:latin typeface="Trebuchet MS"/>
                <a:cs typeface="Trebuchet MS"/>
              </a:rPr>
              <a:t>4,500</a:t>
            </a:r>
            <a:endParaRPr sz="4000">
              <a:latin typeface="Trebuchet MS"/>
              <a:cs typeface="Trebuchet MS"/>
            </a:endParaRPr>
          </a:p>
          <a:p>
            <a:pPr algn="ctr">
              <a:lnSpc>
                <a:spcPct val="100000"/>
              </a:lnSpc>
              <a:spcBef>
                <a:spcPts val="204"/>
              </a:spcBef>
            </a:pPr>
            <a:r>
              <a:rPr sz="1200" spc="5" dirty="0">
                <a:solidFill>
                  <a:srgbClr val="FFFFFF"/>
                </a:solidFill>
                <a:latin typeface="Trebuchet MS"/>
                <a:cs typeface="Trebuchet MS"/>
              </a:rPr>
              <a:t>software</a:t>
            </a:r>
            <a:r>
              <a:rPr sz="1200" spc="-60" dirty="0">
                <a:solidFill>
                  <a:srgbClr val="FFFFFF"/>
                </a:solidFill>
                <a:latin typeface="Trebuchet MS"/>
                <a:cs typeface="Trebuchet MS"/>
              </a:rPr>
              <a:t> </a:t>
            </a:r>
            <a:r>
              <a:rPr sz="1200" spc="5" dirty="0">
                <a:solidFill>
                  <a:srgbClr val="FFFFFF"/>
                </a:solidFill>
                <a:latin typeface="Trebuchet MS"/>
                <a:cs typeface="Trebuchet MS"/>
              </a:rPr>
              <a:t>listings</a:t>
            </a:r>
            <a:r>
              <a:rPr sz="1200" spc="-65" dirty="0">
                <a:solidFill>
                  <a:srgbClr val="FFFFFF"/>
                </a:solidFill>
                <a:latin typeface="Trebuchet MS"/>
                <a:cs typeface="Trebuchet MS"/>
              </a:rPr>
              <a:t> </a:t>
            </a:r>
            <a:r>
              <a:rPr sz="1200" spc="25" dirty="0">
                <a:solidFill>
                  <a:srgbClr val="FFFFFF"/>
                </a:solidFill>
                <a:latin typeface="Trebuchet MS"/>
                <a:cs typeface="Trebuchet MS"/>
              </a:rPr>
              <a:t>from</a:t>
            </a:r>
            <a:r>
              <a:rPr sz="1200" spc="-55" dirty="0">
                <a:solidFill>
                  <a:srgbClr val="FFFFFF"/>
                </a:solidFill>
                <a:latin typeface="Trebuchet MS"/>
                <a:cs typeface="Trebuchet MS"/>
              </a:rPr>
              <a:t> </a:t>
            </a:r>
            <a:r>
              <a:rPr sz="1200" spc="25" dirty="0">
                <a:solidFill>
                  <a:srgbClr val="FFFFFF"/>
                </a:solidFill>
                <a:latin typeface="Trebuchet MS"/>
                <a:cs typeface="Trebuchet MS"/>
              </a:rPr>
              <a:t>1,400</a:t>
            </a:r>
            <a:r>
              <a:rPr sz="1200" spc="-65" dirty="0">
                <a:solidFill>
                  <a:srgbClr val="FFFFFF"/>
                </a:solidFill>
                <a:latin typeface="Trebuchet MS"/>
                <a:cs typeface="Trebuchet MS"/>
              </a:rPr>
              <a:t> </a:t>
            </a:r>
            <a:r>
              <a:rPr sz="1200" spc="45" dirty="0">
                <a:solidFill>
                  <a:srgbClr val="FFFFFF"/>
                </a:solidFill>
                <a:latin typeface="Trebuchet MS"/>
                <a:cs typeface="Trebuchet MS"/>
              </a:rPr>
              <a:t>ISVs</a:t>
            </a:r>
            <a:endParaRPr sz="1200">
              <a:latin typeface="Trebuchet MS"/>
              <a:cs typeface="Trebuchet MS"/>
            </a:endParaRPr>
          </a:p>
        </p:txBody>
      </p:sp>
      <p:sp>
        <p:nvSpPr>
          <p:cNvPr id="11" name="object 11"/>
          <p:cNvSpPr txBox="1"/>
          <p:nvPr/>
        </p:nvSpPr>
        <p:spPr>
          <a:xfrm>
            <a:off x="1069841" y="3546347"/>
            <a:ext cx="2782570" cy="1078230"/>
          </a:xfrm>
          <a:prstGeom prst="rect">
            <a:avLst/>
          </a:prstGeom>
        </p:spPr>
        <p:txBody>
          <a:bodyPr vert="horz" wrap="square" lIns="0" tIns="12700" rIns="0" bIns="0" rtlCol="0">
            <a:spAutoFit/>
          </a:bodyPr>
          <a:lstStyle/>
          <a:p>
            <a:pPr marL="577850">
              <a:lnSpc>
                <a:spcPct val="100000"/>
              </a:lnSpc>
              <a:spcBef>
                <a:spcPts val="100"/>
              </a:spcBef>
            </a:pPr>
            <a:r>
              <a:rPr sz="1400" b="1" spc="40" dirty="0">
                <a:solidFill>
                  <a:srgbClr val="FFFFFF"/>
                </a:solidFill>
                <a:latin typeface="Trebuchet MS"/>
                <a:cs typeface="Trebuchet MS"/>
              </a:rPr>
              <a:t>Machine</a:t>
            </a:r>
            <a:r>
              <a:rPr sz="1400" b="1" spc="-60" dirty="0">
                <a:solidFill>
                  <a:srgbClr val="FFFFFF"/>
                </a:solidFill>
                <a:latin typeface="Trebuchet MS"/>
                <a:cs typeface="Trebuchet MS"/>
              </a:rPr>
              <a:t> </a:t>
            </a:r>
            <a:r>
              <a:rPr sz="1400" b="1" spc="40" dirty="0">
                <a:solidFill>
                  <a:srgbClr val="FFFFFF"/>
                </a:solidFill>
                <a:latin typeface="Trebuchet MS"/>
                <a:cs typeface="Trebuchet MS"/>
              </a:rPr>
              <a:t>learning</a:t>
            </a:r>
            <a:endParaRPr sz="1400">
              <a:latin typeface="Trebuchet MS"/>
              <a:cs typeface="Trebuchet MS"/>
            </a:endParaRPr>
          </a:p>
          <a:p>
            <a:pPr marL="702310">
              <a:lnSpc>
                <a:spcPct val="100000"/>
              </a:lnSpc>
              <a:spcBef>
                <a:spcPts val="65"/>
              </a:spcBef>
            </a:pPr>
            <a:r>
              <a:rPr sz="4000" b="1" spc="345" dirty="0">
                <a:solidFill>
                  <a:srgbClr val="FF9900"/>
                </a:solidFill>
                <a:latin typeface="Trebuchet MS"/>
                <a:cs typeface="Trebuchet MS"/>
              </a:rPr>
              <a:t>81%</a:t>
            </a:r>
            <a:endParaRPr sz="4000">
              <a:latin typeface="Trebuchet MS"/>
              <a:cs typeface="Trebuchet MS"/>
            </a:endParaRPr>
          </a:p>
          <a:p>
            <a:pPr marL="38100">
              <a:lnSpc>
                <a:spcPct val="100000"/>
              </a:lnSpc>
              <a:spcBef>
                <a:spcPts val="300"/>
              </a:spcBef>
            </a:pPr>
            <a:r>
              <a:rPr sz="1200" spc="25" dirty="0">
                <a:solidFill>
                  <a:srgbClr val="FFFFFF"/>
                </a:solidFill>
                <a:latin typeface="Trebuchet MS"/>
                <a:cs typeface="Trebuchet MS"/>
              </a:rPr>
              <a:t>of</a:t>
            </a:r>
            <a:r>
              <a:rPr sz="1200" spc="-55" dirty="0">
                <a:solidFill>
                  <a:srgbClr val="FFFFFF"/>
                </a:solidFill>
                <a:latin typeface="Trebuchet MS"/>
                <a:cs typeface="Trebuchet MS"/>
              </a:rPr>
              <a:t> </a:t>
            </a:r>
            <a:r>
              <a:rPr sz="1200" spc="-10" dirty="0">
                <a:solidFill>
                  <a:srgbClr val="FFFFFF"/>
                </a:solidFill>
                <a:latin typeface="Trebuchet MS"/>
                <a:cs typeface="Trebuchet MS"/>
              </a:rPr>
              <a:t>all</a:t>
            </a:r>
            <a:r>
              <a:rPr sz="1200" spc="-60" dirty="0">
                <a:solidFill>
                  <a:srgbClr val="FFFFFF"/>
                </a:solidFill>
                <a:latin typeface="Trebuchet MS"/>
                <a:cs typeface="Trebuchet MS"/>
              </a:rPr>
              <a:t> </a:t>
            </a:r>
            <a:r>
              <a:rPr sz="1200" spc="10" dirty="0">
                <a:solidFill>
                  <a:srgbClr val="FFFFFF"/>
                </a:solidFill>
                <a:latin typeface="Trebuchet MS"/>
                <a:cs typeface="Trebuchet MS"/>
              </a:rPr>
              <a:t>deep</a:t>
            </a:r>
            <a:r>
              <a:rPr sz="1200" spc="-50" dirty="0">
                <a:solidFill>
                  <a:srgbClr val="FFFFFF"/>
                </a:solidFill>
                <a:latin typeface="Trebuchet MS"/>
                <a:cs typeface="Trebuchet MS"/>
              </a:rPr>
              <a:t> </a:t>
            </a:r>
            <a:r>
              <a:rPr sz="1200" spc="5" dirty="0">
                <a:solidFill>
                  <a:srgbClr val="FFFFFF"/>
                </a:solidFill>
                <a:latin typeface="Trebuchet MS"/>
                <a:cs typeface="Trebuchet MS"/>
              </a:rPr>
              <a:t>learning</a:t>
            </a:r>
            <a:r>
              <a:rPr sz="1200" spc="-55" dirty="0">
                <a:solidFill>
                  <a:srgbClr val="FFFFFF"/>
                </a:solidFill>
                <a:latin typeface="Trebuchet MS"/>
                <a:cs typeface="Trebuchet MS"/>
              </a:rPr>
              <a:t> </a:t>
            </a:r>
            <a:r>
              <a:rPr sz="1200" spc="-10" dirty="0">
                <a:solidFill>
                  <a:srgbClr val="FFFFFF"/>
                </a:solidFill>
                <a:latin typeface="Trebuchet MS"/>
                <a:cs typeface="Trebuchet MS"/>
              </a:rPr>
              <a:t>is</a:t>
            </a:r>
            <a:r>
              <a:rPr sz="1200" spc="-55" dirty="0">
                <a:solidFill>
                  <a:srgbClr val="FFFFFF"/>
                </a:solidFill>
                <a:latin typeface="Trebuchet MS"/>
                <a:cs typeface="Trebuchet MS"/>
              </a:rPr>
              <a:t> </a:t>
            </a:r>
            <a:r>
              <a:rPr sz="1200" spc="25" dirty="0">
                <a:solidFill>
                  <a:srgbClr val="FFFFFF"/>
                </a:solidFill>
                <a:latin typeface="Trebuchet MS"/>
                <a:cs typeface="Trebuchet MS"/>
              </a:rPr>
              <a:t>running</a:t>
            </a:r>
            <a:r>
              <a:rPr sz="1200" spc="-55" dirty="0">
                <a:solidFill>
                  <a:srgbClr val="FFFFFF"/>
                </a:solidFill>
                <a:latin typeface="Trebuchet MS"/>
                <a:cs typeface="Trebuchet MS"/>
              </a:rPr>
              <a:t> </a:t>
            </a:r>
            <a:r>
              <a:rPr sz="1200" spc="50" dirty="0">
                <a:solidFill>
                  <a:srgbClr val="FFFFFF"/>
                </a:solidFill>
                <a:latin typeface="Trebuchet MS"/>
                <a:cs typeface="Trebuchet MS"/>
              </a:rPr>
              <a:t>on</a:t>
            </a:r>
            <a:r>
              <a:rPr sz="1200" spc="-55" dirty="0">
                <a:solidFill>
                  <a:srgbClr val="FFFFFF"/>
                </a:solidFill>
                <a:latin typeface="Trebuchet MS"/>
                <a:cs typeface="Trebuchet MS"/>
              </a:rPr>
              <a:t> </a:t>
            </a:r>
            <a:r>
              <a:rPr sz="1200" spc="75" dirty="0">
                <a:solidFill>
                  <a:srgbClr val="FFFFFF"/>
                </a:solidFill>
                <a:latin typeface="Trebuchet MS"/>
                <a:cs typeface="Trebuchet MS"/>
              </a:rPr>
              <a:t>AWS</a:t>
            </a:r>
            <a:r>
              <a:rPr sz="1200" spc="112" baseline="27777" dirty="0">
                <a:solidFill>
                  <a:srgbClr val="FFFFFF"/>
                </a:solidFill>
                <a:latin typeface="Trebuchet MS"/>
                <a:cs typeface="Trebuchet MS"/>
              </a:rPr>
              <a:t>1</a:t>
            </a:r>
            <a:endParaRPr sz="1200" baseline="27777">
              <a:latin typeface="Trebuchet MS"/>
              <a:cs typeface="Trebuchet MS"/>
            </a:endParaRPr>
          </a:p>
        </p:txBody>
      </p:sp>
      <p:sp>
        <p:nvSpPr>
          <p:cNvPr id="12" name="object 12"/>
          <p:cNvSpPr txBox="1">
            <a:spLocks noGrp="1"/>
          </p:cNvSpPr>
          <p:nvPr>
            <p:ph type="title"/>
          </p:nvPr>
        </p:nvSpPr>
        <p:spPr>
          <a:xfrm>
            <a:off x="415528" y="122427"/>
            <a:ext cx="6028680" cy="452120"/>
          </a:xfrm>
          <a:prstGeom prst="rect">
            <a:avLst/>
          </a:prstGeom>
        </p:spPr>
        <p:txBody>
          <a:bodyPr vert="horz" wrap="square" lIns="0" tIns="12700" rIns="0" bIns="0" rtlCol="0">
            <a:spAutoFit/>
          </a:bodyPr>
          <a:lstStyle/>
          <a:p>
            <a:pPr marL="12700">
              <a:lnSpc>
                <a:spcPct val="100000"/>
              </a:lnSpc>
              <a:spcBef>
                <a:spcPts val="100"/>
              </a:spcBef>
            </a:pPr>
            <a:r>
              <a:rPr sz="2800" spc="120" dirty="0"/>
              <a:t>Why</a:t>
            </a:r>
            <a:r>
              <a:rPr sz="2800" spc="-130" dirty="0"/>
              <a:t> </a:t>
            </a:r>
            <a:r>
              <a:rPr sz="2800" spc="30" dirty="0"/>
              <a:t>customers</a:t>
            </a:r>
            <a:r>
              <a:rPr sz="2800" spc="-120" dirty="0"/>
              <a:t> </a:t>
            </a:r>
            <a:r>
              <a:rPr sz="2800" spc="45" dirty="0"/>
              <a:t>choose</a:t>
            </a:r>
            <a:r>
              <a:rPr sz="2800" spc="-130" dirty="0"/>
              <a:t> </a:t>
            </a:r>
            <a:r>
              <a:rPr sz="2800" spc="200" dirty="0"/>
              <a:t>AWS</a:t>
            </a:r>
            <a:endParaRPr sz="2800" dirty="0"/>
          </a:p>
        </p:txBody>
      </p:sp>
      <p:sp>
        <p:nvSpPr>
          <p:cNvPr id="13" name="object 13"/>
          <p:cNvSpPr txBox="1"/>
          <p:nvPr/>
        </p:nvSpPr>
        <p:spPr>
          <a:xfrm>
            <a:off x="448474" y="4726114"/>
            <a:ext cx="3754754" cy="333375"/>
          </a:xfrm>
          <a:prstGeom prst="rect">
            <a:avLst/>
          </a:prstGeom>
        </p:spPr>
        <p:txBody>
          <a:bodyPr vert="horz" wrap="square" lIns="0" tIns="49530" rIns="0" bIns="0" rtlCol="0">
            <a:spAutoFit/>
          </a:bodyPr>
          <a:lstStyle/>
          <a:p>
            <a:pPr marL="38735">
              <a:lnSpc>
                <a:spcPct val="100000"/>
              </a:lnSpc>
              <a:spcBef>
                <a:spcPts val="390"/>
              </a:spcBef>
            </a:pPr>
            <a:r>
              <a:rPr sz="700" spc="40" dirty="0">
                <a:solidFill>
                  <a:srgbClr val="FFFFFF"/>
                </a:solidFill>
                <a:latin typeface="Trebuchet MS"/>
                <a:cs typeface="Trebuchet MS"/>
              </a:rPr>
              <a:t>©</a:t>
            </a:r>
            <a:r>
              <a:rPr sz="700" spc="-30" dirty="0">
                <a:solidFill>
                  <a:srgbClr val="FFFFFF"/>
                </a:solidFill>
                <a:latin typeface="Trebuchet MS"/>
                <a:cs typeface="Trebuchet MS"/>
              </a:rPr>
              <a:t> </a:t>
            </a:r>
            <a:r>
              <a:rPr sz="700" spc="15" dirty="0">
                <a:solidFill>
                  <a:srgbClr val="FFFFFF"/>
                </a:solidFill>
                <a:latin typeface="Trebuchet MS"/>
                <a:cs typeface="Trebuchet MS"/>
              </a:rPr>
              <a:t>2020,</a:t>
            </a:r>
            <a:r>
              <a:rPr sz="700" spc="-20" dirty="0">
                <a:solidFill>
                  <a:srgbClr val="FFFFFF"/>
                </a:solidFill>
                <a:latin typeface="Trebuchet MS"/>
                <a:cs typeface="Trebuchet MS"/>
              </a:rPr>
              <a:t> </a:t>
            </a:r>
            <a:r>
              <a:rPr sz="700" spc="20" dirty="0">
                <a:solidFill>
                  <a:srgbClr val="FFFFFF"/>
                </a:solidFill>
                <a:latin typeface="Trebuchet MS"/>
                <a:cs typeface="Trebuchet MS"/>
              </a:rPr>
              <a:t>Amazon</a:t>
            </a:r>
            <a:r>
              <a:rPr sz="700" spc="-20" dirty="0">
                <a:solidFill>
                  <a:srgbClr val="FFFFFF"/>
                </a:solidFill>
                <a:latin typeface="Trebuchet MS"/>
                <a:cs typeface="Trebuchet MS"/>
              </a:rPr>
              <a:t> </a:t>
            </a:r>
            <a:r>
              <a:rPr sz="700" spc="20" dirty="0">
                <a:solidFill>
                  <a:srgbClr val="FFFFFF"/>
                </a:solidFill>
                <a:latin typeface="Trebuchet MS"/>
                <a:cs typeface="Trebuchet MS"/>
              </a:rPr>
              <a:t>Web</a:t>
            </a:r>
            <a:r>
              <a:rPr sz="700" spc="-25" dirty="0">
                <a:solidFill>
                  <a:srgbClr val="FFFFFF"/>
                </a:solidFill>
                <a:latin typeface="Trebuchet MS"/>
                <a:cs typeface="Trebuchet MS"/>
              </a:rPr>
              <a:t> </a:t>
            </a:r>
            <a:r>
              <a:rPr sz="700" spc="-10" dirty="0">
                <a:solidFill>
                  <a:srgbClr val="FFFFFF"/>
                </a:solidFill>
                <a:latin typeface="Trebuchet MS"/>
                <a:cs typeface="Trebuchet MS"/>
              </a:rPr>
              <a:t>Services,</a:t>
            </a:r>
            <a:r>
              <a:rPr sz="700" spc="-20" dirty="0">
                <a:solidFill>
                  <a:srgbClr val="FFFFFF"/>
                </a:solidFill>
                <a:latin typeface="Trebuchet MS"/>
                <a:cs typeface="Trebuchet MS"/>
              </a:rPr>
              <a:t> Inc. </a:t>
            </a:r>
            <a:r>
              <a:rPr sz="700" dirty="0">
                <a:solidFill>
                  <a:srgbClr val="FFFFFF"/>
                </a:solidFill>
                <a:latin typeface="Trebuchet MS"/>
                <a:cs typeface="Trebuchet MS"/>
              </a:rPr>
              <a:t>or</a:t>
            </a:r>
            <a:r>
              <a:rPr sz="700" spc="-20" dirty="0">
                <a:solidFill>
                  <a:srgbClr val="FFFFFF"/>
                </a:solidFill>
                <a:latin typeface="Trebuchet MS"/>
                <a:cs typeface="Trebuchet MS"/>
              </a:rPr>
              <a:t> </a:t>
            </a:r>
            <a:r>
              <a:rPr sz="700" spc="-10" dirty="0">
                <a:solidFill>
                  <a:srgbClr val="FFFFFF"/>
                </a:solidFill>
                <a:latin typeface="Trebuchet MS"/>
                <a:cs typeface="Trebuchet MS"/>
              </a:rPr>
              <a:t>its</a:t>
            </a:r>
            <a:r>
              <a:rPr sz="700" spc="-25" dirty="0">
                <a:solidFill>
                  <a:srgbClr val="FFFFFF"/>
                </a:solidFill>
                <a:latin typeface="Trebuchet MS"/>
                <a:cs typeface="Trebuchet MS"/>
              </a:rPr>
              <a:t> </a:t>
            </a:r>
            <a:r>
              <a:rPr sz="700" spc="-15" dirty="0">
                <a:solidFill>
                  <a:srgbClr val="FFFFFF"/>
                </a:solidFill>
                <a:latin typeface="Trebuchet MS"/>
                <a:cs typeface="Trebuchet MS"/>
              </a:rPr>
              <a:t>Affiliates.</a:t>
            </a:r>
            <a:r>
              <a:rPr sz="700" spc="-20" dirty="0">
                <a:solidFill>
                  <a:srgbClr val="FFFFFF"/>
                </a:solidFill>
                <a:latin typeface="Trebuchet MS"/>
                <a:cs typeface="Trebuchet MS"/>
              </a:rPr>
              <a:t> </a:t>
            </a:r>
            <a:r>
              <a:rPr sz="700" spc="5" dirty="0">
                <a:solidFill>
                  <a:srgbClr val="FFFFFF"/>
                </a:solidFill>
                <a:latin typeface="Trebuchet MS"/>
                <a:cs typeface="Trebuchet MS"/>
              </a:rPr>
              <a:t>All</a:t>
            </a:r>
            <a:r>
              <a:rPr sz="700" spc="-20" dirty="0">
                <a:solidFill>
                  <a:srgbClr val="FFFFFF"/>
                </a:solidFill>
                <a:latin typeface="Trebuchet MS"/>
                <a:cs typeface="Trebuchet MS"/>
              </a:rPr>
              <a:t> </a:t>
            </a:r>
            <a:r>
              <a:rPr sz="700" spc="5" dirty="0">
                <a:solidFill>
                  <a:srgbClr val="FFFFFF"/>
                </a:solidFill>
                <a:latin typeface="Trebuchet MS"/>
                <a:cs typeface="Trebuchet MS"/>
              </a:rPr>
              <a:t>rights</a:t>
            </a:r>
            <a:r>
              <a:rPr sz="700" spc="-25" dirty="0">
                <a:solidFill>
                  <a:srgbClr val="FFFFFF"/>
                </a:solidFill>
                <a:latin typeface="Trebuchet MS"/>
                <a:cs typeface="Trebuchet MS"/>
              </a:rPr>
              <a:t> </a:t>
            </a:r>
            <a:r>
              <a:rPr sz="700" spc="-10" dirty="0">
                <a:solidFill>
                  <a:srgbClr val="FFFFFF"/>
                </a:solidFill>
                <a:latin typeface="Trebuchet MS"/>
                <a:cs typeface="Trebuchet MS"/>
              </a:rPr>
              <a:t>reserved.</a:t>
            </a:r>
            <a:r>
              <a:rPr sz="700" spc="-25" dirty="0">
                <a:solidFill>
                  <a:srgbClr val="FFFFFF"/>
                </a:solidFill>
                <a:latin typeface="Trebuchet MS"/>
                <a:cs typeface="Trebuchet MS"/>
              </a:rPr>
              <a:t> </a:t>
            </a:r>
            <a:r>
              <a:rPr sz="700" spc="20" dirty="0">
                <a:solidFill>
                  <a:srgbClr val="FFFFFF"/>
                </a:solidFill>
                <a:latin typeface="Trebuchet MS"/>
                <a:cs typeface="Trebuchet MS"/>
              </a:rPr>
              <a:t>Amazon</a:t>
            </a:r>
            <a:r>
              <a:rPr sz="700" spc="-20" dirty="0">
                <a:solidFill>
                  <a:srgbClr val="FFFFFF"/>
                </a:solidFill>
                <a:latin typeface="Trebuchet MS"/>
                <a:cs typeface="Trebuchet MS"/>
              </a:rPr>
              <a:t> </a:t>
            </a:r>
            <a:r>
              <a:rPr sz="700" dirty="0">
                <a:solidFill>
                  <a:srgbClr val="FFFFFF"/>
                </a:solidFill>
                <a:latin typeface="Trebuchet MS"/>
                <a:cs typeface="Trebuchet MS"/>
              </a:rPr>
              <a:t>Confidential</a:t>
            </a:r>
            <a:endParaRPr sz="700" dirty="0">
              <a:latin typeface="Trebuchet MS"/>
              <a:cs typeface="Trebuchet MS"/>
            </a:endParaRPr>
          </a:p>
          <a:p>
            <a:pPr marL="12700">
              <a:lnSpc>
                <a:spcPct val="100000"/>
              </a:lnSpc>
              <a:spcBef>
                <a:spcPts val="330"/>
              </a:spcBef>
            </a:pPr>
            <a:r>
              <a:rPr sz="800" spc="-25" dirty="0">
                <a:solidFill>
                  <a:srgbClr val="BFBFBF"/>
                </a:solidFill>
                <a:latin typeface="Trebuchet MS"/>
                <a:cs typeface="Trebuchet MS"/>
              </a:rPr>
              <a:t>1</a:t>
            </a:r>
            <a:r>
              <a:rPr sz="800" spc="-20" dirty="0">
                <a:solidFill>
                  <a:srgbClr val="BFBFBF"/>
                </a:solidFill>
                <a:latin typeface="Trebuchet MS"/>
                <a:cs typeface="Trebuchet MS"/>
              </a:rPr>
              <a:t>:</a:t>
            </a:r>
            <a:r>
              <a:rPr sz="800" spc="-30" dirty="0">
                <a:solidFill>
                  <a:srgbClr val="BFBFBF"/>
                </a:solidFill>
                <a:latin typeface="Trebuchet MS"/>
                <a:cs typeface="Trebuchet MS"/>
              </a:rPr>
              <a:t> </a:t>
            </a:r>
            <a:r>
              <a:rPr sz="800" u="sng" spc="40" dirty="0">
                <a:solidFill>
                  <a:srgbClr val="00E0EA"/>
                </a:solidFill>
                <a:uFill>
                  <a:solidFill>
                    <a:srgbClr val="00E0EA"/>
                  </a:solidFill>
                </a:uFill>
                <a:latin typeface="Trebuchet MS"/>
                <a:cs typeface="Trebuchet MS"/>
              </a:rPr>
              <a:t>Nu</a:t>
            </a:r>
            <a:r>
              <a:rPr sz="800" u="sng" spc="-25" dirty="0">
                <a:solidFill>
                  <a:srgbClr val="00E0EA"/>
                </a:solidFill>
                <a:uFill>
                  <a:solidFill>
                    <a:srgbClr val="00E0EA"/>
                  </a:solidFill>
                </a:uFill>
                <a:latin typeface="Trebuchet MS"/>
                <a:cs typeface="Trebuchet MS"/>
              </a:rPr>
              <a:t>c</a:t>
            </a:r>
            <a:r>
              <a:rPr sz="800" u="sng" spc="-15" dirty="0">
                <a:solidFill>
                  <a:srgbClr val="00E0EA"/>
                </a:solidFill>
                <a:uFill>
                  <a:solidFill>
                    <a:srgbClr val="00E0EA"/>
                  </a:solidFill>
                </a:uFill>
                <a:latin typeface="Trebuchet MS"/>
                <a:cs typeface="Trebuchet MS"/>
              </a:rPr>
              <a:t>le</a:t>
            </a:r>
            <a:r>
              <a:rPr sz="800" u="sng" spc="20" dirty="0">
                <a:solidFill>
                  <a:srgbClr val="00E0EA"/>
                </a:solidFill>
                <a:uFill>
                  <a:solidFill>
                    <a:srgbClr val="00E0EA"/>
                  </a:solidFill>
                </a:uFill>
                <a:latin typeface="Trebuchet MS"/>
                <a:cs typeface="Trebuchet MS"/>
              </a:rPr>
              <a:t>us</a:t>
            </a:r>
            <a:r>
              <a:rPr sz="800" u="sng" spc="-25" dirty="0">
                <a:solidFill>
                  <a:srgbClr val="00E0EA"/>
                </a:solidFill>
                <a:uFill>
                  <a:solidFill>
                    <a:srgbClr val="00E0EA"/>
                  </a:solidFill>
                </a:uFill>
                <a:latin typeface="Trebuchet MS"/>
                <a:cs typeface="Trebuchet MS"/>
              </a:rPr>
              <a:t> </a:t>
            </a:r>
            <a:r>
              <a:rPr sz="800" u="sng" spc="15" dirty="0">
                <a:solidFill>
                  <a:srgbClr val="00E0EA"/>
                </a:solidFill>
                <a:uFill>
                  <a:solidFill>
                    <a:srgbClr val="00E0EA"/>
                  </a:solidFill>
                </a:uFill>
                <a:latin typeface="Trebuchet MS"/>
                <a:cs typeface="Trebuchet MS"/>
              </a:rPr>
              <a:t>R</a:t>
            </a:r>
            <a:r>
              <a:rPr sz="800" u="sng" spc="-15" dirty="0">
                <a:solidFill>
                  <a:srgbClr val="00E0EA"/>
                </a:solidFill>
                <a:uFill>
                  <a:solidFill>
                    <a:srgbClr val="00E0EA"/>
                  </a:solidFill>
                </a:uFill>
                <a:latin typeface="Trebuchet MS"/>
                <a:cs typeface="Trebuchet MS"/>
              </a:rPr>
              <a:t>e</a:t>
            </a:r>
            <a:r>
              <a:rPr sz="800" u="sng" spc="20" dirty="0">
                <a:solidFill>
                  <a:srgbClr val="00E0EA"/>
                </a:solidFill>
                <a:uFill>
                  <a:solidFill>
                    <a:srgbClr val="00E0EA"/>
                  </a:solidFill>
                </a:uFill>
                <a:latin typeface="Trebuchet MS"/>
                <a:cs typeface="Trebuchet MS"/>
              </a:rPr>
              <a:t>s</a:t>
            </a:r>
            <a:r>
              <a:rPr sz="800" u="sng" spc="-15" dirty="0">
                <a:solidFill>
                  <a:srgbClr val="00E0EA"/>
                </a:solidFill>
                <a:uFill>
                  <a:solidFill>
                    <a:srgbClr val="00E0EA"/>
                  </a:solidFill>
                </a:uFill>
                <a:latin typeface="Trebuchet MS"/>
                <a:cs typeface="Trebuchet MS"/>
              </a:rPr>
              <a:t>e</a:t>
            </a:r>
            <a:r>
              <a:rPr sz="800" u="sng" dirty="0">
                <a:solidFill>
                  <a:srgbClr val="00E0EA"/>
                </a:solidFill>
                <a:uFill>
                  <a:solidFill>
                    <a:srgbClr val="00E0EA"/>
                  </a:solidFill>
                </a:uFill>
                <a:latin typeface="Trebuchet MS"/>
                <a:cs typeface="Trebuchet MS"/>
              </a:rPr>
              <a:t>a</a:t>
            </a:r>
            <a:r>
              <a:rPr sz="800" u="sng" spc="-15" dirty="0">
                <a:solidFill>
                  <a:srgbClr val="00E0EA"/>
                </a:solidFill>
                <a:uFill>
                  <a:solidFill>
                    <a:srgbClr val="00E0EA"/>
                  </a:solidFill>
                </a:uFill>
                <a:latin typeface="Trebuchet MS"/>
                <a:cs typeface="Trebuchet MS"/>
              </a:rPr>
              <a:t>r</a:t>
            </a:r>
            <a:r>
              <a:rPr sz="800" u="sng" spc="-25" dirty="0">
                <a:solidFill>
                  <a:srgbClr val="00E0EA"/>
                </a:solidFill>
                <a:uFill>
                  <a:solidFill>
                    <a:srgbClr val="00E0EA"/>
                  </a:solidFill>
                </a:uFill>
                <a:latin typeface="Trebuchet MS"/>
                <a:cs typeface="Trebuchet MS"/>
              </a:rPr>
              <a:t>c</a:t>
            </a:r>
            <a:r>
              <a:rPr sz="800" u="sng" spc="35" dirty="0">
                <a:solidFill>
                  <a:srgbClr val="00E0EA"/>
                </a:solidFill>
                <a:uFill>
                  <a:solidFill>
                    <a:srgbClr val="00E0EA"/>
                  </a:solidFill>
                </a:uFill>
                <a:latin typeface="Trebuchet MS"/>
                <a:cs typeface="Trebuchet MS"/>
              </a:rPr>
              <a:t>h</a:t>
            </a:r>
            <a:r>
              <a:rPr sz="800" spc="-100" dirty="0">
                <a:solidFill>
                  <a:srgbClr val="BFBFBF"/>
                </a:solidFill>
                <a:latin typeface="Trebuchet MS"/>
                <a:cs typeface="Trebuchet MS"/>
              </a:rPr>
              <a:t>,</a:t>
            </a:r>
            <a:r>
              <a:rPr sz="800" spc="-30" dirty="0">
                <a:solidFill>
                  <a:srgbClr val="BFBFBF"/>
                </a:solidFill>
                <a:latin typeface="Trebuchet MS"/>
                <a:cs typeface="Trebuchet MS"/>
              </a:rPr>
              <a:t> </a:t>
            </a:r>
            <a:r>
              <a:rPr sz="800" spc="60" dirty="0">
                <a:solidFill>
                  <a:srgbClr val="BFBFBF"/>
                </a:solidFill>
                <a:latin typeface="Trebuchet MS"/>
                <a:cs typeface="Trebuchet MS"/>
              </a:rPr>
              <a:t>N</a:t>
            </a:r>
            <a:r>
              <a:rPr sz="800" spc="25" dirty="0">
                <a:solidFill>
                  <a:srgbClr val="BFBFBF"/>
                </a:solidFill>
                <a:latin typeface="Trebuchet MS"/>
                <a:cs typeface="Trebuchet MS"/>
              </a:rPr>
              <a:t>o</a:t>
            </a:r>
            <a:r>
              <a:rPr sz="800" spc="15" dirty="0">
                <a:solidFill>
                  <a:srgbClr val="BFBFBF"/>
                </a:solidFill>
                <a:latin typeface="Trebuchet MS"/>
                <a:cs typeface="Trebuchet MS"/>
              </a:rPr>
              <a:t>v</a:t>
            </a:r>
            <a:r>
              <a:rPr sz="800" spc="-25" dirty="0">
                <a:solidFill>
                  <a:srgbClr val="BFBFBF"/>
                </a:solidFill>
                <a:latin typeface="Trebuchet MS"/>
                <a:cs typeface="Trebuchet MS"/>
              </a:rPr>
              <a:t> </a:t>
            </a:r>
            <a:r>
              <a:rPr sz="800" spc="50" dirty="0">
                <a:solidFill>
                  <a:srgbClr val="BFBFBF"/>
                </a:solidFill>
                <a:latin typeface="Trebuchet MS"/>
                <a:cs typeface="Trebuchet MS"/>
              </a:rPr>
              <a:t>201</a:t>
            </a:r>
            <a:r>
              <a:rPr sz="800" spc="45" dirty="0">
                <a:solidFill>
                  <a:srgbClr val="BFBFBF"/>
                </a:solidFill>
                <a:latin typeface="Trebuchet MS"/>
                <a:cs typeface="Trebuchet MS"/>
              </a:rPr>
              <a:t>8</a:t>
            </a:r>
            <a:endParaRPr sz="800" dirty="0">
              <a:latin typeface="Trebuchet MS"/>
              <a:cs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5143500"/>
          </a:xfrm>
          <a:custGeom>
            <a:avLst/>
            <a:gdLst/>
            <a:ahLst/>
            <a:cxnLst/>
            <a:rect l="l" t="t" r="r" b="b"/>
            <a:pathLst>
              <a:path w="9144000" h="5143500">
                <a:moveTo>
                  <a:pt x="9144000" y="0"/>
                </a:moveTo>
                <a:lnTo>
                  <a:pt x="0" y="0"/>
                </a:lnTo>
                <a:lnTo>
                  <a:pt x="0" y="5143499"/>
                </a:lnTo>
                <a:lnTo>
                  <a:pt x="9144000" y="5143499"/>
                </a:lnTo>
                <a:lnTo>
                  <a:pt x="9144000" y="0"/>
                </a:lnTo>
                <a:close/>
              </a:path>
            </a:pathLst>
          </a:custGeom>
          <a:solidFill>
            <a:srgbClr val="232F3E"/>
          </a:solidFill>
        </p:spPr>
        <p:txBody>
          <a:bodyPr wrap="square" lIns="0" tIns="0" rIns="0" bIns="0" rtlCol="0"/>
          <a:lstStyle/>
          <a:p>
            <a:endParaRPr/>
          </a:p>
        </p:txBody>
      </p:sp>
      <p:grpSp>
        <p:nvGrpSpPr>
          <p:cNvPr id="4" name="object 4"/>
          <p:cNvGrpSpPr/>
          <p:nvPr/>
        </p:nvGrpSpPr>
        <p:grpSpPr>
          <a:xfrm>
            <a:off x="8343508" y="4707171"/>
            <a:ext cx="443230" cy="264795"/>
            <a:chOff x="8343508" y="4707171"/>
            <a:chExt cx="443230" cy="264795"/>
          </a:xfrm>
        </p:grpSpPr>
        <p:sp>
          <p:nvSpPr>
            <p:cNvPr id="5" name="object 5"/>
            <p:cNvSpPr/>
            <p:nvPr/>
          </p:nvSpPr>
          <p:spPr>
            <a:xfrm>
              <a:off x="8362124" y="4707171"/>
              <a:ext cx="405765" cy="138430"/>
            </a:xfrm>
            <a:custGeom>
              <a:avLst/>
              <a:gdLst/>
              <a:ahLst/>
              <a:cxnLst/>
              <a:rect l="l" t="t" r="r" b="b"/>
              <a:pathLst>
                <a:path w="405765" h="138429">
                  <a:moveTo>
                    <a:pt x="312933" y="109524"/>
                  </a:moveTo>
                  <a:lnTo>
                    <a:pt x="309840" y="109524"/>
                  </a:lnTo>
                  <a:lnTo>
                    <a:pt x="308848" y="110899"/>
                  </a:lnTo>
                  <a:lnTo>
                    <a:pt x="308726" y="123013"/>
                  </a:lnTo>
                  <a:lnTo>
                    <a:pt x="309024" y="124384"/>
                  </a:lnTo>
                  <a:lnTo>
                    <a:pt x="346092" y="138385"/>
                  </a:lnTo>
                  <a:lnTo>
                    <a:pt x="361381" y="138385"/>
                  </a:lnTo>
                  <a:lnTo>
                    <a:pt x="399177" y="119359"/>
                  </a:lnTo>
                  <a:lnTo>
                    <a:pt x="399592" y="118543"/>
                  </a:lnTo>
                  <a:lnTo>
                    <a:pt x="346434" y="118543"/>
                  </a:lnTo>
                  <a:lnTo>
                    <a:pt x="340591" y="117941"/>
                  </a:lnTo>
                  <a:lnTo>
                    <a:pt x="328910" y="115539"/>
                  </a:lnTo>
                  <a:lnTo>
                    <a:pt x="323499" y="113819"/>
                  </a:lnTo>
                  <a:lnTo>
                    <a:pt x="316971" y="110899"/>
                  </a:lnTo>
                  <a:lnTo>
                    <a:pt x="315723" y="110385"/>
                  </a:lnTo>
                  <a:lnTo>
                    <a:pt x="313834" y="109696"/>
                  </a:lnTo>
                  <a:lnTo>
                    <a:pt x="312933" y="109524"/>
                  </a:lnTo>
                  <a:close/>
                </a:path>
                <a:path w="405765" h="138429">
                  <a:moveTo>
                    <a:pt x="361981" y="0"/>
                  </a:moveTo>
                  <a:lnTo>
                    <a:pt x="352187" y="0"/>
                  </a:lnTo>
                  <a:lnTo>
                    <a:pt x="346002" y="862"/>
                  </a:lnTo>
                  <a:lnTo>
                    <a:pt x="311600" y="27018"/>
                  </a:lnTo>
                  <a:lnTo>
                    <a:pt x="310271" y="32470"/>
                  </a:lnTo>
                  <a:lnTo>
                    <a:pt x="310271" y="46386"/>
                  </a:lnTo>
                  <a:lnTo>
                    <a:pt x="341194" y="74990"/>
                  </a:lnTo>
                  <a:lnTo>
                    <a:pt x="362585" y="81691"/>
                  </a:lnTo>
                  <a:lnTo>
                    <a:pt x="369799" y="84098"/>
                  </a:lnTo>
                  <a:lnTo>
                    <a:pt x="374737" y="86675"/>
                  </a:lnTo>
                  <a:lnTo>
                    <a:pt x="380065" y="92171"/>
                  </a:lnTo>
                  <a:lnTo>
                    <a:pt x="381396" y="95606"/>
                  </a:lnTo>
                  <a:lnTo>
                    <a:pt x="381396" y="105745"/>
                  </a:lnTo>
                  <a:lnTo>
                    <a:pt x="378860" y="110385"/>
                  </a:lnTo>
                  <a:lnTo>
                    <a:pt x="368726" y="116912"/>
                  </a:lnTo>
                  <a:lnTo>
                    <a:pt x="361555" y="118543"/>
                  </a:lnTo>
                  <a:lnTo>
                    <a:pt x="399592" y="118543"/>
                  </a:lnTo>
                  <a:lnTo>
                    <a:pt x="404331" y="109223"/>
                  </a:lnTo>
                  <a:lnTo>
                    <a:pt x="405620" y="103511"/>
                  </a:lnTo>
                  <a:lnTo>
                    <a:pt x="405620" y="89422"/>
                  </a:lnTo>
                  <a:lnTo>
                    <a:pt x="375984" y="62363"/>
                  </a:lnTo>
                  <a:lnTo>
                    <a:pt x="347207" y="53086"/>
                  </a:lnTo>
                  <a:lnTo>
                    <a:pt x="341796" y="50379"/>
                  </a:lnTo>
                  <a:lnTo>
                    <a:pt x="335954" y="44711"/>
                  </a:lnTo>
                  <a:lnTo>
                    <a:pt x="334496" y="41232"/>
                  </a:lnTo>
                  <a:lnTo>
                    <a:pt x="334496" y="31097"/>
                  </a:lnTo>
                  <a:lnTo>
                    <a:pt x="336815" y="26716"/>
                  </a:lnTo>
                  <a:lnTo>
                    <a:pt x="346092" y="21219"/>
                  </a:lnTo>
                  <a:lnTo>
                    <a:pt x="352619" y="19842"/>
                  </a:lnTo>
                  <a:lnTo>
                    <a:pt x="398406" y="19842"/>
                  </a:lnTo>
                  <a:lnTo>
                    <a:pt x="398372" y="13529"/>
                  </a:lnTo>
                  <a:lnTo>
                    <a:pt x="365291" y="217"/>
                  </a:lnTo>
                  <a:lnTo>
                    <a:pt x="361981" y="0"/>
                  </a:lnTo>
                  <a:close/>
                </a:path>
                <a:path w="405765" h="138429">
                  <a:moveTo>
                    <a:pt x="398406" y="19842"/>
                  </a:moveTo>
                  <a:lnTo>
                    <a:pt x="361039" y="19842"/>
                  </a:lnTo>
                  <a:lnTo>
                    <a:pt x="368704" y="20197"/>
                  </a:lnTo>
                  <a:lnTo>
                    <a:pt x="375983" y="21261"/>
                  </a:lnTo>
                  <a:lnTo>
                    <a:pt x="382878" y="23033"/>
                  </a:lnTo>
                  <a:lnTo>
                    <a:pt x="389387" y="25512"/>
                  </a:lnTo>
                  <a:lnTo>
                    <a:pt x="391963" y="26716"/>
                  </a:lnTo>
                  <a:lnTo>
                    <a:pt x="393851" y="27316"/>
                  </a:lnTo>
                  <a:lnTo>
                    <a:pt x="397285" y="27316"/>
                  </a:lnTo>
                  <a:lnTo>
                    <a:pt x="398406" y="25770"/>
                  </a:lnTo>
                  <a:lnTo>
                    <a:pt x="398406" y="19842"/>
                  </a:lnTo>
                  <a:close/>
                </a:path>
                <a:path w="405765" h="138429">
                  <a:moveTo>
                    <a:pt x="140873" y="3865"/>
                  </a:moveTo>
                  <a:lnTo>
                    <a:pt x="121287" y="3865"/>
                  </a:lnTo>
                  <a:lnTo>
                    <a:pt x="120089" y="5069"/>
                  </a:lnTo>
                  <a:lnTo>
                    <a:pt x="120182" y="8935"/>
                  </a:lnTo>
                  <a:lnTo>
                    <a:pt x="120566" y="10654"/>
                  </a:lnTo>
                  <a:lnTo>
                    <a:pt x="121377" y="13400"/>
                  </a:lnTo>
                  <a:lnTo>
                    <a:pt x="155907" y="127304"/>
                  </a:lnTo>
                  <a:lnTo>
                    <a:pt x="156766" y="130227"/>
                  </a:lnTo>
                  <a:lnTo>
                    <a:pt x="157797" y="132160"/>
                  </a:lnTo>
                  <a:lnTo>
                    <a:pt x="160200" y="134048"/>
                  </a:lnTo>
                  <a:lnTo>
                    <a:pt x="162092" y="134519"/>
                  </a:lnTo>
                  <a:lnTo>
                    <a:pt x="180045" y="134519"/>
                  </a:lnTo>
                  <a:lnTo>
                    <a:pt x="182021" y="134005"/>
                  </a:lnTo>
                  <a:lnTo>
                    <a:pt x="184424" y="131942"/>
                  </a:lnTo>
                  <a:lnTo>
                    <a:pt x="185371" y="129969"/>
                  </a:lnTo>
                  <a:lnTo>
                    <a:pt x="190505" y="108492"/>
                  </a:lnTo>
                  <a:lnTo>
                    <a:pt x="171629" y="108492"/>
                  </a:lnTo>
                  <a:lnTo>
                    <a:pt x="146888" y="11081"/>
                  </a:lnTo>
                  <a:lnTo>
                    <a:pt x="146027" y="8162"/>
                  </a:lnTo>
                  <a:lnTo>
                    <a:pt x="145040" y="6228"/>
                  </a:lnTo>
                  <a:lnTo>
                    <a:pt x="142806" y="4341"/>
                  </a:lnTo>
                  <a:lnTo>
                    <a:pt x="140873" y="3865"/>
                  </a:lnTo>
                  <a:close/>
                </a:path>
                <a:path w="405765" h="138429">
                  <a:moveTo>
                    <a:pt x="228905" y="32212"/>
                  </a:moveTo>
                  <a:lnTo>
                    <a:pt x="208737" y="32212"/>
                  </a:lnTo>
                  <a:lnTo>
                    <a:pt x="231732" y="127304"/>
                  </a:lnTo>
                  <a:lnTo>
                    <a:pt x="232356" y="129969"/>
                  </a:lnTo>
                  <a:lnTo>
                    <a:pt x="233304" y="131942"/>
                  </a:lnTo>
                  <a:lnTo>
                    <a:pt x="235708" y="134005"/>
                  </a:lnTo>
                  <a:lnTo>
                    <a:pt x="237684" y="134519"/>
                  </a:lnTo>
                  <a:lnTo>
                    <a:pt x="255639" y="134519"/>
                  </a:lnTo>
                  <a:lnTo>
                    <a:pt x="257528" y="134048"/>
                  </a:lnTo>
                  <a:lnTo>
                    <a:pt x="259932" y="132160"/>
                  </a:lnTo>
                  <a:lnTo>
                    <a:pt x="260962" y="130227"/>
                  </a:lnTo>
                  <a:lnTo>
                    <a:pt x="261904" y="127046"/>
                  </a:lnTo>
                  <a:lnTo>
                    <a:pt x="267295" y="109780"/>
                  </a:lnTo>
                  <a:lnTo>
                    <a:pt x="247134" y="109780"/>
                  </a:lnTo>
                  <a:lnTo>
                    <a:pt x="228905" y="32212"/>
                  </a:lnTo>
                  <a:close/>
                </a:path>
                <a:path w="405765" h="138429">
                  <a:moveTo>
                    <a:pt x="297470" y="3865"/>
                  </a:moveTo>
                  <a:lnTo>
                    <a:pt x="278659" y="3865"/>
                  </a:lnTo>
                  <a:lnTo>
                    <a:pt x="276725" y="4341"/>
                  </a:lnTo>
                  <a:lnTo>
                    <a:pt x="274491" y="6228"/>
                  </a:lnTo>
                  <a:lnTo>
                    <a:pt x="273504" y="8162"/>
                  </a:lnTo>
                  <a:lnTo>
                    <a:pt x="272648" y="11081"/>
                  </a:lnTo>
                  <a:lnTo>
                    <a:pt x="247134" y="109780"/>
                  </a:lnTo>
                  <a:lnTo>
                    <a:pt x="267295" y="109780"/>
                  </a:lnTo>
                  <a:lnTo>
                    <a:pt x="297385" y="13400"/>
                  </a:lnTo>
                  <a:lnTo>
                    <a:pt x="297902" y="11854"/>
                  </a:lnTo>
                  <a:lnTo>
                    <a:pt x="298278" y="10481"/>
                  </a:lnTo>
                  <a:lnTo>
                    <a:pt x="298587" y="8935"/>
                  </a:lnTo>
                  <a:lnTo>
                    <a:pt x="298674" y="5069"/>
                  </a:lnTo>
                  <a:lnTo>
                    <a:pt x="297470" y="3865"/>
                  </a:lnTo>
                  <a:close/>
                </a:path>
                <a:path w="405765" h="138429">
                  <a:moveTo>
                    <a:pt x="217925" y="3865"/>
                  </a:moveTo>
                  <a:lnTo>
                    <a:pt x="200576" y="3865"/>
                  </a:lnTo>
                  <a:lnTo>
                    <a:pt x="198598" y="4341"/>
                  </a:lnTo>
                  <a:lnTo>
                    <a:pt x="196194" y="6228"/>
                  </a:lnTo>
                  <a:lnTo>
                    <a:pt x="195248" y="8162"/>
                  </a:lnTo>
                  <a:lnTo>
                    <a:pt x="171629" y="108492"/>
                  </a:lnTo>
                  <a:lnTo>
                    <a:pt x="190505" y="108492"/>
                  </a:lnTo>
                  <a:lnTo>
                    <a:pt x="208737" y="32212"/>
                  </a:lnTo>
                  <a:lnTo>
                    <a:pt x="228905" y="32212"/>
                  </a:lnTo>
                  <a:lnTo>
                    <a:pt x="223253" y="8162"/>
                  </a:lnTo>
                  <a:lnTo>
                    <a:pt x="222307" y="6228"/>
                  </a:lnTo>
                  <a:lnTo>
                    <a:pt x="219903" y="4341"/>
                  </a:lnTo>
                  <a:lnTo>
                    <a:pt x="217925" y="3865"/>
                  </a:lnTo>
                  <a:close/>
                </a:path>
                <a:path w="405765" h="138429">
                  <a:moveTo>
                    <a:pt x="54460" y="57209"/>
                  </a:moveTo>
                  <a:lnTo>
                    <a:pt x="49479" y="57209"/>
                  </a:lnTo>
                  <a:lnTo>
                    <a:pt x="38718" y="57926"/>
                  </a:lnTo>
                  <a:lnTo>
                    <a:pt x="3349" y="81982"/>
                  </a:lnTo>
                  <a:lnTo>
                    <a:pt x="0" y="98957"/>
                  </a:lnTo>
                  <a:lnTo>
                    <a:pt x="676" y="107397"/>
                  </a:lnTo>
                  <a:lnTo>
                    <a:pt x="31407" y="137211"/>
                  </a:lnTo>
                  <a:lnTo>
                    <a:pt x="40201" y="137871"/>
                  </a:lnTo>
                  <a:lnTo>
                    <a:pt x="52667" y="136599"/>
                  </a:lnTo>
                  <a:lnTo>
                    <a:pt x="64038" y="132781"/>
                  </a:lnTo>
                  <a:lnTo>
                    <a:pt x="74313" y="126419"/>
                  </a:lnTo>
                  <a:lnTo>
                    <a:pt x="82430" y="118543"/>
                  </a:lnTo>
                  <a:lnTo>
                    <a:pt x="39684" y="118543"/>
                  </a:lnTo>
                  <a:lnTo>
                    <a:pt x="34531" y="116782"/>
                  </a:lnTo>
                  <a:lnTo>
                    <a:pt x="27317" y="109740"/>
                  </a:lnTo>
                  <a:lnTo>
                    <a:pt x="25511" y="104542"/>
                  </a:lnTo>
                  <a:lnTo>
                    <a:pt x="25627" y="90011"/>
                  </a:lnTo>
                  <a:lnTo>
                    <a:pt x="27917" y="84614"/>
                  </a:lnTo>
                  <a:lnTo>
                    <a:pt x="37534" y="76709"/>
                  </a:lnTo>
                  <a:lnTo>
                    <a:pt x="44839" y="74734"/>
                  </a:lnTo>
                  <a:lnTo>
                    <a:pt x="106173" y="74734"/>
                  </a:lnTo>
                  <a:lnTo>
                    <a:pt x="106173" y="61590"/>
                  </a:lnTo>
                  <a:lnTo>
                    <a:pt x="81949" y="61590"/>
                  </a:lnTo>
                  <a:lnTo>
                    <a:pt x="76106" y="60218"/>
                  </a:lnTo>
                  <a:lnTo>
                    <a:pt x="70481" y="59143"/>
                  </a:lnTo>
                  <a:lnTo>
                    <a:pt x="59658" y="57596"/>
                  </a:lnTo>
                  <a:lnTo>
                    <a:pt x="54460" y="57209"/>
                  </a:lnTo>
                  <a:close/>
                </a:path>
                <a:path w="405765" h="138429">
                  <a:moveTo>
                    <a:pt x="111349" y="117511"/>
                  </a:moveTo>
                  <a:lnTo>
                    <a:pt x="83494" y="117511"/>
                  </a:lnTo>
                  <a:lnTo>
                    <a:pt x="85040" y="120777"/>
                  </a:lnTo>
                  <a:lnTo>
                    <a:pt x="96123" y="135035"/>
                  </a:lnTo>
                  <a:lnTo>
                    <a:pt x="98869" y="135035"/>
                  </a:lnTo>
                  <a:lnTo>
                    <a:pt x="113647" y="124727"/>
                  </a:lnTo>
                  <a:lnTo>
                    <a:pt x="113647" y="122150"/>
                  </a:lnTo>
                  <a:lnTo>
                    <a:pt x="113300" y="121035"/>
                  </a:lnTo>
                  <a:lnTo>
                    <a:pt x="112615" y="119832"/>
                  </a:lnTo>
                  <a:lnTo>
                    <a:pt x="111349" y="117511"/>
                  </a:lnTo>
                  <a:close/>
                </a:path>
                <a:path w="405765" h="138429">
                  <a:moveTo>
                    <a:pt x="106173" y="74734"/>
                  </a:moveTo>
                  <a:lnTo>
                    <a:pt x="59098" y="74734"/>
                  </a:lnTo>
                  <a:lnTo>
                    <a:pt x="63693" y="75036"/>
                  </a:lnTo>
                  <a:lnTo>
                    <a:pt x="73141" y="76239"/>
                  </a:lnTo>
                  <a:lnTo>
                    <a:pt x="77652" y="77052"/>
                  </a:lnTo>
                  <a:lnTo>
                    <a:pt x="81949" y="78083"/>
                  </a:lnTo>
                  <a:lnTo>
                    <a:pt x="81834" y="90283"/>
                  </a:lnTo>
                  <a:lnTo>
                    <a:pt x="51194" y="118543"/>
                  </a:lnTo>
                  <a:lnTo>
                    <a:pt x="82430" y="118543"/>
                  </a:lnTo>
                  <a:lnTo>
                    <a:pt x="83494" y="117511"/>
                  </a:lnTo>
                  <a:lnTo>
                    <a:pt x="111349" y="117511"/>
                  </a:lnTo>
                  <a:lnTo>
                    <a:pt x="110553" y="116053"/>
                  </a:lnTo>
                  <a:lnTo>
                    <a:pt x="108962" y="112531"/>
                  </a:lnTo>
                  <a:lnTo>
                    <a:pt x="106728" y="106003"/>
                  </a:lnTo>
                  <a:lnTo>
                    <a:pt x="106173" y="101622"/>
                  </a:lnTo>
                  <a:lnTo>
                    <a:pt x="106173" y="74734"/>
                  </a:lnTo>
                  <a:close/>
                </a:path>
                <a:path w="405765" h="138429">
                  <a:moveTo>
                    <a:pt x="100033" y="20358"/>
                  </a:moveTo>
                  <a:lnTo>
                    <a:pt x="62364" y="20358"/>
                  </a:lnTo>
                  <a:lnTo>
                    <a:pt x="70352" y="22637"/>
                  </a:lnTo>
                  <a:lnTo>
                    <a:pt x="79629" y="31741"/>
                  </a:lnTo>
                  <a:lnTo>
                    <a:pt x="81949" y="39602"/>
                  </a:lnTo>
                  <a:lnTo>
                    <a:pt x="81949" y="61590"/>
                  </a:lnTo>
                  <a:lnTo>
                    <a:pt x="106173" y="61590"/>
                  </a:lnTo>
                  <a:lnTo>
                    <a:pt x="106173" y="48190"/>
                  </a:lnTo>
                  <a:lnTo>
                    <a:pt x="105407" y="36844"/>
                  </a:lnTo>
                  <a:lnTo>
                    <a:pt x="103111" y="27027"/>
                  </a:lnTo>
                  <a:lnTo>
                    <a:pt x="100033" y="20358"/>
                  </a:lnTo>
                  <a:close/>
                </a:path>
                <a:path w="405765" h="138429">
                  <a:moveTo>
                    <a:pt x="55405" y="0"/>
                  </a:moveTo>
                  <a:lnTo>
                    <a:pt x="47329" y="0"/>
                  </a:lnTo>
                  <a:lnTo>
                    <a:pt x="39684" y="946"/>
                  </a:lnTo>
                  <a:lnTo>
                    <a:pt x="8761" y="15378"/>
                  </a:lnTo>
                  <a:lnTo>
                    <a:pt x="8761" y="28089"/>
                  </a:lnTo>
                  <a:lnTo>
                    <a:pt x="9792" y="29635"/>
                  </a:lnTo>
                  <a:lnTo>
                    <a:pt x="12371" y="29635"/>
                  </a:lnTo>
                  <a:lnTo>
                    <a:pt x="13143" y="29507"/>
                  </a:lnTo>
                  <a:lnTo>
                    <a:pt x="15203" y="28992"/>
                  </a:lnTo>
                  <a:lnTo>
                    <a:pt x="16918" y="28347"/>
                  </a:lnTo>
                  <a:lnTo>
                    <a:pt x="19326" y="27316"/>
                  </a:lnTo>
                  <a:lnTo>
                    <a:pt x="24480" y="25254"/>
                  </a:lnTo>
                  <a:lnTo>
                    <a:pt x="29764" y="23580"/>
                  </a:lnTo>
                  <a:lnTo>
                    <a:pt x="40587" y="21003"/>
                  </a:lnTo>
                  <a:lnTo>
                    <a:pt x="45871" y="20358"/>
                  </a:lnTo>
                  <a:lnTo>
                    <a:pt x="100033" y="20358"/>
                  </a:lnTo>
                  <a:lnTo>
                    <a:pt x="99286" y="18740"/>
                  </a:lnTo>
                  <a:lnTo>
                    <a:pt x="93931" y="11983"/>
                  </a:lnTo>
                  <a:lnTo>
                    <a:pt x="86932" y="6740"/>
                  </a:lnTo>
                  <a:lnTo>
                    <a:pt x="78179" y="2995"/>
                  </a:lnTo>
                  <a:lnTo>
                    <a:pt x="67670" y="748"/>
                  </a:lnTo>
                  <a:lnTo>
                    <a:pt x="55405" y="0"/>
                  </a:lnTo>
                  <a:close/>
                </a:path>
              </a:pathLst>
            </a:custGeom>
            <a:solidFill>
              <a:srgbClr val="FFFFFF"/>
            </a:solidFill>
          </p:spPr>
          <p:txBody>
            <a:bodyPr wrap="square" lIns="0" tIns="0" rIns="0" bIns="0" rtlCol="0"/>
            <a:lstStyle/>
            <a:p>
              <a:endParaRPr/>
            </a:p>
          </p:txBody>
        </p:sp>
        <p:sp>
          <p:nvSpPr>
            <p:cNvPr id="6" name="object 6"/>
            <p:cNvSpPr/>
            <p:nvPr/>
          </p:nvSpPr>
          <p:spPr>
            <a:xfrm>
              <a:off x="8343508" y="4878725"/>
              <a:ext cx="403860" cy="93345"/>
            </a:xfrm>
            <a:custGeom>
              <a:avLst/>
              <a:gdLst/>
              <a:ahLst/>
              <a:cxnLst/>
              <a:rect l="l" t="t" r="r" b="b"/>
              <a:pathLst>
                <a:path w="403859" h="93345">
                  <a:moveTo>
                    <a:pt x="1469" y="0"/>
                  </a:moveTo>
                  <a:lnTo>
                    <a:pt x="0" y="2032"/>
                  </a:lnTo>
                  <a:lnTo>
                    <a:pt x="0" y="7925"/>
                  </a:lnTo>
                  <a:lnTo>
                    <a:pt x="38817" y="38443"/>
                  </a:lnTo>
                  <a:lnTo>
                    <a:pt x="79600" y="61655"/>
                  </a:lnTo>
                  <a:lnTo>
                    <a:pt x="123892" y="78871"/>
                  </a:lnTo>
                  <a:lnTo>
                    <a:pt x="171184" y="89570"/>
                  </a:lnTo>
                  <a:lnTo>
                    <a:pt x="219792" y="93161"/>
                  </a:lnTo>
                  <a:lnTo>
                    <a:pt x="222155" y="93161"/>
                  </a:lnTo>
                  <a:lnTo>
                    <a:pt x="267721" y="89717"/>
                  </a:lnTo>
                  <a:lnTo>
                    <a:pt x="315155" y="79264"/>
                  </a:lnTo>
                  <a:lnTo>
                    <a:pt x="360332" y="62101"/>
                  </a:lnTo>
                  <a:lnTo>
                    <a:pt x="361647" y="61322"/>
                  </a:lnTo>
                  <a:lnTo>
                    <a:pt x="226081" y="61322"/>
                  </a:lnTo>
                  <a:lnTo>
                    <a:pt x="178688" y="58759"/>
                  </a:lnTo>
                  <a:lnTo>
                    <a:pt x="132488" y="51306"/>
                  </a:lnTo>
                  <a:lnTo>
                    <a:pt x="88070" y="39320"/>
                  </a:lnTo>
                  <a:lnTo>
                    <a:pt x="46020" y="23158"/>
                  </a:lnTo>
                  <a:lnTo>
                    <a:pt x="6925" y="3174"/>
                  </a:lnTo>
                  <a:lnTo>
                    <a:pt x="1469" y="0"/>
                  </a:lnTo>
                  <a:close/>
                </a:path>
                <a:path w="403859" h="93345">
                  <a:moveTo>
                    <a:pt x="398930" y="26585"/>
                  </a:moveTo>
                  <a:lnTo>
                    <a:pt x="393244" y="27114"/>
                  </a:lnTo>
                  <a:lnTo>
                    <a:pt x="351750" y="42186"/>
                  </a:lnTo>
                  <a:lnTo>
                    <a:pt x="309430" y="52864"/>
                  </a:lnTo>
                  <a:lnTo>
                    <a:pt x="267227" y="59219"/>
                  </a:lnTo>
                  <a:lnTo>
                    <a:pt x="226081" y="61322"/>
                  </a:lnTo>
                  <a:lnTo>
                    <a:pt x="361647" y="61322"/>
                  </a:lnTo>
                  <a:lnTo>
                    <a:pt x="400301" y="38429"/>
                  </a:lnTo>
                  <a:lnTo>
                    <a:pt x="403726" y="33683"/>
                  </a:lnTo>
                  <a:lnTo>
                    <a:pt x="402848" y="29252"/>
                  </a:lnTo>
                  <a:lnTo>
                    <a:pt x="398930" y="26585"/>
                  </a:lnTo>
                  <a:close/>
                </a:path>
              </a:pathLst>
            </a:custGeom>
            <a:solidFill>
              <a:srgbClr val="F8991C"/>
            </a:solidFill>
          </p:spPr>
          <p:txBody>
            <a:bodyPr wrap="square" lIns="0" tIns="0" rIns="0" bIns="0" rtlCol="0"/>
            <a:lstStyle/>
            <a:p>
              <a:endParaRPr/>
            </a:p>
          </p:txBody>
        </p:sp>
        <p:pic>
          <p:nvPicPr>
            <p:cNvPr id="7" name="object 7"/>
            <p:cNvPicPr/>
            <p:nvPr/>
          </p:nvPicPr>
          <p:blipFill>
            <a:blip r:embed="rId2" cstate="print"/>
            <a:stretch>
              <a:fillRect/>
            </a:stretch>
          </p:blipFill>
          <p:spPr>
            <a:xfrm>
              <a:off x="8701884" y="4872252"/>
              <a:ext cx="84403" cy="83366"/>
            </a:xfrm>
            <a:prstGeom prst="rect">
              <a:avLst/>
            </a:prstGeom>
          </p:spPr>
        </p:pic>
      </p:grpSp>
      <p:pic>
        <p:nvPicPr>
          <p:cNvPr id="9" name="object 9"/>
          <p:cNvPicPr/>
          <p:nvPr/>
        </p:nvPicPr>
        <p:blipFill>
          <a:blip r:embed="rId3" cstate="print"/>
          <a:stretch>
            <a:fillRect/>
          </a:stretch>
        </p:blipFill>
        <p:spPr>
          <a:xfrm>
            <a:off x="7673723" y="1521339"/>
            <a:ext cx="266700" cy="209550"/>
          </a:xfrm>
          <a:prstGeom prst="rect">
            <a:avLst/>
          </a:prstGeom>
        </p:spPr>
      </p:pic>
      <p:grpSp>
        <p:nvGrpSpPr>
          <p:cNvPr id="10" name="object 10"/>
          <p:cNvGrpSpPr/>
          <p:nvPr/>
        </p:nvGrpSpPr>
        <p:grpSpPr>
          <a:xfrm>
            <a:off x="8529542" y="3452514"/>
            <a:ext cx="410845" cy="283210"/>
            <a:chOff x="8529542" y="3452514"/>
            <a:chExt cx="410845" cy="283210"/>
          </a:xfrm>
        </p:grpSpPr>
        <p:pic>
          <p:nvPicPr>
            <p:cNvPr id="11" name="object 11"/>
            <p:cNvPicPr/>
            <p:nvPr/>
          </p:nvPicPr>
          <p:blipFill>
            <a:blip r:embed="rId3" cstate="print"/>
            <a:stretch>
              <a:fillRect/>
            </a:stretch>
          </p:blipFill>
          <p:spPr>
            <a:xfrm>
              <a:off x="8673477" y="3452514"/>
              <a:ext cx="266700" cy="209550"/>
            </a:xfrm>
            <a:prstGeom prst="rect">
              <a:avLst/>
            </a:prstGeom>
          </p:spPr>
        </p:pic>
        <p:pic>
          <p:nvPicPr>
            <p:cNvPr id="12" name="object 12"/>
            <p:cNvPicPr/>
            <p:nvPr/>
          </p:nvPicPr>
          <p:blipFill>
            <a:blip r:embed="rId3" cstate="print"/>
            <a:stretch>
              <a:fillRect/>
            </a:stretch>
          </p:blipFill>
          <p:spPr>
            <a:xfrm>
              <a:off x="8529542" y="3525928"/>
              <a:ext cx="266700" cy="209550"/>
            </a:xfrm>
            <a:prstGeom prst="rect">
              <a:avLst/>
            </a:prstGeom>
          </p:spPr>
        </p:pic>
      </p:grpSp>
      <p:pic>
        <p:nvPicPr>
          <p:cNvPr id="13" name="object 13"/>
          <p:cNvPicPr/>
          <p:nvPr/>
        </p:nvPicPr>
        <p:blipFill>
          <a:blip r:embed="rId4" cstate="print"/>
          <a:stretch>
            <a:fillRect/>
          </a:stretch>
        </p:blipFill>
        <p:spPr>
          <a:xfrm>
            <a:off x="8347463" y="552385"/>
            <a:ext cx="530273" cy="317149"/>
          </a:xfrm>
          <a:prstGeom prst="rect">
            <a:avLst/>
          </a:prstGeom>
        </p:spPr>
      </p:pic>
      <p:sp>
        <p:nvSpPr>
          <p:cNvPr id="14" name="object 14"/>
          <p:cNvSpPr txBox="1"/>
          <p:nvPr/>
        </p:nvSpPr>
        <p:spPr>
          <a:xfrm>
            <a:off x="4473816" y="1254058"/>
            <a:ext cx="4230370" cy="1856105"/>
          </a:xfrm>
          <a:prstGeom prst="rect">
            <a:avLst/>
          </a:prstGeom>
        </p:spPr>
        <p:txBody>
          <a:bodyPr vert="horz" wrap="square" lIns="0" tIns="17145" rIns="0" bIns="0" rtlCol="0">
            <a:spAutoFit/>
          </a:bodyPr>
          <a:lstStyle/>
          <a:p>
            <a:pPr marL="38100">
              <a:lnSpc>
                <a:spcPct val="100000"/>
              </a:lnSpc>
              <a:spcBef>
                <a:spcPts val="135"/>
              </a:spcBef>
            </a:pPr>
            <a:r>
              <a:rPr sz="3200" spc="-80" dirty="0">
                <a:solidFill>
                  <a:srgbClr val="FFFFFF"/>
                </a:solidFill>
                <a:latin typeface="Trebuchet MS"/>
                <a:cs typeface="Trebuchet MS"/>
              </a:rPr>
              <a:t>G</a:t>
            </a:r>
            <a:r>
              <a:rPr sz="3200" spc="-95" dirty="0">
                <a:solidFill>
                  <a:srgbClr val="FFFFFF"/>
                </a:solidFill>
                <a:latin typeface="Trebuchet MS"/>
                <a:cs typeface="Trebuchet MS"/>
              </a:rPr>
              <a:t>a</a:t>
            </a:r>
            <a:r>
              <a:rPr sz="3200" spc="-220" dirty="0">
                <a:solidFill>
                  <a:srgbClr val="FFFFFF"/>
                </a:solidFill>
                <a:latin typeface="Trebuchet MS"/>
                <a:cs typeface="Trebuchet MS"/>
              </a:rPr>
              <a:t>r</a:t>
            </a:r>
            <a:r>
              <a:rPr sz="3200" spc="-90" dirty="0">
                <a:solidFill>
                  <a:srgbClr val="FFFFFF"/>
                </a:solidFill>
                <a:latin typeface="Trebuchet MS"/>
                <a:cs typeface="Trebuchet MS"/>
              </a:rPr>
              <a:t>t</a:t>
            </a:r>
            <a:r>
              <a:rPr sz="3200" spc="-85" dirty="0">
                <a:solidFill>
                  <a:srgbClr val="FFFFFF"/>
                </a:solidFill>
                <a:latin typeface="Trebuchet MS"/>
                <a:cs typeface="Trebuchet MS"/>
              </a:rPr>
              <a:t>n</a:t>
            </a:r>
            <a:r>
              <a:rPr sz="3200" spc="-150" dirty="0">
                <a:solidFill>
                  <a:srgbClr val="FFFFFF"/>
                </a:solidFill>
                <a:latin typeface="Trebuchet MS"/>
                <a:cs typeface="Trebuchet MS"/>
              </a:rPr>
              <a:t>e</a:t>
            </a:r>
            <a:r>
              <a:rPr sz="3200" spc="-110" dirty="0">
                <a:solidFill>
                  <a:srgbClr val="FFFFFF"/>
                </a:solidFill>
                <a:latin typeface="Trebuchet MS"/>
                <a:cs typeface="Trebuchet MS"/>
              </a:rPr>
              <a:t>r</a:t>
            </a:r>
            <a:r>
              <a:rPr sz="3200" spc="-330" dirty="0">
                <a:solidFill>
                  <a:srgbClr val="FFFFFF"/>
                </a:solidFill>
                <a:latin typeface="Trebuchet MS"/>
                <a:cs typeface="Trebuchet MS"/>
              </a:rPr>
              <a:t> </a:t>
            </a:r>
            <a:r>
              <a:rPr sz="3200" spc="-220" dirty="0">
                <a:solidFill>
                  <a:srgbClr val="FFFFFF"/>
                </a:solidFill>
                <a:latin typeface="Trebuchet MS"/>
                <a:cs typeface="Trebuchet MS"/>
              </a:rPr>
              <a:t>r</a:t>
            </a:r>
            <a:r>
              <a:rPr sz="3200" spc="-150" dirty="0">
                <a:solidFill>
                  <a:srgbClr val="FFFFFF"/>
                </a:solidFill>
                <a:latin typeface="Trebuchet MS"/>
                <a:cs typeface="Trebuchet MS"/>
              </a:rPr>
              <a:t>e</a:t>
            </a:r>
            <a:r>
              <a:rPr sz="3200" spc="-215" dirty="0">
                <a:solidFill>
                  <a:srgbClr val="FFFFFF"/>
                </a:solidFill>
                <a:latin typeface="Trebuchet MS"/>
                <a:cs typeface="Trebuchet MS"/>
              </a:rPr>
              <a:t>c</a:t>
            </a:r>
            <a:r>
              <a:rPr sz="3200" spc="40" dirty="0">
                <a:solidFill>
                  <a:srgbClr val="FFFFFF"/>
                </a:solidFill>
                <a:latin typeface="Trebuchet MS"/>
                <a:cs typeface="Trebuchet MS"/>
              </a:rPr>
              <a:t>o</a:t>
            </a:r>
            <a:r>
              <a:rPr sz="3200" spc="150" dirty="0">
                <a:solidFill>
                  <a:srgbClr val="FFFFFF"/>
                </a:solidFill>
                <a:latin typeface="Trebuchet MS"/>
                <a:cs typeface="Trebuchet MS"/>
              </a:rPr>
              <a:t>g</a:t>
            </a:r>
            <a:r>
              <a:rPr sz="3200" spc="10" dirty="0">
                <a:solidFill>
                  <a:srgbClr val="FFFFFF"/>
                </a:solidFill>
                <a:latin typeface="Trebuchet MS"/>
                <a:cs typeface="Trebuchet MS"/>
              </a:rPr>
              <a:t>n</a:t>
            </a:r>
            <a:r>
              <a:rPr sz="3200" spc="-180" dirty="0">
                <a:solidFill>
                  <a:srgbClr val="FFFFFF"/>
                </a:solidFill>
                <a:latin typeface="Trebuchet MS"/>
                <a:cs typeface="Trebuchet MS"/>
              </a:rPr>
              <a:t>i</a:t>
            </a:r>
            <a:r>
              <a:rPr sz="3200" spc="-229" dirty="0">
                <a:solidFill>
                  <a:srgbClr val="FFFFFF"/>
                </a:solidFill>
                <a:latin typeface="Trebuchet MS"/>
                <a:cs typeface="Trebuchet MS"/>
              </a:rPr>
              <a:t>z</a:t>
            </a:r>
            <a:r>
              <a:rPr sz="3200" spc="-150" dirty="0">
                <a:solidFill>
                  <a:srgbClr val="FFFFFF"/>
                </a:solidFill>
                <a:latin typeface="Trebuchet MS"/>
                <a:cs typeface="Trebuchet MS"/>
              </a:rPr>
              <a:t>e</a:t>
            </a:r>
            <a:r>
              <a:rPr sz="3200" spc="90" dirty="0">
                <a:solidFill>
                  <a:srgbClr val="FFFFFF"/>
                </a:solidFill>
                <a:latin typeface="Trebuchet MS"/>
                <a:cs typeface="Trebuchet MS"/>
              </a:rPr>
              <a:t>s</a:t>
            </a:r>
            <a:endParaRPr sz="3200">
              <a:latin typeface="Trebuchet MS"/>
              <a:cs typeface="Trebuchet MS"/>
            </a:endParaRPr>
          </a:p>
          <a:p>
            <a:pPr marL="38100">
              <a:lnSpc>
                <a:spcPct val="100000"/>
              </a:lnSpc>
              <a:spcBef>
                <a:spcPts val="45"/>
              </a:spcBef>
            </a:pPr>
            <a:r>
              <a:rPr sz="3200" spc="140" dirty="0">
                <a:solidFill>
                  <a:srgbClr val="FFFFFF"/>
                </a:solidFill>
                <a:latin typeface="Trebuchet MS"/>
                <a:cs typeface="Trebuchet MS"/>
              </a:rPr>
              <a:t>A</a:t>
            </a:r>
            <a:r>
              <a:rPr sz="3200" spc="265" dirty="0">
                <a:solidFill>
                  <a:srgbClr val="FFFFFF"/>
                </a:solidFill>
                <a:latin typeface="Trebuchet MS"/>
                <a:cs typeface="Trebuchet MS"/>
              </a:rPr>
              <a:t>W</a:t>
            </a:r>
            <a:r>
              <a:rPr sz="3200" spc="365" dirty="0">
                <a:solidFill>
                  <a:srgbClr val="FFFFFF"/>
                </a:solidFill>
                <a:latin typeface="Trebuchet MS"/>
                <a:cs typeface="Trebuchet MS"/>
              </a:rPr>
              <a:t>S</a:t>
            </a:r>
            <a:r>
              <a:rPr sz="3200" spc="-320" dirty="0">
                <a:solidFill>
                  <a:srgbClr val="FFFFFF"/>
                </a:solidFill>
                <a:latin typeface="Trebuchet MS"/>
                <a:cs typeface="Trebuchet MS"/>
              </a:rPr>
              <a:t> </a:t>
            </a:r>
            <a:r>
              <a:rPr sz="3200" spc="-35" dirty="0">
                <a:solidFill>
                  <a:srgbClr val="FFFFFF"/>
                </a:solidFill>
                <a:latin typeface="Trebuchet MS"/>
                <a:cs typeface="Trebuchet MS"/>
              </a:rPr>
              <a:t>a</a:t>
            </a:r>
            <a:r>
              <a:rPr sz="3200" spc="145" dirty="0">
                <a:solidFill>
                  <a:srgbClr val="FFFFFF"/>
                </a:solidFill>
                <a:latin typeface="Trebuchet MS"/>
                <a:cs typeface="Trebuchet MS"/>
              </a:rPr>
              <a:t>s</a:t>
            </a:r>
            <a:r>
              <a:rPr sz="3200" spc="-320" dirty="0">
                <a:solidFill>
                  <a:srgbClr val="FFFFFF"/>
                </a:solidFill>
                <a:latin typeface="Trebuchet MS"/>
                <a:cs typeface="Trebuchet MS"/>
              </a:rPr>
              <a:t> </a:t>
            </a:r>
            <a:r>
              <a:rPr sz="3200" spc="75" dirty="0">
                <a:solidFill>
                  <a:srgbClr val="FFFFFF"/>
                </a:solidFill>
                <a:latin typeface="Trebuchet MS"/>
                <a:cs typeface="Trebuchet MS"/>
              </a:rPr>
              <a:t>a</a:t>
            </a:r>
            <a:r>
              <a:rPr sz="3200" spc="-325" dirty="0">
                <a:solidFill>
                  <a:srgbClr val="FFFFFF"/>
                </a:solidFill>
                <a:latin typeface="Trebuchet MS"/>
                <a:cs typeface="Trebuchet MS"/>
              </a:rPr>
              <a:t> </a:t>
            </a:r>
            <a:r>
              <a:rPr sz="3200" spc="30" dirty="0">
                <a:solidFill>
                  <a:srgbClr val="FFFFFF"/>
                </a:solidFill>
                <a:latin typeface="Trebuchet MS"/>
                <a:cs typeface="Trebuchet MS"/>
              </a:rPr>
              <a:t>L</a:t>
            </a:r>
            <a:r>
              <a:rPr sz="3200" spc="-100" dirty="0">
                <a:solidFill>
                  <a:srgbClr val="FFFFFF"/>
                </a:solidFill>
                <a:latin typeface="Trebuchet MS"/>
                <a:cs typeface="Trebuchet MS"/>
              </a:rPr>
              <a:t>e</a:t>
            </a:r>
            <a:r>
              <a:rPr sz="3200" spc="-35" dirty="0">
                <a:solidFill>
                  <a:srgbClr val="FFFFFF"/>
                </a:solidFill>
                <a:latin typeface="Trebuchet MS"/>
                <a:cs typeface="Trebuchet MS"/>
              </a:rPr>
              <a:t>a</a:t>
            </a:r>
            <a:r>
              <a:rPr sz="3200" spc="75" dirty="0">
                <a:solidFill>
                  <a:srgbClr val="FFFFFF"/>
                </a:solidFill>
                <a:latin typeface="Trebuchet MS"/>
                <a:cs typeface="Trebuchet MS"/>
              </a:rPr>
              <a:t>d</a:t>
            </a:r>
            <a:r>
              <a:rPr sz="3200" spc="-100" dirty="0">
                <a:solidFill>
                  <a:srgbClr val="FFFFFF"/>
                </a:solidFill>
                <a:latin typeface="Trebuchet MS"/>
                <a:cs typeface="Trebuchet MS"/>
              </a:rPr>
              <a:t>e</a:t>
            </a:r>
            <a:r>
              <a:rPr sz="3200" spc="30" dirty="0">
                <a:solidFill>
                  <a:srgbClr val="FFFFFF"/>
                </a:solidFill>
                <a:latin typeface="Trebuchet MS"/>
                <a:cs typeface="Trebuchet MS"/>
              </a:rPr>
              <a:t>r</a:t>
            </a:r>
            <a:endParaRPr sz="3200">
              <a:latin typeface="Trebuchet MS"/>
              <a:cs typeface="Trebuchet MS"/>
            </a:endParaRPr>
          </a:p>
          <a:p>
            <a:pPr marL="38100">
              <a:lnSpc>
                <a:spcPct val="100000"/>
              </a:lnSpc>
              <a:spcBef>
                <a:spcPts val="170"/>
              </a:spcBef>
            </a:pPr>
            <a:r>
              <a:rPr sz="3200" spc="-110" dirty="0">
                <a:solidFill>
                  <a:srgbClr val="FFFFFF"/>
                </a:solidFill>
                <a:latin typeface="Trebuchet MS"/>
                <a:cs typeface="Trebuchet MS"/>
              </a:rPr>
              <a:t>fo</a:t>
            </a:r>
            <a:r>
              <a:rPr sz="3200" spc="5" dirty="0">
                <a:solidFill>
                  <a:srgbClr val="FFFFFF"/>
                </a:solidFill>
                <a:latin typeface="Trebuchet MS"/>
                <a:cs typeface="Trebuchet MS"/>
              </a:rPr>
              <a:t>r</a:t>
            </a:r>
            <a:r>
              <a:rPr sz="3200" spc="-325" dirty="0">
                <a:solidFill>
                  <a:srgbClr val="FFFFFF"/>
                </a:solidFill>
                <a:latin typeface="Trebuchet MS"/>
                <a:cs typeface="Trebuchet MS"/>
              </a:rPr>
              <a:t> </a:t>
            </a:r>
            <a:r>
              <a:rPr sz="3200" spc="-185" dirty="0">
                <a:solidFill>
                  <a:srgbClr val="FFFFFF"/>
                </a:solidFill>
                <a:latin typeface="Trebuchet MS"/>
                <a:cs typeface="Trebuchet MS"/>
              </a:rPr>
              <a:t>t</a:t>
            </a:r>
            <a:r>
              <a:rPr sz="3200" spc="-70" dirty="0">
                <a:solidFill>
                  <a:srgbClr val="FFFFFF"/>
                </a:solidFill>
                <a:latin typeface="Trebuchet MS"/>
                <a:cs typeface="Trebuchet MS"/>
              </a:rPr>
              <a:t>h</a:t>
            </a:r>
            <a:r>
              <a:rPr sz="3200" spc="45" dirty="0">
                <a:solidFill>
                  <a:srgbClr val="FFFFFF"/>
                </a:solidFill>
                <a:latin typeface="Trebuchet MS"/>
                <a:cs typeface="Trebuchet MS"/>
              </a:rPr>
              <a:t>e</a:t>
            </a:r>
            <a:r>
              <a:rPr sz="3200" spc="-325" dirty="0">
                <a:solidFill>
                  <a:srgbClr val="FFFFFF"/>
                </a:solidFill>
                <a:latin typeface="Trebuchet MS"/>
                <a:cs typeface="Trebuchet MS"/>
              </a:rPr>
              <a:t> </a:t>
            </a:r>
            <a:r>
              <a:rPr sz="3200" spc="145" dirty="0">
                <a:solidFill>
                  <a:srgbClr val="FFFFFF"/>
                </a:solidFill>
                <a:latin typeface="Trebuchet MS"/>
                <a:cs typeface="Trebuchet MS"/>
              </a:rPr>
              <a:t>1</a:t>
            </a:r>
            <a:r>
              <a:rPr sz="3200" spc="140" dirty="0">
                <a:solidFill>
                  <a:srgbClr val="FFFFFF"/>
                </a:solidFill>
                <a:latin typeface="Trebuchet MS"/>
                <a:cs typeface="Trebuchet MS"/>
              </a:rPr>
              <a:t>1</a:t>
            </a:r>
            <a:r>
              <a:rPr sz="3225" spc="-104" baseline="25839" dirty="0">
                <a:solidFill>
                  <a:srgbClr val="FFFFFF"/>
                </a:solidFill>
                <a:latin typeface="Trebuchet MS"/>
                <a:cs typeface="Trebuchet MS"/>
              </a:rPr>
              <a:t>t</a:t>
            </a:r>
            <a:r>
              <a:rPr sz="3225" spc="15" baseline="25839" dirty="0">
                <a:solidFill>
                  <a:srgbClr val="FFFFFF"/>
                </a:solidFill>
                <a:latin typeface="Trebuchet MS"/>
                <a:cs typeface="Trebuchet MS"/>
              </a:rPr>
              <a:t>h</a:t>
            </a:r>
            <a:r>
              <a:rPr sz="3225" spc="37" baseline="25839" dirty="0">
                <a:solidFill>
                  <a:srgbClr val="FFFFFF"/>
                </a:solidFill>
                <a:latin typeface="Trebuchet MS"/>
                <a:cs typeface="Trebuchet MS"/>
              </a:rPr>
              <a:t> </a:t>
            </a:r>
            <a:r>
              <a:rPr sz="3200" spc="-105" dirty="0">
                <a:solidFill>
                  <a:srgbClr val="FFFFFF"/>
                </a:solidFill>
                <a:latin typeface="Trebuchet MS"/>
                <a:cs typeface="Trebuchet MS"/>
              </a:rPr>
              <a:t>st</a:t>
            </a:r>
            <a:r>
              <a:rPr sz="3200" spc="-225" dirty="0">
                <a:solidFill>
                  <a:srgbClr val="FFFFFF"/>
                </a:solidFill>
                <a:latin typeface="Trebuchet MS"/>
                <a:cs typeface="Trebuchet MS"/>
              </a:rPr>
              <a:t>r</a:t>
            </a:r>
            <a:r>
              <a:rPr sz="3200" spc="-240" dirty="0">
                <a:solidFill>
                  <a:srgbClr val="FFFFFF"/>
                </a:solidFill>
                <a:latin typeface="Trebuchet MS"/>
                <a:cs typeface="Trebuchet MS"/>
              </a:rPr>
              <a:t>a</a:t>
            </a:r>
            <a:r>
              <a:rPr sz="3200" spc="-175" dirty="0">
                <a:solidFill>
                  <a:srgbClr val="FFFFFF"/>
                </a:solidFill>
                <a:latin typeface="Trebuchet MS"/>
                <a:cs typeface="Trebuchet MS"/>
              </a:rPr>
              <a:t>i</a:t>
            </a:r>
            <a:r>
              <a:rPr sz="3200" spc="150" dirty="0">
                <a:solidFill>
                  <a:srgbClr val="FFFFFF"/>
                </a:solidFill>
                <a:latin typeface="Trebuchet MS"/>
                <a:cs typeface="Trebuchet MS"/>
              </a:rPr>
              <a:t>g</a:t>
            </a:r>
            <a:r>
              <a:rPr sz="3200" spc="10" dirty="0">
                <a:solidFill>
                  <a:srgbClr val="FFFFFF"/>
                </a:solidFill>
                <a:latin typeface="Trebuchet MS"/>
                <a:cs typeface="Trebuchet MS"/>
              </a:rPr>
              <a:t>h</a:t>
            </a:r>
            <a:r>
              <a:rPr sz="3200" spc="-75" dirty="0">
                <a:solidFill>
                  <a:srgbClr val="FFFFFF"/>
                </a:solidFill>
                <a:latin typeface="Trebuchet MS"/>
                <a:cs typeface="Trebuchet MS"/>
              </a:rPr>
              <a:t>t</a:t>
            </a:r>
            <a:r>
              <a:rPr sz="3200" spc="-325" dirty="0">
                <a:solidFill>
                  <a:srgbClr val="FFFFFF"/>
                </a:solidFill>
                <a:latin typeface="Trebuchet MS"/>
                <a:cs typeface="Trebuchet MS"/>
              </a:rPr>
              <a:t> </a:t>
            </a:r>
            <a:r>
              <a:rPr sz="3200" spc="-80" dirty="0">
                <a:solidFill>
                  <a:srgbClr val="FFFFFF"/>
                </a:solidFill>
                <a:latin typeface="Trebuchet MS"/>
                <a:cs typeface="Trebuchet MS"/>
              </a:rPr>
              <a:t>y</a:t>
            </a:r>
            <a:r>
              <a:rPr sz="3200" spc="-150" dirty="0">
                <a:solidFill>
                  <a:srgbClr val="FFFFFF"/>
                </a:solidFill>
                <a:latin typeface="Trebuchet MS"/>
                <a:cs typeface="Trebuchet MS"/>
              </a:rPr>
              <a:t>e</a:t>
            </a:r>
            <a:r>
              <a:rPr sz="3200" spc="-175" dirty="0">
                <a:solidFill>
                  <a:srgbClr val="FFFFFF"/>
                </a:solidFill>
                <a:latin typeface="Trebuchet MS"/>
                <a:cs typeface="Trebuchet MS"/>
              </a:rPr>
              <a:t>ar</a:t>
            </a:r>
            <a:endParaRPr sz="3200">
              <a:latin typeface="Trebuchet MS"/>
              <a:cs typeface="Trebuchet MS"/>
            </a:endParaRPr>
          </a:p>
          <a:p>
            <a:pPr marL="38100">
              <a:lnSpc>
                <a:spcPct val="100000"/>
              </a:lnSpc>
              <a:spcBef>
                <a:spcPts val="1320"/>
              </a:spcBef>
            </a:pPr>
            <a:r>
              <a:rPr sz="1100" spc="40" dirty="0">
                <a:solidFill>
                  <a:srgbClr val="FFFFFF"/>
                </a:solidFill>
                <a:latin typeface="Trebuchet MS"/>
                <a:cs typeface="Trebuchet MS"/>
              </a:rPr>
              <a:t>M</a:t>
            </a:r>
            <a:r>
              <a:rPr sz="1100" spc="30" dirty="0">
                <a:solidFill>
                  <a:srgbClr val="FFFFFF"/>
                </a:solidFill>
                <a:latin typeface="Trebuchet MS"/>
                <a:cs typeface="Trebuchet MS"/>
              </a:rPr>
              <a:t>a</a:t>
            </a:r>
            <a:r>
              <a:rPr sz="1100" spc="55" dirty="0">
                <a:solidFill>
                  <a:srgbClr val="FFFFFF"/>
                </a:solidFill>
                <a:latin typeface="Trebuchet MS"/>
                <a:cs typeface="Trebuchet MS"/>
              </a:rPr>
              <a:t>g</a:t>
            </a:r>
            <a:r>
              <a:rPr sz="1100" spc="-55" dirty="0">
                <a:solidFill>
                  <a:srgbClr val="FFFFFF"/>
                </a:solidFill>
                <a:latin typeface="Trebuchet MS"/>
                <a:cs typeface="Trebuchet MS"/>
              </a:rPr>
              <a:t>i</a:t>
            </a:r>
            <a:r>
              <a:rPr sz="1100" spc="-40" dirty="0">
                <a:solidFill>
                  <a:srgbClr val="FFFFFF"/>
                </a:solidFill>
                <a:latin typeface="Trebuchet MS"/>
                <a:cs typeface="Trebuchet MS"/>
              </a:rPr>
              <a:t>c</a:t>
            </a:r>
            <a:r>
              <a:rPr sz="1100" spc="-80" dirty="0">
                <a:solidFill>
                  <a:srgbClr val="FFFFFF"/>
                </a:solidFill>
                <a:latin typeface="Trebuchet MS"/>
                <a:cs typeface="Trebuchet MS"/>
              </a:rPr>
              <a:t> </a:t>
            </a:r>
            <a:r>
              <a:rPr sz="1100" spc="65" dirty="0">
                <a:solidFill>
                  <a:srgbClr val="FFFFFF"/>
                </a:solidFill>
                <a:latin typeface="Trebuchet MS"/>
                <a:cs typeface="Trebuchet MS"/>
              </a:rPr>
              <a:t>Q</a:t>
            </a:r>
            <a:r>
              <a:rPr sz="1100" spc="-5" dirty="0">
                <a:solidFill>
                  <a:srgbClr val="FFFFFF"/>
                </a:solidFill>
                <a:latin typeface="Trebuchet MS"/>
                <a:cs typeface="Trebuchet MS"/>
              </a:rPr>
              <a:t>u</a:t>
            </a:r>
            <a:r>
              <a:rPr sz="1100" spc="-30" dirty="0">
                <a:solidFill>
                  <a:srgbClr val="FFFFFF"/>
                </a:solidFill>
                <a:latin typeface="Trebuchet MS"/>
                <a:cs typeface="Trebuchet MS"/>
              </a:rPr>
              <a:t>a</a:t>
            </a:r>
            <a:r>
              <a:rPr sz="1100" spc="10" dirty="0">
                <a:solidFill>
                  <a:srgbClr val="FFFFFF"/>
                </a:solidFill>
                <a:latin typeface="Trebuchet MS"/>
                <a:cs typeface="Trebuchet MS"/>
              </a:rPr>
              <a:t>d</a:t>
            </a:r>
            <a:r>
              <a:rPr sz="1100" spc="-45" dirty="0">
                <a:solidFill>
                  <a:srgbClr val="FFFFFF"/>
                </a:solidFill>
                <a:latin typeface="Trebuchet MS"/>
                <a:cs typeface="Trebuchet MS"/>
              </a:rPr>
              <a:t>r</a:t>
            </a:r>
            <a:r>
              <a:rPr sz="1100" spc="-30" dirty="0">
                <a:solidFill>
                  <a:srgbClr val="FFFFFF"/>
                </a:solidFill>
                <a:latin typeface="Trebuchet MS"/>
                <a:cs typeface="Trebuchet MS"/>
              </a:rPr>
              <a:t>a</a:t>
            </a:r>
            <a:r>
              <a:rPr sz="1100" spc="10" dirty="0">
                <a:solidFill>
                  <a:srgbClr val="FFFFFF"/>
                </a:solidFill>
                <a:latin typeface="Trebuchet MS"/>
                <a:cs typeface="Trebuchet MS"/>
              </a:rPr>
              <a:t>n</a:t>
            </a:r>
            <a:r>
              <a:rPr sz="1100" spc="-15" dirty="0">
                <a:solidFill>
                  <a:srgbClr val="FFFFFF"/>
                </a:solidFill>
                <a:latin typeface="Trebuchet MS"/>
                <a:cs typeface="Trebuchet MS"/>
              </a:rPr>
              <a:t>t</a:t>
            </a:r>
            <a:r>
              <a:rPr sz="1100" spc="-80" dirty="0">
                <a:solidFill>
                  <a:srgbClr val="FFFFFF"/>
                </a:solidFill>
                <a:latin typeface="Trebuchet MS"/>
                <a:cs typeface="Trebuchet MS"/>
              </a:rPr>
              <a:t> </a:t>
            </a:r>
            <a:r>
              <a:rPr sz="1100" spc="-25" dirty="0">
                <a:solidFill>
                  <a:srgbClr val="FFFFFF"/>
                </a:solidFill>
                <a:latin typeface="Trebuchet MS"/>
                <a:cs typeface="Trebuchet MS"/>
              </a:rPr>
              <a:t>f</a:t>
            </a:r>
            <a:r>
              <a:rPr sz="1100" spc="15" dirty="0">
                <a:solidFill>
                  <a:srgbClr val="FFFFFF"/>
                </a:solidFill>
                <a:latin typeface="Trebuchet MS"/>
                <a:cs typeface="Trebuchet MS"/>
              </a:rPr>
              <a:t>o</a:t>
            </a:r>
            <a:r>
              <a:rPr sz="1100" spc="-20" dirty="0">
                <a:solidFill>
                  <a:srgbClr val="FFFFFF"/>
                </a:solidFill>
                <a:latin typeface="Trebuchet MS"/>
                <a:cs typeface="Trebuchet MS"/>
              </a:rPr>
              <a:t>r</a:t>
            </a:r>
            <a:r>
              <a:rPr sz="1100" spc="-80" dirty="0">
                <a:solidFill>
                  <a:srgbClr val="FFFFFF"/>
                </a:solidFill>
                <a:latin typeface="Trebuchet MS"/>
                <a:cs typeface="Trebuchet MS"/>
              </a:rPr>
              <a:t> </a:t>
            </a:r>
            <a:r>
              <a:rPr sz="1100" spc="-25" dirty="0">
                <a:solidFill>
                  <a:srgbClr val="FFFFFF"/>
                </a:solidFill>
                <a:latin typeface="Trebuchet MS"/>
                <a:cs typeface="Trebuchet MS"/>
              </a:rPr>
              <a:t>C</a:t>
            </a:r>
            <a:r>
              <a:rPr sz="1100" spc="-30" dirty="0">
                <a:solidFill>
                  <a:srgbClr val="FFFFFF"/>
                </a:solidFill>
                <a:latin typeface="Trebuchet MS"/>
                <a:cs typeface="Trebuchet MS"/>
              </a:rPr>
              <a:t>l</a:t>
            </a:r>
            <a:r>
              <a:rPr sz="1100" spc="15" dirty="0">
                <a:solidFill>
                  <a:srgbClr val="FFFFFF"/>
                </a:solidFill>
                <a:latin typeface="Trebuchet MS"/>
                <a:cs typeface="Trebuchet MS"/>
              </a:rPr>
              <a:t>o</a:t>
            </a:r>
            <a:r>
              <a:rPr sz="1100" spc="-5" dirty="0">
                <a:solidFill>
                  <a:srgbClr val="FFFFFF"/>
                </a:solidFill>
                <a:latin typeface="Trebuchet MS"/>
                <a:cs typeface="Trebuchet MS"/>
              </a:rPr>
              <a:t>u</a:t>
            </a:r>
            <a:r>
              <a:rPr sz="1100" spc="35" dirty="0">
                <a:solidFill>
                  <a:srgbClr val="FFFFFF"/>
                </a:solidFill>
                <a:latin typeface="Trebuchet MS"/>
                <a:cs typeface="Trebuchet MS"/>
              </a:rPr>
              <a:t>d</a:t>
            </a:r>
            <a:r>
              <a:rPr sz="1100" spc="-85" dirty="0">
                <a:solidFill>
                  <a:srgbClr val="FFFFFF"/>
                </a:solidFill>
                <a:latin typeface="Trebuchet MS"/>
                <a:cs typeface="Trebuchet MS"/>
              </a:rPr>
              <a:t> </a:t>
            </a:r>
            <a:r>
              <a:rPr sz="1100" spc="-25" dirty="0">
                <a:solidFill>
                  <a:srgbClr val="FFFFFF"/>
                </a:solidFill>
                <a:latin typeface="Trebuchet MS"/>
                <a:cs typeface="Trebuchet MS"/>
              </a:rPr>
              <a:t>I</a:t>
            </a:r>
            <a:r>
              <a:rPr sz="1100" spc="10" dirty="0">
                <a:solidFill>
                  <a:srgbClr val="FFFFFF"/>
                </a:solidFill>
                <a:latin typeface="Trebuchet MS"/>
                <a:cs typeface="Trebuchet MS"/>
              </a:rPr>
              <a:t>n</a:t>
            </a:r>
            <a:r>
              <a:rPr sz="1100" spc="-25" dirty="0">
                <a:solidFill>
                  <a:srgbClr val="FFFFFF"/>
                </a:solidFill>
                <a:latin typeface="Trebuchet MS"/>
                <a:cs typeface="Trebuchet MS"/>
              </a:rPr>
              <a:t>f</a:t>
            </a:r>
            <a:r>
              <a:rPr sz="1100" spc="-45" dirty="0">
                <a:solidFill>
                  <a:srgbClr val="FFFFFF"/>
                </a:solidFill>
                <a:latin typeface="Trebuchet MS"/>
                <a:cs typeface="Trebuchet MS"/>
              </a:rPr>
              <a:t>r</a:t>
            </a:r>
            <a:r>
              <a:rPr sz="1100" spc="-30" dirty="0">
                <a:solidFill>
                  <a:srgbClr val="FFFFFF"/>
                </a:solidFill>
                <a:latin typeface="Trebuchet MS"/>
                <a:cs typeface="Trebuchet MS"/>
              </a:rPr>
              <a:t>a</a:t>
            </a:r>
            <a:r>
              <a:rPr sz="1100" spc="-5" dirty="0">
                <a:solidFill>
                  <a:srgbClr val="FFFFFF"/>
                </a:solidFill>
                <a:latin typeface="Trebuchet MS"/>
                <a:cs typeface="Trebuchet MS"/>
              </a:rPr>
              <a:t>s</a:t>
            </a:r>
            <a:r>
              <a:rPr sz="1100" spc="-40" dirty="0">
                <a:solidFill>
                  <a:srgbClr val="FFFFFF"/>
                </a:solidFill>
                <a:latin typeface="Trebuchet MS"/>
                <a:cs typeface="Trebuchet MS"/>
              </a:rPr>
              <a:t>t</a:t>
            </a:r>
            <a:r>
              <a:rPr sz="1100" spc="-45" dirty="0">
                <a:solidFill>
                  <a:srgbClr val="FFFFFF"/>
                </a:solidFill>
                <a:latin typeface="Trebuchet MS"/>
                <a:cs typeface="Trebuchet MS"/>
              </a:rPr>
              <a:t>r</a:t>
            </a:r>
            <a:r>
              <a:rPr sz="1100" spc="-5" dirty="0">
                <a:solidFill>
                  <a:srgbClr val="FFFFFF"/>
                </a:solidFill>
                <a:latin typeface="Trebuchet MS"/>
                <a:cs typeface="Trebuchet MS"/>
              </a:rPr>
              <a:t>u</a:t>
            </a:r>
            <a:r>
              <a:rPr sz="1100" spc="-60" dirty="0">
                <a:solidFill>
                  <a:srgbClr val="FFFFFF"/>
                </a:solidFill>
                <a:latin typeface="Trebuchet MS"/>
                <a:cs typeface="Trebuchet MS"/>
              </a:rPr>
              <a:t>c</a:t>
            </a:r>
            <a:r>
              <a:rPr sz="1100" spc="-40" dirty="0">
                <a:solidFill>
                  <a:srgbClr val="FFFFFF"/>
                </a:solidFill>
                <a:latin typeface="Trebuchet MS"/>
                <a:cs typeface="Trebuchet MS"/>
              </a:rPr>
              <a:t>t</a:t>
            </a:r>
            <a:r>
              <a:rPr sz="1100" spc="-5" dirty="0">
                <a:solidFill>
                  <a:srgbClr val="FFFFFF"/>
                </a:solidFill>
                <a:latin typeface="Trebuchet MS"/>
                <a:cs typeface="Trebuchet MS"/>
              </a:rPr>
              <a:t>u</a:t>
            </a:r>
            <a:r>
              <a:rPr sz="1100" spc="-45" dirty="0">
                <a:solidFill>
                  <a:srgbClr val="FFFFFF"/>
                </a:solidFill>
                <a:latin typeface="Trebuchet MS"/>
                <a:cs typeface="Trebuchet MS"/>
              </a:rPr>
              <a:t>r</a:t>
            </a:r>
            <a:r>
              <a:rPr sz="1100" spc="-20" dirty="0">
                <a:solidFill>
                  <a:srgbClr val="FFFFFF"/>
                </a:solidFill>
                <a:latin typeface="Trebuchet MS"/>
                <a:cs typeface="Trebuchet MS"/>
              </a:rPr>
              <a:t>e</a:t>
            </a:r>
            <a:r>
              <a:rPr sz="1100" spc="-90" dirty="0">
                <a:solidFill>
                  <a:srgbClr val="FFFFFF"/>
                </a:solidFill>
                <a:latin typeface="Trebuchet MS"/>
                <a:cs typeface="Trebuchet MS"/>
              </a:rPr>
              <a:t> </a:t>
            </a:r>
            <a:r>
              <a:rPr sz="1100" spc="-30" dirty="0">
                <a:solidFill>
                  <a:srgbClr val="FFFFFF"/>
                </a:solidFill>
                <a:latin typeface="Trebuchet MS"/>
                <a:cs typeface="Trebuchet MS"/>
              </a:rPr>
              <a:t>a</a:t>
            </a:r>
            <a:r>
              <a:rPr sz="1100" spc="10" dirty="0">
                <a:solidFill>
                  <a:srgbClr val="FFFFFF"/>
                </a:solidFill>
                <a:latin typeface="Trebuchet MS"/>
                <a:cs typeface="Trebuchet MS"/>
              </a:rPr>
              <a:t>n</a:t>
            </a:r>
            <a:r>
              <a:rPr sz="1100" spc="35" dirty="0">
                <a:solidFill>
                  <a:srgbClr val="FFFFFF"/>
                </a:solidFill>
                <a:latin typeface="Trebuchet MS"/>
                <a:cs typeface="Trebuchet MS"/>
              </a:rPr>
              <a:t>d</a:t>
            </a:r>
            <a:r>
              <a:rPr sz="1100" spc="-85" dirty="0">
                <a:solidFill>
                  <a:srgbClr val="FFFFFF"/>
                </a:solidFill>
                <a:latin typeface="Trebuchet MS"/>
                <a:cs typeface="Trebuchet MS"/>
              </a:rPr>
              <a:t> </a:t>
            </a:r>
            <a:r>
              <a:rPr sz="1100" spc="5" dirty="0">
                <a:solidFill>
                  <a:srgbClr val="FFFFFF"/>
                </a:solidFill>
                <a:latin typeface="Trebuchet MS"/>
                <a:cs typeface="Trebuchet MS"/>
              </a:rPr>
              <a:t>P</a:t>
            </a:r>
            <a:r>
              <a:rPr sz="1100" spc="-30" dirty="0">
                <a:solidFill>
                  <a:srgbClr val="FFFFFF"/>
                </a:solidFill>
                <a:latin typeface="Trebuchet MS"/>
                <a:cs typeface="Trebuchet MS"/>
              </a:rPr>
              <a:t>la</a:t>
            </a:r>
            <a:r>
              <a:rPr sz="1100" spc="-40" dirty="0">
                <a:solidFill>
                  <a:srgbClr val="FFFFFF"/>
                </a:solidFill>
                <a:latin typeface="Trebuchet MS"/>
                <a:cs typeface="Trebuchet MS"/>
              </a:rPr>
              <a:t>t</a:t>
            </a:r>
            <a:r>
              <a:rPr sz="1100" spc="-25" dirty="0">
                <a:solidFill>
                  <a:srgbClr val="FFFFFF"/>
                </a:solidFill>
                <a:latin typeface="Trebuchet MS"/>
                <a:cs typeface="Trebuchet MS"/>
              </a:rPr>
              <a:t>f</a:t>
            </a:r>
            <a:r>
              <a:rPr sz="1100" spc="15" dirty="0">
                <a:solidFill>
                  <a:srgbClr val="FFFFFF"/>
                </a:solidFill>
                <a:latin typeface="Trebuchet MS"/>
                <a:cs typeface="Trebuchet MS"/>
              </a:rPr>
              <a:t>o</a:t>
            </a:r>
            <a:r>
              <a:rPr sz="1100" spc="-45" dirty="0">
                <a:solidFill>
                  <a:srgbClr val="FFFFFF"/>
                </a:solidFill>
                <a:latin typeface="Trebuchet MS"/>
                <a:cs typeface="Trebuchet MS"/>
              </a:rPr>
              <a:t>r</a:t>
            </a:r>
            <a:r>
              <a:rPr sz="1100" spc="65" dirty="0">
                <a:solidFill>
                  <a:srgbClr val="FFFFFF"/>
                </a:solidFill>
                <a:latin typeface="Trebuchet MS"/>
                <a:cs typeface="Trebuchet MS"/>
              </a:rPr>
              <a:t>m</a:t>
            </a:r>
            <a:r>
              <a:rPr sz="1100" spc="-105" dirty="0">
                <a:solidFill>
                  <a:srgbClr val="FFFFFF"/>
                </a:solidFill>
                <a:latin typeface="Trebuchet MS"/>
                <a:cs typeface="Trebuchet MS"/>
              </a:rPr>
              <a:t> </a:t>
            </a:r>
            <a:r>
              <a:rPr sz="1100" spc="65" dirty="0">
                <a:solidFill>
                  <a:srgbClr val="FFFFFF"/>
                </a:solidFill>
                <a:latin typeface="Trebuchet MS"/>
                <a:cs typeface="Trebuchet MS"/>
              </a:rPr>
              <a:t>S</a:t>
            </a:r>
            <a:r>
              <a:rPr sz="1100" spc="-55" dirty="0">
                <a:solidFill>
                  <a:srgbClr val="FFFFFF"/>
                </a:solidFill>
                <a:latin typeface="Trebuchet MS"/>
                <a:cs typeface="Trebuchet MS"/>
              </a:rPr>
              <a:t>e</a:t>
            </a:r>
            <a:r>
              <a:rPr sz="1100" spc="-45" dirty="0">
                <a:solidFill>
                  <a:srgbClr val="FFFFFF"/>
                </a:solidFill>
                <a:latin typeface="Trebuchet MS"/>
                <a:cs typeface="Trebuchet MS"/>
              </a:rPr>
              <a:t>r</a:t>
            </a:r>
            <a:r>
              <a:rPr sz="1100" spc="-5" dirty="0">
                <a:solidFill>
                  <a:srgbClr val="FFFFFF"/>
                </a:solidFill>
                <a:latin typeface="Trebuchet MS"/>
                <a:cs typeface="Trebuchet MS"/>
              </a:rPr>
              <a:t>v</a:t>
            </a:r>
            <a:r>
              <a:rPr sz="1100" spc="-55" dirty="0">
                <a:solidFill>
                  <a:srgbClr val="FFFFFF"/>
                </a:solidFill>
                <a:latin typeface="Trebuchet MS"/>
                <a:cs typeface="Trebuchet MS"/>
              </a:rPr>
              <a:t>i</a:t>
            </a:r>
            <a:r>
              <a:rPr sz="1100" spc="-60" dirty="0">
                <a:solidFill>
                  <a:srgbClr val="FFFFFF"/>
                </a:solidFill>
                <a:latin typeface="Trebuchet MS"/>
                <a:cs typeface="Trebuchet MS"/>
              </a:rPr>
              <a:t>c</a:t>
            </a:r>
            <a:r>
              <a:rPr sz="1100" spc="-55" dirty="0">
                <a:solidFill>
                  <a:srgbClr val="FFFFFF"/>
                </a:solidFill>
                <a:latin typeface="Trebuchet MS"/>
                <a:cs typeface="Trebuchet MS"/>
              </a:rPr>
              <a:t>e</a:t>
            </a:r>
            <a:r>
              <a:rPr sz="1100" spc="25" dirty="0">
                <a:solidFill>
                  <a:srgbClr val="FFFFFF"/>
                </a:solidFill>
                <a:latin typeface="Trebuchet MS"/>
                <a:cs typeface="Trebuchet MS"/>
              </a:rPr>
              <a:t>s</a:t>
            </a:r>
            <a:endParaRPr sz="1100">
              <a:latin typeface="Trebuchet MS"/>
              <a:cs typeface="Trebuchet MS"/>
            </a:endParaRPr>
          </a:p>
        </p:txBody>
      </p:sp>
      <p:pic>
        <p:nvPicPr>
          <p:cNvPr id="15" name="object 15"/>
          <p:cNvPicPr/>
          <p:nvPr/>
        </p:nvPicPr>
        <p:blipFill>
          <a:blip r:embed="rId5" cstate="print"/>
          <a:stretch>
            <a:fillRect/>
          </a:stretch>
        </p:blipFill>
        <p:spPr>
          <a:xfrm>
            <a:off x="416920" y="660539"/>
            <a:ext cx="3689567" cy="3849983"/>
          </a:xfrm>
          <a:prstGeom prst="rect">
            <a:avLst/>
          </a:prstGeom>
        </p:spPr>
      </p:pic>
      <p:sp>
        <p:nvSpPr>
          <p:cNvPr id="16" name="object 16"/>
          <p:cNvSpPr txBox="1"/>
          <p:nvPr/>
        </p:nvSpPr>
        <p:spPr>
          <a:xfrm>
            <a:off x="4499216" y="4042155"/>
            <a:ext cx="4163695" cy="522605"/>
          </a:xfrm>
          <a:prstGeom prst="rect">
            <a:avLst/>
          </a:prstGeom>
        </p:spPr>
        <p:txBody>
          <a:bodyPr vert="horz" wrap="square" lIns="0" tIns="27939" rIns="0" bIns="0" rtlCol="0">
            <a:spAutoFit/>
          </a:bodyPr>
          <a:lstStyle/>
          <a:p>
            <a:pPr marL="12700">
              <a:lnSpc>
                <a:spcPct val="100000"/>
              </a:lnSpc>
              <a:spcBef>
                <a:spcPts val="219"/>
              </a:spcBef>
            </a:pPr>
            <a:r>
              <a:rPr sz="400" i="1" spc="5" dirty="0">
                <a:solidFill>
                  <a:srgbClr val="FFFFFF"/>
                </a:solidFill>
                <a:latin typeface="Trebuchet MS"/>
                <a:cs typeface="Trebuchet MS"/>
              </a:rPr>
              <a:t>Gartner,</a:t>
            </a:r>
            <a:r>
              <a:rPr sz="400" i="1" spc="10" dirty="0">
                <a:solidFill>
                  <a:srgbClr val="FFFFFF"/>
                </a:solidFill>
                <a:latin typeface="Trebuchet MS"/>
                <a:cs typeface="Trebuchet MS"/>
              </a:rPr>
              <a:t> </a:t>
            </a:r>
            <a:r>
              <a:rPr sz="400" i="1" spc="25" dirty="0">
                <a:solidFill>
                  <a:srgbClr val="FFFFFF"/>
                </a:solidFill>
                <a:latin typeface="Trebuchet MS"/>
                <a:cs typeface="Trebuchet MS"/>
              </a:rPr>
              <a:t>Magic</a:t>
            </a:r>
            <a:r>
              <a:rPr sz="400" i="1" spc="20" dirty="0">
                <a:solidFill>
                  <a:srgbClr val="FFFFFF"/>
                </a:solidFill>
                <a:latin typeface="Trebuchet MS"/>
                <a:cs typeface="Trebuchet MS"/>
              </a:rPr>
              <a:t> </a:t>
            </a:r>
            <a:r>
              <a:rPr sz="400" i="1" spc="25" dirty="0">
                <a:solidFill>
                  <a:srgbClr val="FFFFFF"/>
                </a:solidFill>
                <a:latin typeface="Trebuchet MS"/>
                <a:cs typeface="Trebuchet MS"/>
              </a:rPr>
              <a:t>Quadrant</a:t>
            </a:r>
            <a:r>
              <a:rPr sz="400" i="1" spc="15" dirty="0">
                <a:solidFill>
                  <a:srgbClr val="FFFFFF"/>
                </a:solidFill>
                <a:latin typeface="Trebuchet MS"/>
                <a:cs typeface="Trebuchet MS"/>
              </a:rPr>
              <a:t> </a:t>
            </a:r>
            <a:r>
              <a:rPr sz="400" i="1" dirty="0">
                <a:solidFill>
                  <a:srgbClr val="FFFFFF"/>
                </a:solidFill>
                <a:latin typeface="Trebuchet MS"/>
                <a:cs typeface="Trebuchet MS"/>
              </a:rPr>
              <a:t>for</a:t>
            </a:r>
            <a:r>
              <a:rPr sz="400" i="1" spc="15" dirty="0">
                <a:solidFill>
                  <a:srgbClr val="FFFFFF"/>
                </a:solidFill>
                <a:latin typeface="Trebuchet MS"/>
                <a:cs typeface="Trebuchet MS"/>
              </a:rPr>
              <a:t> </a:t>
            </a:r>
            <a:r>
              <a:rPr sz="400" i="1" spc="10" dirty="0">
                <a:solidFill>
                  <a:srgbClr val="FFFFFF"/>
                </a:solidFill>
                <a:latin typeface="Trebuchet MS"/>
                <a:cs typeface="Trebuchet MS"/>
              </a:rPr>
              <a:t>Cloud</a:t>
            </a:r>
            <a:r>
              <a:rPr sz="400" i="1" spc="30" dirty="0">
                <a:solidFill>
                  <a:srgbClr val="FFFFFF"/>
                </a:solidFill>
                <a:latin typeface="Trebuchet MS"/>
                <a:cs typeface="Trebuchet MS"/>
              </a:rPr>
              <a:t> </a:t>
            </a:r>
            <a:r>
              <a:rPr sz="400" i="1" spc="10" dirty="0">
                <a:solidFill>
                  <a:srgbClr val="FFFFFF"/>
                </a:solidFill>
                <a:latin typeface="Trebuchet MS"/>
                <a:cs typeface="Trebuchet MS"/>
              </a:rPr>
              <a:t>Infrastructure</a:t>
            </a:r>
            <a:r>
              <a:rPr sz="400" i="1" spc="15" dirty="0">
                <a:solidFill>
                  <a:srgbClr val="FFFFFF"/>
                </a:solidFill>
                <a:latin typeface="Trebuchet MS"/>
                <a:cs typeface="Trebuchet MS"/>
              </a:rPr>
              <a:t> </a:t>
            </a:r>
            <a:r>
              <a:rPr sz="400" i="1" dirty="0">
                <a:solidFill>
                  <a:srgbClr val="FFFFFF"/>
                </a:solidFill>
                <a:latin typeface="Trebuchet MS"/>
                <a:cs typeface="Trebuchet MS"/>
              </a:rPr>
              <a:t>&amp;</a:t>
            </a:r>
            <a:r>
              <a:rPr sz="400" i="1" spc="40" dirty="0">
                <a:solidFill>
                  <a:srgbClr val="FFFFFF"/>
                </a:solidFill>
                <a:latin typeface="Trebuchet MS"/>
                <a:cs typeface="Trebuchet MS"/>
              </a:rPr>
              <a:t> </a:t>
            </a:r>
            <a:r>
              <a:rPr sz="400" i="1" spc="15" dirty="0">
                <a:solidFill>
                  <a:srgbClr val="FFFFFF"/>
                </a:solidFill>
                <a:latin typeface="Trebuchet MS"/>
                <a:cs typeface="Trebuchet MS"/>
              </a:rPr>
              <a:t>Platform</a:t>
            </a:r>
            <a:r>
              <a:rPr sz="400" i="1" spc="45" dirty="0">
                <a:solidFill>
                  <a:srgbClr val="FFFFFF"/>
                </a:solidFill>
                <a:latin typeface="Trebuchet MS"/>
                <a:cs typeface="Trebuchet MS"/>
              </a:rPr>
              <a:t> </a:t>
            </a:r>
            <a:r>
              <a:rPr sz="400" i="1" dirty="0">
                <a:solidFill>
                  <a:srgbClr val="FFFFFF"/>
                </a:solidFill>
                <a:latin typeface="Trebuchet MS"/>
                <a:cs typeface="Trebuchet MS"/>
              </a:rPr>
              <a:t>Services,</a:t>
            </a:r>
            <a:r>
              <a:rPr sz="400" i="1" spc="15" dirty="0">
                <a:solidFill>
                  <a:srgbClr val="FFFFFF"/>
                </a:solidFill>
                <a:latin typeface="Trebuchet MS"/>
                <a:cs typeface="Trebuchet MS"/>
              </a:rPr>
              <a:t> </a:t>
            </a:r>
            <a:r>
              <a:rPr sz="400" i="1" spc="10" dirty="0">
                <a:solidFill>
                  <a:srgbClr val="FFFFFF"/>
                </a:solidFill>
                <a:latin typeface="Trebuchet MS"/>
                <a:cs typeface="Trebuchet MS"/>
              </a:rPr>
              <a:t>Raj Bala,</a:t>
            </a:r>
            <a:r>
              <a:rPr sz="400" i="1" spc="15" dirty="0">
                <a:solidFill>
                  <a:srgbClr val="FFFFFF"/>
                </a:solidFill>
                <a:latin typeface="Trebuchet MS"/>
                <a:cs typeface="Trebuchet MS"/>
              </a:rPr>
              <a:t> </a:t>
            </a:r>
            <a:r>
              <a:rPr sz="400" i="1" spc="20" dirty="0">
                <a:solidFill>
                  <a:srgbClr val="FFFFFF"/>
                </a:solidFill>
                <a:latin typeface="Trebuchet MS"/>
                <a:cs typeface="Trebuchet MS"/>
              </a:rPr>
              <a:t>Bob</a:t>
            </a:r>
            <a:r>
              <a:rPr sz="400" i="1" spc="30" dirty="0">
                <a:solidFill>
                  <a:srgbClr val="FFFFFF"/>
                </a:solidFill>
                <a:latin typeface="Trebuchet MS"/>
                <a:cs typeface="Trebuchet MS"/>
              </a:rPr>
              <a:t> </a:t>
            </a:r>
            <a:r>
              <a:rPr sz="400" i="1" spc="-10" dirty="0">
                <a:solidFill>
                  <a:srgbClr val="FFFFFF"/>
                </a:solidFill>
                <a:latin typeface="Trebuchet MS"/>
                <a:cs typeface="Trebuchet MS"/>
              </a:rPr>
              <a:t>Gill,</a:t>
            </a:r>
            <a:r>
              <a:rPr sz="400" i="1" spc="10" dirty="0">
                <a:solidFill>
                  <a:srgbClr val="FFFFFF"/>
                </a:solidFill>
                <a:latin typeface="Trebuchet MS"/>
                <a:cs typeface="Trebuchet MS"/>
              </a:rPr>
              <a:t> </a:t>
            </a:r>
            <a:r>
              <a:rPr sz="400" i="1" spc="20" dirty="0">
                <a:solidFill>
                  <a:srgbClr val="FFFFFF"/>
                </a:solidFill>
                <a:latin typeface="Trebuchet MS"/>
                <a:cs typeface="Trebuchet MS"/>
              </a:rPr>
              <a:t>Dennis</a:t>
            </a:r>
            <a:r>
              <a:rPr sz="400" i="1" spc="15" dirty="0">
                <a:solidFill>
                  <a:srgbClr val="FFFFFF"/>
                </a:solidFill>
                <a:latin typeface="Trebuchet MS"/>
                <a:cs typeface="Trebuchet MS"/>
              </a:rPr>
              <a:t> Smith,</a:t>
            </a:r>
            <a:r>
              <a:rPr sz="400" i="1" spc="10" dirty="0">
                <a:solidFill>
                  <a:srgbClr val="FFFFFF"/>
                </a:solidFill>
                <a:latin typeface="Trebuchet MS"/>
                <a:cs typeface="Trebuchet MS"/>
              </a:rPr>
              <a:t> Kevin</a:t>
            </a:r>
            <a:r>
              <a:rPr sz="400" i="1" spc="30" dirty="0">
                <a:solidFill>
                  <a:srgbClr val="FFFFFF"/>
                </a:solidFill>
                <a:latin typeface="Trebuchet MS"/>
                <a:cs typeface="Trebuchet MS"/>
              </a:rPr>
              <a:t> </a:t>
            </a:r>
            <a:r>
              <a:rPr sz="400" i="1" spc="-25" dirty="0">
                <a:solidFill>
                  <a:srgbClr val="FFFFFF"/>
                </a:solidFill>
                <a:latin typeface="Trebuchet MS"/>
                <a:cs typeface="Trebuchet MS"/>
              </a:rPr>
              <a:t>Ji,</a:t>
            </a:r>
            <a:r>
              <a:rPr sz="400" i="1" spc="15" dirty="0">
                <a:solidFill>
                  <a:srgbClr val="FFFFFF"/>
                </a:solidFill>
                <a:latin typeface="Trebuchet MS"/>
                <a:cs typeface="Trebuchet MS"/>
              </a:rPr>
              <a:t> </a:t>
            </a:r>
            <a:r>
              <a:rPr sz="400" i="1" spc="20" dirty="0">
                <a:solidFill>
                  <a:srgbClr val="FFFFFF"/>
                </a:solidFill>
                <a:latin typeface="Trebuchet MS"/>
                <a:cs typeface="Trebuchet MS"/>
              </a:rPr>
              <a:t>David</a:t>
            </a:r>
            <a:r>
              <a:rPr sz="400" i="1" spc="25" dirty="0">
                <a:solidFill>
                  <a:srgbClr val="FFFFFF"/>
                </a:solidFill>
                <a:latin typeface="Trebuchet MS"/>
                <a:cs typeface="Trebuchet MS"/>
              </a:rPr>
              <a:t> </a:t>
            </a:r>
            <a:r>
              <a:rPr sz="400" i="1" spc="10" dirty="0">
                <a:solidFill>
                  <a:srgbClr val="FFFFFF"/>
                </a:solidFill>
                <a:latin typeface="Trebuchet MS"/>
                <a:cs typeface="Trebuchet MS"/>
              </a:rPr>
              <a:t>Wright,</a:t>
            </a:r>
            <a:r>
              <a:rPr sz="400" i="1" spc="15" dirty="0">
                <a:solidFill>
                  <a:srgbClr val="FFFFFF"/>
                </a:solidFill>
                <a:latin typeface="Trebuchet MS"/>
                <a:cs typeface="Trebuchet MS"/>
              </a:rPr>
              <a:t> </a:t>
            </a:r>
            <a:r>
              <a:rPr sz="400" i="1" spc="35" dirty="0">
                <a:solidFill>
                  <a:srgbClr val="FFFFFF"/>
                </a:solidFill>
                <a:latin typeface="Trebuchet MS"/>
                <a:cs typeface="Trebuchet MS"/>
              </a:rPr>
              <a:t>27</a:t>
            </a:r>
            <a:r>
              <a:rPr sz="400" i="1" spc="30" dirty="0">
                <a:solidFill>
                  <a:srgbClr val="FFFFFF"/>
                </a:solidFill>
                <a:latin typeface="Trebuchet MS"/>
                <a:cs typeface="Trebuchet MS"/>
              </a:rPr>
              <a:t> </a:t>
            </a:r>
            <a:r>
              <a:rPr sz="400" i="1" dirty="0">
                <a:solidFill>
                  <a:srgbClr val="FFFFFF"/>
                </a:solidFill>
                <a:latin typeface="Trebuchet MS"/>
                <a:cs typeface="Trebuchet MS"/>
              </a:rPr>
              <a:t>July</a:t>
            </a:r>
            <a:r>
              <a:rPr sz="400" i="1" spc="15" dirty="0">
                <a:solidFill>
                  <a:srgbClr val="FFFFFF"/>
                </a:solidFill>
                <a:latin typeface="Trebuchet MS"/>
                <a:cs typeface="Trebuchet MS"/>
              </a:rPr>
              <a:t> </a:t>
            </a:r>
            <a:r>
              <a:rPr sz="400" i="1" spc="25" dirty="0">
                <a:solidFill>
                  <a:srgbClr val="FFFFFF"/>
                </a:solidFill>
                <a:latin typeface="Trebuchet MS"/>
                <a:cs typeface="Trebuchet MS"/>
              </a:rPr>
              <a:t>2021.</a:t>
            </a:r>
            <a:r>
              <a:rPr sz="400" i="1" spc="15" dirty="0">
                <a:solidFill>
                  <a:srgbClr val="FFFFFF"/>
                </a:solidFill>
                <a:latin typeface="Trebuchet MS"/>
                <a:cs typeface="Trebuchet MS"/>
              </a:rPr>
              <a:t> </a:t>
            </a:r>
            <a:r>
              <a:rPr sz="400" i="1" spc="10" dirty="0">
                <a:solidFill>
                  <a:srgbClr val="FFFFFF"/>
                </a:solidFill>
                <a:latin typeface="Trebuchet MS"/>
                <a:cs typeface="Trebuchet MS"/>
              </a:rPr>
              <a:t>Gartner </a:t>
            </a:r>
            <a:r>
              <a:rPr sz="400" i="1" spc="25" dirty="0">
                <a:solidFill>
                  <a:srgbClr val="FFFFFF"/>
                </a:solidFill>
                <a:latin typeface="Trebuchet MS"/>
                <a:cs typeface="Trebuchet MS"/>
              </a:rPr>
              <a:t>and</a:t>
            </a:r>
            <a:r>
              <a:rPr sz="400" i="1" spc="30" dirty="0">
                <a:solidFill>
                  <a:srgbClr val="FFFFFF"/>
                </a:solidFill>
                <a:latin typeface="Trebuchet MS"/>
                <a:cs typeface="Trebuchet MS"/>
              </a:rPr>
              <a:t> </a:t>
            </a:r>
            <a:r>
              <a:rPr sz="400" i="1" spc="25" dirty="0">
                <a:solidFill>
                  <a:srgbClr val="FFFFFF"/>
                </a:solidFill>
                <a:latin typeface="Trebuchet MS"/>
                <a:cs typeface="Trebuchet MS"/>
              </a:rPr>
              <a:t>Magic</a:t>
            </a:r>
            <a:endParaRPr sz="400" dirty="0">
              <a:latin typeface="Trebuchet MS"/>
              <a:cs typeface="Trebuchet MS"/>
            </a:endParaRPr>
          </a:p>
          <a:p>
            <a:pPr marL="12700" marR="5080">
              <a:lnSpc>
                <a:spcPct val="105000"/>
              </a:lnSpc>
              <a:spcBef>
                <a:spcPts val="95"/>
              </a:spcBef>
            </a:pPr>
            <a:r>
              <a:rPr sz="400" i="1" spc="25" dirty="0">
                <a:solidFill>
                  <a:srgbClr val="FFFFFF"/>
                </a:solidFill>
                <a:latin typeface="Trebuchet MS"/>
                <a:cs typeface="Trebuchet MS"/>
              </a:rPr>
              <a:t>Quadrant</a:t>
            </a:r>
            <a:r>
              <a:rPr sz="400" i="1" spc="20" dirty="0">
                <a:solidFill>
                  <a:srgbClr val="FFFFFF"/>
                </a:solidFill>
                <a:latin typeface="Trebuchet MS"/>
                <a:cs typeface="Trebuchet MS"/>
              </a:rPr>
              <a:t> </a:t>
            </a:r>
            <a:r>
              <a:rPr sz="400" i="1" dirty="0">
                <a:solidFill>
                  <a:srgbClr val="FFFFFF"/>
                </a:solidFill>
                <a:latin typeface="Trebuchet MS"/>
                <a:cs typeface="Trebuchet MS"/>
              </a:rPr>
              <a:t>are</a:t>
            </a:r>
            <a:r>
              <a:rPr sz="400" i="1" spc="20" dirty="0">
                <a:solidFill>
                  <a:srgbClr val="FFFFFF"/>
                </a:solidFill>
                <a:latin typeface="Trebuchet MS"/>
                <a:cs typeface="Trebuchet MS"/>
              </a:rPr>
              <a:t> </a:t>
            </a:r>
            <a:r>
              <a:rPr sz="400" i="1" dirty="0">
                <a:solidFill>
                  <a:srgbClr val="FFFFFF"/>
                </a:solidFill>
                <a:latin typeface="Trebuchet MS"/>
                <a:cs typeface="Trebuchet MS"/>
              </a:rPr>
              <a:t>registered</a:t>
            </a:r>
            <a:r>
              <a:rPr sz="400" i="1" spc="30" dirty="0">
                <a:solidFill>
                  <a:srgbClr val="FFFFFF"/>
                </a:solidFill>
                <a:latin typeface="Trebuchet MS"/>
                <a:cs typeface="Trebuchet MS"/>
              </a:rPr>
              <a:t> </a:t>
            </a:r>
            <a:r>
              <a:rPr sz="400" i="1" spc="15" dirty="0">
                <a:solidFill>
                  <a:srgbClr val="FFFFFF"/>
                </a:solidFill>
                <a:latin typeface="Trebuchet MS"/>
                <a:cs typeface="Trebuchet MS"/>
              </a:rPr>
              <a:t>trademarks </a:t>
            </a:r>
            <a:r>
              <a:rPr sz="400" i="1" spc="5" dirty="0">
                <a:solidFill>
                  <a:srgbClr val="FFFFFF"/>
                </a:solidFill>
                <a:latin typeface="Trebuchet MS"/>
                <a:cs typeface="Trebuchet MS"/>
              </a:rPr>
              <a:t>of</a:t>
            </a:r>
            <a:r>
              <a:rPr sz="400" i="1" spc="25" dirty="0">
                <a:solidFill>
                  <a:srgbClr val="FFFFFF"/>
                </a:solidFill>
                <a:latin typeface="Trebuchet MS"/>
                <a:cs typeface="Trebuchet MS"/>
              </a:rPr>
              <a:t> </a:t>
            </a:r>
            <a:r>
              <a:rPr sz="400" i="1" spc="5" dirty="0">
                <a:solidFill>
                  <a:srgbClr val="FFFFFF"/>
                </a:solidFill>
                <a:latin typeface="Trebuchet MS"/>
                <a:cs typeface="Trebuchet MS"/>
              </a:rPr>
              <a:t>Gartner,</a:t>
            </a:r>
            <a:r>
              <a:rPr sz="400" i="1" spc="15" dirty="0">
                <a:solidFill>
                  <a:srgbClr val="FFFFFF"/>
                </a:solidFill>
                <a:latin typeface="Trebuchet MS"/>
                <a:cs typeface="Trebuchet MS"/>
              </a:rPr>
              <a:t> </a:t>
            </a:r>
            <a:r>
              <a:rPr sz="400" i="1" spc="5" dirty="0">
                <a:solidFill>
                  <a:srgbClr val="FFFFFF"/>
                </a:solidFill>
                <a:latin typeface="Trebuchet MS"/>
                <a:cs typeface="Trebuchet MS"/>
              </a:rPr>
              <a:t>Inc.</a:t>
            </a:r>
            <a:r>
              <a:rPr sz="400" i="1" spc="10" dirty="0">
                <a:solidFill>
                  <a:srgbClr val="FFFFFF"/>
                </a:solidFill>
                <a:latin typeface="Trebuchet MS"/>
                <a:cs typeface="Trebuchet MS"/>
              </a:rPr>
              <a:t> </a:t>
            </a:r>
            <a:r>
              <a:rPr sz="400" i="1" spc="15" dirty="0">
                <a:solidFill>
                  <a:srgbClr val="FFFFFF"/>
                </a:solidFill>
                <a:latin typeface="Trebuchet MS"/>
                <a:cs typeface="Trebuchet MS"/>
              </a:rPr>
              <a:t>and/or </a:t>
            </a:r>
            <a:r>
              <a:rPr sz="400" i="1" dirty="0">
                <a:solidFill>
                  <a:srgbClr val="FFFFFF"/>
                </a:solidFill>
                <a:latin typeface="Trebuchet MS"/>
                <a:cs typeface="Trebuchet MS"/>
              </a:rPr>
              <a:t>its</a:t>
            </a:r>
            <a:r>
              <a:rPr sz="400" i="1" spc="15" dirty="0">
                <a:solidFill>
                  <a:srgbClr val="FFFFFF"/>
                </a:solidFill>
                <a:latin typeface="Trebuchet MS"/>
                <a:cs typeface="Trebuchet MS"/>
              </a:rPr>
              <a:t> </a:t>
            </a:r>
            <a:r>
              <a:rPr sz="400" i="1" spc="5" dirty="0">
                <a:solidFill>
                  <a:srgbClr val="FFFFFF"/>
                </a:solidFill>
                <a:latin typeface="Trebuchet MS"/>
                <a:cs typeface="Trebuchet MS"/>
              </a:rPr>
              <a:t>affiliates</a:t>
            </a:r>
            <a:r>
              <a:rPr sz="400" i="1" spc="15" dirty="0">
                <a:solidFill>
                  <a:srgbClr val="FFFFFF"/>
                </a:solidFill>
                <a:latin typeface="Trebuchet MS"/>
                <a:cs typeface="Trebuchet MS"/>
              </a:rPr>
              <a:t> </a:t>
            </a:r>
            <a:r>
              <a:rPr sz="400" i="1" dirty="0">
                <a:solidFill>
                  <a:srgbClr val="FFFFFF"/>
                </a:solidFill>
                <a:latin typeface="Trebuchet MS"/>
                <a:cs typeface="Trebuchet MS"/>
              </a:rPr>
              <a:t>in</a:t>
            </a:r>
            <a:r>
              <a:rPr sz="400" i="1" spc="30" dirty="0">
                <a:solidFill>
                  <a:srgbClr val="FFFFFF"/>
                </a:solidFill>
                <a:latin typeface="Trebuchet MS"/>
                <a:cs typeface="Trebuchet MS"/>
              </a:rPr>
              <a:t> </a:t>
            </a:r>
            <a:r>
              <a:rPr sz="400" i="1" spc="5" dirty="0">
                <a:solidFill>
                  <a:srgbClr val="FFFFFF"/>
                </a:solidFill>
                <a:latin typeface="Trebuchet MS"/>
                <a:cs typeface="Trebuchet MS"/>
              </a:rPr>
              <a:t>the</a:t>
            </a:r>
            <a:r>
              <a:rPr sz="400" i="1" spc="20" dirty="0">
                <a:solidFill>
                  <a:srgbClr val="FFFFFF"/>
                </a:solidFill>
                <a:latin typeface="Trebuchet MS"/>
                <a:cs typeface="Trebuchet MS"/>
              </a:rPr>
              <a:t> </a:t>
            </a:r>
            <a:r>
              <a:rPr sz="400" i="1" dirty="0">
                <a:solidFill>
                  <a:srgbClr val="FFFFFF"/>
                </a:solidFill>
                <a:latin typeface="Trebuchet MS"/>
                <a:cs typeface="Trebuchet MS"/>
              </a:rPr>
              <a:t>U.S.</a:t>
            </a:r>
            <a:r>
              <a:rPr sz="400" i="1" spc="15" dirty="0">
                <a:solidFill>
                  <a:srgbClr val="FFFFFF"/>
                </a:solidFill>
                <a:latin typeface="Trebuchet MS"/>
                <a:cs typeface="Trebuchet MS"/>
              </a:rPr>
              <a:t> </a:t>
            </a:r>
            <a:r>
              <a:rPr sz="400" i="1" spc="25" dirty="0">
                <a:solidFill>
                  <a:srgbClr val="FFFFFF"/>
                </a:solidFill>
                <a:latin typeface="Trebuchet MS"/>
                <a:cs typeface="Trebuchet MS"/>
              </a:rPr>
              <a:t>and</a:t>
            </a:r>
            <a:r>
              <a:rPr sz="400" i="1" spc="30" dirty="0">
                <a:solidFill>
                  <a:srgbClr val="FFFFFF"/>
                </a:solidFill>
                <a:latin typeface="Trebuchet MS"/>
                <a:cs typeface="Trebuchet MS"/>
              </a:rPr>
              <a:t> </a:t>
            </a:r>
            <a:r>
              <a:rPr sz="400" i="1" spc="10" dirty="0">
                <a:solidFill>
                  <a:srgbClr val="FFFFFF"/>
                </a:solidFill>
                <a:latin typeface="Trebuchet MS"/>
                <a:cs typeface="Trebuchet MS"/>
              </a:rPr>
              <a:t>internationally</a:t>
            </a:r>
            <a:r>
              <a:rPr sz="400" i="1" spc="20" dirty="0">
                <a:solidFill>
                  <a:srgbClr val="FFFFFF"/>
                </a:solidFill>
                <a:latin typeface="Trebuchet MS"/>
                <a:cs typeface="Trebuchet MS"/>
              </a:rPr>
              <a:t> </a:t>
            </a:r>
            <a:r>
              <a:rPr sz="400" i="1" spc="25" dirty="0">
                <a:solidFill>
                  <a:srgbClr val="FFFFFF"/>
                </a:solidFill>
                <a:latin typeface="Trebuchet MS"/>
                <a:cs typeface="Trebuchet MS"/>
              </a:rPr>
              <a:t>and</a:t>
            </a:r>
            <a:r>
              <a:rPr sz="400" i="1" spc="35" dirty="0">
                <a:solidFill>
                  <a:srgbClr val="FFFFFF"/>
                </a:solidFill>
                <a:latin typeface="Trebuchet MS"/>
                <a:cs typeface="Trebuchet MS"/>
              </a:rPr>
              <a:t> </a:t>
            </a:r>
            <a:r>
              <a:rPr sz="400" i="1" spc="-5" dirty="0">
                <a:solidFill>
                  <a:srgbClr val="FFFFFF"/>
                </a:solidFill>
                <a:latin typeface="Trebuchet MS"/>
                <a:cs typeface="Trebuchet MS"/>
              </a:rPr>
              <a:t>is</a:t>
            </a:r>
            <a:r>
              <a:rPr sz="400" i="1" spc="15" dirty="0">
                <a:solidFill>
                  <a:srgbClr val="FFFFFF"/>
                </a:solidFill>
                <a:latin typeface="Trebuchet MS"/>
                <a:cs typeface="Trebuchet MS"/>
              </a:rPr>
              <a:t> </a:t>
            </a:r>
            <a:r>
              <a:rPr sz="400" i="1" spc="5" dirty="0">
                <a:solidFill>
                  <a:srgbClr val="FFFFFF"/>
                </a:solidFill>
                <a:latin typeface="Trebuchet MS"/>
                <a:cs typeface="Trebuchet MS"/>
              </a:rPr>
              <a:t>used</a:t>
            </a:r>
            <a:r>
              <a:rPr sz="400" i="1" spc="30" dirty="0">
                <a:solidFill>
                  <a:srgbClr val="FFFFFF"/>
                </a:solidFill>
                <a:latin typeface="Trebuchet MS"/>
                <a:cs typeface="Trebuchet MS"/>
              </a:rPr>
              <a:t> </a:t>
            </a:r>
            <a:r>
              <a:rPr sz="400" i="1" dirty="0">
                <a:solidFill>
                  <a:srgbClr val="FFFFFF"/>
                </a:solidFill>
                <a:latin typeface="Trebuchet MS"/>
                <a:cs typeface="Trebuchet MS"/>
              </a:rPr>
              <a:t>herein</a:t>
            </a:r>
            <a:r>
              <a:rPr sz="400" i="1" spc="25" dirty="0">
                <a:solidFill>
                  <a:srgbClr val="FFFFFF"/>
                </a:solidFill>
                <a:latin typeface="Trebuchet MS"/>
                <a:cs typeface="Trebuchet MS"/>
              </a:rPr>
              <a:t> </a:t>
            </a:r>
            <a:r>
              <a:rPr sz="400" i="1" spc="10" dirty="0">
                <a:solidFill>
                  <a:srgbClr val="FFFFFF"/>
                </a:solidFill>
                <a:latin typeface="Trebuchet MS"/>
                <a:cs typeface="Trebuchet MS"/>
              </a:rPr>
              <a:t>with</a:t>
            </a:r>
            <a:r>
              <a:rPr sz="400" i="1" spc="30" dirty="0">
                <a:solidFill>
                  <a:srgbClr val="FFFFFF"/>
                </a:solidFill>
                <a:latin typeface="Trebuchet MS"/>
                <a:cs typeface="Trebuchet MS"/>
              </a:rPr>
              <a:t> </a:t>
            </a:r>
            <a:r>
              <a:rPr sz="400" i="1" spc="10" dirty="0">
                <a:solidFill>
                  <a:srgbClr val="FFFFFF"/>
                </a:solidFill>
                <a:latin typeface="Trebuchet MS"/>
                <a:cs typeface="Trebuchet MS"/>
              </a:rPr>
              <a:t>permission.</a:t>
            </a:r>
            <a:r>
              <a:rPr sz="400" i="1" spc="15" dirty="0">
                <a:solidFill>
                  <a:srgbClr val="FFFFFF"/>
                </a:solidFill>
                <a:latin typeface="Trebuchet MS"/>
                <a:cs typeface="Trebuchet MS"/>
              </a:rPr>
              <a:t> </a:t>
            </a:r>
            <a:r>
              <a:rPr sz="400" i="1" dirty="0">
                <a:solidFill>
                  <a:srgbClr val="FFFFFF"/>
                </a:solidFill>
                <a:latin typeface="Trebuchet MS"/>
                <a:cs typeface="Trebuchet MS"/>
              </a:rPr>
              <a:t>All</a:t>
            </a:r>
            <a:r>
              <a:rPr sz="400" i="1" spc="10" dirty="0">
                <a:solidFill>
                  <a:srgbClr val="FFFFFF"/>
                </a:solidFill>
                <a:latin typeface="Trebuchet MS"/>
                <a:cs typeface="Trebuchet MS"/>
              </a:rPr>
              <a:t> rights</a:t>
            </a:r>
            <a:r>
              <a:rPr sz="400" i="1" spc="15" dirty="0">
                <a:solidFill>
                  <a:srgbClr val="FFFFFF"/>
                </a:solidFill>
                <a:latin typeface="Trebuchet MS"/>
                <a:cs typeface="Trebuchet MS"/>
              </a:rPr>
              <a:t> </a:t>
            </a:r>
            <a:r>
              <a:rPr sz="400" i="1" spc="-5" dirty="0">
                <a:solidFill>
                  <a:srgbClr val="FFFFFF"/>
                </a:solidFill>
                <a:latin typeface="Trebuchet MS"/>
                <a:cs typeface="Trebuchet MS"/>
              </a:rPr>
              <a:t>reserved.</a:t>
            </a:r>
            <a:r>
              <a:rPr sz="400" i="1" spc="15" dirty="0">
                <a:solidFill>
                  <a:srgbClr val="FFFFFF"/>
                </a:solidFill>
                <a:latin typeface="Trebuchet MS"/>
                <a:cs typeface="Trebuchet MS"/>
              </a:rPr>
              <a:t> </a:t>
            </a:r>
            <a:r>
              <a:rPr sz="400" i="1" spc="10" dirty="0">
                <a:solidFill>
                  <a:srgbClr val="FFFFFF"/>
                </a:solidFill>
                <a:latin typeface="Trebuchet MS"/>
                <a:cs typeface="Trebuchet MS"/>
              </a:rPr>
              <a:t>Gartner </a:t>
            </a:r>
            <a:r>
              <a:rPr sz="400" i="1" spc="15" dirty="0">
                <a:solidFill>
                  <a:srgbClr val="FFFFFF"/>
                </a:solidFill>
                <a:latin typeface="Trebuchet MS"/>
                <a:cs typeface="Trebuchet MS"/>
              </a:rPr>
              <a:t> </a:t>
            </a:r>
            <a:r>
              <a:rPr sz="400" i="1" spc="10" dirty="0">
                <a:solidFill>
                  <a:srgbClr val="FFFFFF"/>
                </a:solidFill>
                <a:latin typeface="Trebuchet MS"/>
                <a:cs typeface="Trebuchet MS"/>
              </a:rPr>
              <a:t>does</a:t>
            </a:r>
            <a:r>
              <a:rPr sz="400" i="1" spc="5" dirty="0">
                <a:solidFill>
                  <a:srgbClr val="FFFFFF"/>
                </a:solidFill>
                <a:latin typeface="Trebuchet MS"/>
                <a:cs typeface="Trebuchet MS"/>
              </a:rPr>
              <a:t> </a:t>
            </a:r>
            <a:r>
              <a:rPr sz="400" i="1" spc="15" dirty="0">
                <a:solidFill>
                  <a:srgbClr val="FFFFFF"/>
                </a:solidFill>
                <a:latin typeface="Trebuchet MS"/>
                <a:cs typeface="Trebuchet MS"/>
              </a:rPr>
              <a:t>not </a:t>
            </a:r>
            <a:r>
              <a:rPr sz="400" i="1" spc="10" dirty="0">
                <a:solidFill>
                  <a:srgbClr val="FFFFFF"/>
                </a:solidFill>
                <a:latin typeface="Trebuchet MS"/>
                <a:cs typeface="Trebuchet MS"/>
              </a:rPr>
              <a:t>endorse</a:t>
            </a:r>
            <a:r>
              <a:rPr sz="400" i="1" spc="15" dirty="0">
                <a:solidFill>
                  <a:srgbClr val="FFFFFF"/>
                </a:solidFill>
                <a:latin typeface="Trebuchet MS"/>
                <a:cs typeface="Trebuchet MS"/>
              </a:rPr>
              <a:t> </a:t>
            </a:r>
            <a:r>
              <a:rPr sz="400" i="1" spc="25" dirty="0">
                <a:solidFill>
                  <a:srgbClr val="FFFFFF"/>
                </a:solidFill>
                <a:latin typeface="Trebuchet MS"/>
                <a:cs typeface="Trebuchet MS"/>
              </a:rPr>
              <a:t>any</a:t>
            </a:r>
            <a:r>
              <a:rPr sz="400" i="1" spc="15" dirty="0">
                <a:solidFill>
                  <a:srgbClr val="FFFFFF"/>
                </a:solidFill>
                <a:latin typeface="Trebuchet MS"/>
                <a:cs typeface="Trebuchet MS"/>
              </a:rPr>
              <a:t> </a:t>
            </a:r>
            <a:r>
              <a:rPr sz="400" i="1" spc="5" dirty="0">
                <a:solidFill>
                  <a:srgbClr val="FFFFFF"/>
                </a:solidFill>
                <a:latin typeface="Trebuchet MS"/>
                <a:cs typeface="Trebuchet MS"/>
              </a:rPr>
              <a:t>vendor,</a:t>
            </a:r>
            <a:r>
              <a:rPr sz="400" i="1" spc="10" dirty="0">
                <a:solidFill>
                  <a:srgbClr val="FFFFFF"/>
                </a:solidFill>
                <a:latin typeface="Trebuchet MS"/>
                <a:cs typeface="Trebuchet MS"/>
              </a:rPr>
              <a:t> product</a:t>
            </a:r>
            <a:r>
              <a:rPr sz="400" i="1" spc="15" dirty="0">
                <a:solidFill>
                  <a:srgbClr val="FFFFFF"/>
                </a:solidFill>
                <a:latin typeface="Trebuchet MS"/>
                <a:cs typeface="Trebuchet MS"/>
              </a:rPr>
              <a:t> </a:t>
            </a:r>
            <a:r>
              <a:rPr sz="400" i="1" dirty="0">
                <a:solidFill>
                  <a:srgbClr val="FFFFFF"/>
                </a:solidFill>
                <a:latin typeface="Trebuchet MS"/>
                <a:cs typeface="Trebuchet MS"/>
              </a:rPr>
              <a:t>or</a:t>
            </a:r>
            <a:r>
              <a:rPr sz="400" i="1" spc="10" dirty="0">
                <a:solidFill>
                  <a:srgbClr val="FFFFFF"/>
                </a:solidFill>
                <a:latin typeface="Trebuchet MS"/>
                <a:cs typeface="Trebuchet MS"/>
              </a:rPr>
              <a:t> </a:t>
            </a:r>
            <a:r>
              <a:rPr sz="400" i="1" dirty="0">
                <a:solidFill>
                  <a:srgbClr val="FFFFFF"/>
                </a:solidFill>
                <a:latin typeface="Trebuchet MS"/>
                <a:cs typeface="Trebuchet MS"/>
              </a:rPr>
              <a:t>service</a:t>
            </a:r>
            <a:r>
              <a:rPr sz="400" i="1" spc="15" dirty="0">
                <a:solidFill>
                  <a:srgbClr val="FFFFFF"/>
                </a:solidFill>
                <a:latin typeface="Trebuchet MS"/>
                <a:cs typeface="Trebuchet MS"/>
              </a:rPr>
              <a:t> </a:t>
            </a:r>
            <a:r>
              <a:rPr sz="400" i="1" spc="5" dirty="0">
                <a:solidFill>
                  <a:srgbClr val="FFFFFF"/>
                </a:solidFill>
                <a:latin typeface="Trebuchet MS"/>
                <a:cs typeface="Trebuchet MS"/>
              </a:rPr>
              <a:t>depicted</a:t>
            </a:r>
            <a:r>
              <a:rPr sz="400" i="1" spc="20" dirty="0">
                <a:solidFill>
                  <a:srgbClr val="FFFFFF"/>
                </a:solidFill>
                <a:latin typeface="Trebuchet MS"/>
                <a:cs typeface="Trebuchet MS"/>
              </a:rPr>
              <a:t> </a:t>
            </a:r>
            <a:r>
              <a:rPr sz="400" i="1" dirty="0">
                <a:solidFill>
                  <a:srgbClr val="FFFFFF"/>
                </a:solidFill>
                <a:latin typeface="Trebuchet MS"/>
                <a:cs typeface="Trebuchet MS"/>
              </a:rPr>
              <a:t>in</a:t>
            </a:r>
            <a:r>
              <a:rPr sz="400" i="1" spc="25" dirty="0">
                <a:solidFill>
                  <a:srgbClr val="FFFFFF"/>
                </a:solidFill>
                <a:latin typeface="Trebuchet MS"/>
                <a:cs typeface="Trebuchet MS"/>
              </a:rPr>
              <a:t> </a:t>
            </a:r>
            <a:r>
              <a:rPr sz="400" i="1" dirty="0">
                <a:solidFill>
                  <a:srgbClr val="FFFFFF"/>
                </a:solidFill>
                <a:latin typeface="Trebuchet MS"/>
                <a:cs typeface="Trebuchet MS"/>
              </a:rPr>
              <a:t>its</a:t>
            </a:r>
            <a:r>
              <a:rPr sz="400" i="1" spc="10" dirty="0">
                <a:solidFill>
                  <a:srgbClr val="FFFFFF"/>
                </a:solidFill>
                <a:latin typeface="Trebuchet MS"/>
                <a:cs typeface="Trebuchet MS"/>
              </a:rPr>
              <a:t> </a:t>
            </a:r>
            <a:r>
              <a:rPr sz="400" i="1" spc="5" dirty="0">
                <a:solidFill>
                  <a:srgbClr val="FFFFFF"/>
                </a:solidFill>
                <a:latin typeface="Trebuchet MS"/>
                <a:cs typeface="Trebuchet MS"/>
              </a:rPr>
              <a:t>research</a:t>
            </a:r>
            <a:r>
              <a:rPr sz="400" i="1" spc="25" dirty="0">
                <a:solidFill>
                  <a:srgbClr val="FFFFFF"/>
                </a:solidFill>
                <a:latin typeface="Trebuchet MS"/>
                <a:cs typeface="Trebuchet MS"/>
              </a:rPr>
              <a:t> </a:t>
            </a:r>
            <a:r>
              <a:rPr sz="400" i="1" spc="10" dirty="0">
                <a:solidFill>
                  <a:srgbClr val="FFFFFF"/>
                </a:solidFill>
                <a:latin typeface="Trebuchet MS"/>
                <a:cs typeface="Trebuchet MS"/>
              </a:rPr>
              <a:t>publications, </a:t>
            </a:r>
            <a:r>
              <a:rPr sz="400" i="1" spc="25" dirty="0">
                <a:solidFill>
                  <a:srgbClr val="FFFFFF"/>
                </a:solidFill>
                <a:latin typeface="Trebuchet MS"/>
                <a:cs typeface="Trebuchet MS"/>
              </a:rPr>
              <a:t>and </a:t>
            </a:r>
            <a:r>
              <a:rPr sz="400" i="1" spc="10" dirty="0">
                <a:solidFill>
                  <a:srgbClr val="FFFFFF"/>
                </a:solidFill>
                <a:latin typeface="Trebuchet MS"/>
                <a:cs typeface="Trebuchet MS"/>
              </a:rPr>
              <a:t>does </a:t>
            </a:r>
            <a:r>
              <a:rPr sz="400" i="1" spc="15" dirty="0">
                <a:solidFill>
                  <a:srgbClr val="FFFFFF"/>
                </a:solidFill>
                <a:latin typeface="Trebuchet MS"/>
                <a:cs typeface="Trebuchet MS"/>
              </a:rPr>
              <a:t>not </a:t>
            </a:r>
            <a:r>
              <a:rPr sz="400" i="1" spc="10" dirty="0">
                <a:solidFill>
                  <a:srgbClr val="FFFFFF"/>
                </a:solidFill>
                <a:latin typeface="Trebuchet MS"/>
                <a:cs typeface="Trebuchet MS"/>
              </a:rPr>
              <a:t>advise</a:t>
            </a:r>
            <a:r>
              <a:rPr sz="400" i="1" spc="15" dirty="0">
                <a:solidFill>
                  <a:srgbClr val="FFFFFF"/>
                </a:solidFill>
                <a:latin typeface="Trebuchet MS"/>
                <a:cs typeface="Trebuchet MS"/>
              </a:rPr>
              <a:t> technology </a:t>
            </a:r>
            <a:r>
              <a:rPr sz="400" i="1" spc="5" dirty="0">
                <a:solidFill>
                  <a:srgbClr val="FFFFFF"/>
                </a:solidFill>
                <a:latin typeface="Trebuchet MS"/>
                <a:cs typeface="Trebuchet MS"/>
              </a:rPr>
              <a:t>users to</a:t>
            </a:r>
            <a:r>
              <a:rPr sz="400" i="1" spc="15" dirty="0">
                <a:solidFill>
                  <a:srgbClr val="FFFFFF"/>
                </a:solidFill>
                <a:latin typeface="Trebuchet MS"/>
                <a:cs typeface="Trebuchet MS"/>
              </a:rPr>
              <a:t> </a:t>
            </a:r>
            <a:r>
              <a:rPr sz="400" i="1" dirty="0">
                <a:solidFill>
                  <a:srgbClr val="FFFFFF"/>
                </a:solidFill>
                <a:latin typeface="Trebuchet MS"/>
                <a:cs typeface="Trebuchet MS"/>
              </a:rPr>
              <a:t>select</a:t>
            </a:r>
            <a:r>
              <a:rPr sz="400" i="1" spc="15" dirty="0">
                <a:solidFill>
                  <a:srgbClr val="FFFFFF"/>
                </a:solidFill>
                <a:latin typeface="Trebuchet MS"/>
                <a:cs typeface="Trebuchet MS"/>
              </a:rPr>
              <a:t> </a:t>
            </a:r>
            <a:r>
              <a:rPr sz="400" i="1" spc="10" dirty="0">
                <a:solidFill>
                  <a:srgbClr val="FFFFFF"/>
                </a:solidFill>
                <a:latin typeface="Trebuchet MS"/>
                <a:cs typeface="Trebuchet MS"/>
              </a:rPr>
              <a:t>only</a:t>
            </a:r>
            <a:r>
              <a:rPr sz="400" i="1" spc="15" dirty="0">
                <a:solidFill>
                  <a:srgbClr val="FFFFFF"/>
                </a:solidFill>
                <a:latin typeface="Trebuchet MS"/>
                <a:cs typeface="Trebuchet MS"/>
              </a:rPr>
              <a:t> </a:t>
            </a:r>
            <a:r>
              <a:rPr sz="400" i="1" spc="10" dirty="0">
                <a:solidFill>
                  <a:srgbClr val="FFFFFF"/>
                </a:solidFill>
                <a:latin typeface="Trebuchet MS"/>
                <a:cs typeface="Trebuchet MS"/>
              </a:rPr>
              <a:t>those</a:t>
            </a:r>
            <a:r>
              <a:rPr sz="400" i="1" spc="15" dirty="0">
                <a:solidFill>
                  <a:srgbClr val="FFFFFF"/>
                </a:solidFill>
                <a:latin typeface="Trebuchet MS"/>
                <a:cs typeface="Trebuchet MS"/>
              </a:rPr>
              <a:t> vendors</a:t>
            </a:r>
            <a:r>
              <a:rPr sz="400" i="1" spc="10" dirty="0">
                <a:solidFill>
                  <a:srgbClr val="FFFFFF"/>
                </a:solidFill>
                <a:latin typeface="Trebuchet MS"/>
                <a:cs typeface="Trebuchet MS"/>
              </a:rPr>
              <a:t> with</a:t>
            </a:r>
            <a:r>
              <a:rPr sz="400" i="1" spc="25" dirty="0">
                <a:solidFill>
                  <a:srgbClr val="FFFFFF"/>
                </a:solidFill>
                <a:latin typeface="Trebuchet MS"/>
                <a:cs typeface="Trebuchet MS"/>
              </a:rPr>
              <a:t> </a:t>
            </a:r>
            <a:r>
              <a:rPr sz="400" i="1" spc="5" dirty="0">
                <a:solidFill>
                  <a:srgbClr val="FFFFFF"/>
                </a:solidFill>
                <a:latin typeface="Trebuchet MS"/>
                <a:cs typeface="Trebuchet MS"/>
              </a:rPr>
              <a:t>the</a:t>
            </a:r>
            <a:endParaRPr sz="400" dirty="0">
              <a:latin typeface="Trebuchet MS"/>
              <a:cs typeface="Trebuchet MS"/>
            </a:endParaRPr>
          </a:p>
          <a:p>
            <a:pPr marL="12700">
              <a:lnSpc>
                <a:spcPct val="100000"/>
              </a:lnSpc>
              <a:spcBef>
                <a:spcPts val="25"/>
              </a:spcBef>
            </a:pPr>
            <a:r>
              <a:rPr sz="400" i="1" spc="15" dirty="0">
                <a:solidFill>
                  <a:srgbClr val="FFFFFF"/>
                </a:solidFill>
                <a:latin typeface="Trebuchet MS"/>
                <a:cs typeface="Trebuchet MS"/>
              </a:rPr>
              <a:t>highest </a:t>
            </a:r>
            <a:r>
              <a:rPr sz="400" i="1" spc="10" dirty="0">
                <a:solidFill>
                  <a:srgbClr val="FFFFFF"/>
                </a:solidFill>
                <a:latin typeface="Trebuchet MS"/>
                <a:cs typeface="Trebuchet MS"/>
              </a:rPr>
              <a:t>ratings.</a:t>
            </a:r>
            <a:r>
              <a:rPr sz="400" i="1" spc="15" dirty="0">
                <a:solidFill>
                  <a:srgbClr val="FFFFFF"/>
                </a:solidFill>
                <a:latin typeface="Trebuchet MS"/>
                <a:cs typeface="Trebuchet MS"/>
              </a:rPr>
              <a:t> </a:t>
            </a:r>
            <a:r>
              <a:rPr sz="400" i="1" spc="10" dirty="0">
                <a:solidFill>
                  <a:srgbClr val="FFFFFF"/>
                </a:solidFill>
                <a:latin typeface="Trebuchet MS"/>
                <a:cs typeface="Trebuchet MS"/>
              </a:rPr>
              <a:t>Gartner</a:t>
            </a:r>
            <a:r>
              <a:rPr sz="400" i="1" spc="15" dirty="0">
                <a:solidFill>
                  <a:srgbClr val="FFFFFF"/>
                </a:solidFill>
                <a:latin typeface="Trebuchet MS"/>
                <a:cs typeface="Trebuchet MS"/>
              </a:rPr>
              <a:t> </a:t>
            </a:r>
            <a:r>
              <a:rPr sz="400" i="1" spc="5" dirty="0">
                <a:solidFill>
                  <a:srgbClr val="FFFFFF"/>
                </a:solidFill>
                <a:latin typeface="Trebuchet MS"/>
                <a:cs typeface="Trebuchet MS"/>
              </a:rPr>
              <a:t>research</a:t>
            </a:r>
            <a:r>
              <a:rPr sz="400" i="1" spc="30" dirty="0">
                <a:solidFill>
                  <a:srgbClr val="FFFFFF"/>
                </a:solidFill>
                <a:latin typeface="Trebuchet MS"/>
                <a:cs typeface="Trebuchet MS"/>
              </a:rPr>
              <a:t> </a:t>
            </a:r>
            <a:r>
              <a:rPr sz="400" i="1" spc="15" dirty="0">
                <a:solidFill>
                  <a:srgbClr val="FFFFFF"/>
                </a:solidFill>
                <a:latin typeface="Trebuchet MS"/>
                <a:cs typeface="Trebuchet MS"/>
              </a:rPr>
              <a:t>publications</a:t>
            </a:r>
            <a:r>
              <a:rPr sz="400" i="1" spc="10" dirty="0">
                <a:solidFill>
                  <a:srgbClr val="FFFFFF"/>
                </a:solidFill>
                <a:latin typeface="Trebuchet MS"/>
                <a:cs typeface="Trebuchet MS"/>
              </a:rPr>
              <a:t> consist</a:t>
            </a:r>
            <a:r>
              <a:rPr sz="400" i="1" spc="20" dirty="0">
                <a:solidFill>
                  <a:srgbClr val="FFFFFF"/>
                </a:solidFill>
                <a:latin typeface="Trebuchet MS"/>
                <a:cs typeface="Trebuchet MS"/>
              </a:rPr>
              <a:t> </a:t>
            </a:r>
            <a:r>
              <a:rPr sz="400" i="1" spc="5" dirty="0">
                <a:solidFill>
                  <a:srgbClr val="FFFFFF"/>
                </a:solidFill>
                <a:latin typeface="Trebuchet MS"/>
                <a:cs typeface="Trebuchet MS"/>
              </a:rPr>
              <a:t>of</a:t>
            </a:r>
            <a:r>
              <a:rPr sz="400" i="1" spc="25" dirty="0">
                <a:solidFill>
                  <a:srgbClr val="FFFFFF"/>
                </a:solidFill>
                <a:latin typeface="Trebuchet MS"/>
                <a:cs typeface="Trebuchet MS"/>
              </a:rPr>
              <a:t> </a:t>
            </a:r>
            <a:r>
              <a:rPr sz="400" i="1" spc="5" dirty="0">
                <a:solidFill>
                  <a:srgbClr val="FFFFFF"/>
                </a:solidFill>
                <a:latin typeface="Trebuchet MS"/>
                <a:cs typeface="Trebuchet MS"/>
              </a:rPr>
              <a:t>the</a:t>
            </a:r>
            <a:r>
              <a:rPr sz="400" i="1" spc="20" dirty="0">
                <a:solidFill>
                  <a:srgbClr val="FFFFFF"/>
                </a:solidFill>
                <a:latin typeface="Trebuchet MS"/>
                <a:cs typeface="Trebuchet MS"/>
              </a:rPr>
              <a:t> </a:t>
            </a:r>
            <a:r>
              <a:rPr sz="400" i="1" spc="15" dirty="0">
                <a:solidFill>
                  <a:srgbClr val="FFFFFF"/>
                </a:solidFill>
                <a:latin typeface="Trebuchet MS"/>
                <a:cs typeface="Trebuchet MS"/>
              </a:rPr>
              <a:t>opinions</a:t>
            </a:r>
            <a:r>
              <a:rPr sz="400" i="1" spc="10" dirty="0">
                <a:solidFill>
                  <a:srgbClr val="FFFFFF"/>
                </a:solidFill>
                <a:latin typeface="Trebuchet MS"/>
                <a:cs typeface="Trebuchet MS"/>
              </a:rPr>
              <a:t> </a:t>
            </a:r>
            <a:r>
              <a:rPr sz="400" i="1" spc="5" dirty="0">
                <a:solidFill>
                  <a:srgbClr val="FFFFFF"/>
                </a:solidFill>
                <a:latin typeface="Trebuchet MS"/>
                <a:cs typeface="Trebuchet MS"/>
              </a:rPr>
              <a:t>of</a:t>
            </a:r>
            <a:r>
              <a:rPr sz="400" i="1" spc="25" dirty="0">
                <a:solidFill>
                  <a:srgbClr val="FFFFFF"/>
                </a:solidFill>
                <a:latin typeface="Trebuchet MS"/>
                <a:cs typeface="Trebuchet MS"/>
              </a:rPr>
              <a:t> </a:t>
            </a:r>
            <a:r>
              <a:rPr sz="400" i="1" spc="15" dirty="0">
                <a:solidFill>
                  <a:srgbClr val="FFFFFF"/>
                </a:solidFill>
                <a:latin typeface="Trebuchet MS"/>
                <a:cs typeface="Trebuchet MS"/>
              </a:rPr>
              <a:t>Gartner's </a:t>
            </a:r>
            <a:r>
              <a:rPr sz="400" i="1" spc="5" dirty="0">
                <a:solidFill>
                  <a:srgbClr val="FFFFFF"/>
                </a:solidFill>
                <a:latin typeface="Trebuchet MS"/>
                <a:cs typeface="Trebuchet MS"/>
              </a:rPr>
              <a:t>research</a:t>
            </a:r>
            <a:r>
              <a:rPr sz="400" i="1" spc="30" dirty="0">
                <a:solidFill>
                  <a:srgbClr val="FFFFFF"/>
                </a:solidFill>
                <a:latin typeface="Trebuchet MS"/>
                <a:cs typeface="Trebuchet MS"/>
              </a:rPr>
              <a:t> </a:t>
            </a:r>
            <a:r>
              <a:rPr sz="400" i="1" spc="15" dirty="0">
                <a:solidFill>
                  <a:srgbClr val="FFFFFF"/>
                </a:solidFill>
                <a:latin typeface="Trebuchet MS"/>
                <a:cs typeface="Trebuchet MS"/>
              </a:rPr>
              <a:t>organization</a:t>
            </a:r>
            <a:r>
              <a:rPr sz="400" i="1" spc="30" dirty="0">
                <a:solidFill>
                  <a:srgbClr val="FFFFFF"/>
                </a:solidFill>
                <a:latin typeface="Trebuchet MS"/>
                <a:cs typeface="Trebuchet MS"/>
              </a:rPr>
              <a:t> </a:t>
            </a:r>
            <a:r>
              <a:rPr sz="400" i="1" spc="25" dirty="0">
                <a:solidFill>
                  <a:srgbClr val="FFFFFF"/>
                </a:solidFill>
                <a:latin typeface="Trebuchet MS"/>
                <a:cs typeface="Trebuchet MS"/>
              </a:rPr>
              <a:t>and</a:t>
            </a:r>
            <a:r>
              <a:rPr sz="400" i="1" spc="30" dirty="0">
                <a:solidFill>
                  <a:srgbClr val="FFFFFF"/>
                </a:solidFill>
                <a:latin typeface="Trebuchet MS"/>
                <a:cs typeface="Trebuchet MS"/>
              </a:rPr>
              <a:t> </a:t>
            </a:r>
            <a:r>
              <a:rPr sz="400" i="1" spc="15" dirty="0">
                <a:solidFill>
                  <a:srgbClr val="FFFFFF"/>
                </a:solidFill>
                <a:latin typeface="Trebuchet MS"/>
                <a:cs typeface="Trebuchet MS"/>
              </a:rPr>
              <a:t>should</a:t>
            </a:r>
            <a:r>
              <a:rPr sz="400" i="1" spc="30" dirty="0">
                <a:solidFill>
                  <a:srgbClr val="FFFFFF"/>
                </a:solidFill>
                <a:latin typeface="Trebuchet MS"/>
                <a:cs typeface="Trebuchet MS"/>
              </a:rPr>
              <a:t> </a:t>
            </a:r>
            <a:r>
              <a:rPr sz="400" i="1" spc="15" dirty="0">
                <a:solidFill>
                  <a:srgbClr val="FFFFFF"/>
                </a:solidFill>
                <a:latin typeface="Trebuchet MS"/>
                <a:cs typeface="Trebuchet MS"/>
              </a:rPr>
              <a:t>not </a:t>
            </a:r>
            <a:r>
              <a:rPr sz="400" i="1" dirty="0">
                <a:solidFill>
                  <a:srgbClr val="FFFFFF"/>
                </a:solidFill>
                <a:latin typeface="Trebuchet MS"/>
                <a:cs typeface="Trebuchet MS"/>
              </a:rPr>
              <a:t>be</a:t>
            </a:r>
            <a:r>
              <a:rPr sz="400" i="1" spc="20" dirty="0">
                <a:solidFill>
                  <a:srgbClr val="FFFFFF"/>
                </a:solidFill>
                <a:latin typeface="Trebuchet MS"/>
                <a:cs typeface="Trebuchet MS"/>
              </a:rPr>
              <a:t> </a:t>
            </a:r>
            <a:r>
              <a:rPr sz="400" i="1" spc="10" dirty="0">
                <a:solidFill>
                  <a:srgbClr val="FFFFFF"/>
                </a:solidFill>
                <a:latin typeface="Trebuchet MS"/>
                <a:cs typeface="Trebuchet MS"/>
              </a:rPr>
              <a:t>construed</a:t>
            </a:r>
            <a:r>
              <a:rPr sz="400" i="1" spc="30" dirty="0">
                <a:solidFill>
                  <a:srgbClr val="FFFFFF"/>
                </a:solidFill>
                <a:latin typeface="Trebuchet MS"/>
                <a:cs typeface="Trebuchet MS"/>
              </a:rPr>
              <a:t> </a:t>
            </a:r>
            <a:r>
              <a:rPr sz="400" i="1" spc="20" dirty="0">
                <a:solidFill>
                  <a:srgbClr val="FFFFFF"/>
                </a:solidFill>
                <a:latin typeface="Trebuchet MS"/>
                <a:cs typeface="Trebuchet MS"/>
              </a:rPr>
              <a:t>as</a:t>
            </a:r>
            <a:r>
              <a:rPr sz="400" i="1" spc="15" dirty="0">
                <a:solidFill>
                  <a:srgbClr val="FFFFFF"/>
                </a:solidFill>
                <a:latin typeface="Trebuchet MS"/>
                <a:cs typeface="Trebuchet MS"/>
              </a:rPr>
              <a:t> statements </a:t>
            </a:r>
            <a:r>
              <a:rPr sz="400" i="1" spc="5" dirty="0">
                <a:solidFill>
                  <a:srgbClr val="FFFFFF"/>
                </a:solidFill>
                <a:latin typeface="Trebuchet MS"/>
                <a:cs typeface="Trebuchet MS"/>
              </a:rPr>
              <a:t>of</a:t>
            </a:r>
            <a:r>
              <a:rPr sz="400" i="1" spc="20" dirty="0">
                <a:solidFill>
                  <a:srgbClr val="FFFFFF"/>
                </a:solidFill>
                <a:latin typeface="Trebuchet MS"/>
                <a:cs typeface="Trebuchet MS"/>
              </a:rPr>
              <a:t> </a:t>
            </a:r>
            <a:r>
              <a:rPr sz="400" i="1" dirty="0">
                <a:solidFill>
                  <a:srgbClr val="FFFFFF"/>
                </a:solidFill>
                <a:latin typeface="Trebuchet MS"/>
                <a:cs typeface="Trebuchet MS"/>
              </a:rPr>
              <a:t>fact.</a:t>
            </a:r>
            <a:r>
              <a:rPr sz="400" i="1" spc="15" dirty="0">
                <a:solidFill>
                  <a:srgbClr val="FFFFFF"/>
                </a:solidFill>
                <a:latin typeface="Trebuchet MS"/>
                <a:cs typeface="Trebuchet MS"/>
              </a:rPr>
              <a:t> </a:t>
            </a:r>
            <a:r>
              <a:rPr sz="400" i="1" spc="10" dirty="0">
                <a:solidFill>
                  <a:srgbClr val="FFFFFF"/>
                </a:solidFill>
                <a:latin typeface="Trebuchet MS"/>
                <a:cs typeface="Trebuchet MS"/>
              </a:rPr>
              <a:t>Gartner</a:t>
            </a:r>
            <a:endParaRPr sz="400" dirty="0">
              <a:latin typeface="Trebuchet MS"/>
              <a:cs typeface="Trebuchet MS"/>
            </a:endParaRPr>
          </a:p>
          <a:p>
            <a:pPr marL="12700">
              <a:lnSpc>
                <a:spcPct val="100000"/>
              </a:lnSpc>
              <a:spcBef>
                <a:spcPts val="120"/>
              </a:spcBef>
            </a:pPr>
            <a:r>
              <a:rPr sz="400" i="1" spc="15" dirty="0">
                <a:solidFill>
                  <a:srgbClr val="FFFFFF"/>
                </a:solidFill>
                <a:latin typeface="Trebuchet MS"/>
                <a:cs typeface="Trebuchet MS"/>
              </a:rPr>
              <a:t>disclaims</a:t>
            </a:r>
            <a:r>
              <a:rPr sz="400" i="1" spc="10" dirty="0">
                <a:solidFill>
                  <a:srgbClr val="FFFFFF"/>
                </a:solidFill>
                <a:latin typeface="Trebuchet MS"/>
                <a:cs typeface="Trebuchet MS"/>
              </a:rPr>
              <a:t> </a:t>
            </a:r>
            <a:r>
              <a:rPr sz="400" i="1" spc="5" dirty="0">
                <a:solidFill>
                  <a:srgbClr val="FFFFFF"/>
                </a:solidFill>
                <a:latin typeface="Trebuchet MS"/>
                <a:cs typeface="Trebuchet MS"/>
              </a:rPr>
              <a:t>all</a:t>
            </a:r>
            <a:r>
              <a:rPr sz="400" i="1" spc="10" dirty="0">
                <a:solidFill>
                  <a:srgbClr val="FFFFFF"/>
                </a:solidFill>
                <a:latin typeface="Trebuchet MS"/>
                <a:cs typeface="Trebuchet MS"/>
              </a:rPr>
              <a:t> </a:t>
            </a:r>
            <a:r>
              <a:rPr sz="400" i="1" spc="5" dirty="0">
                <a:solidFill>
                  <a:srgbClr val="FFFFFF"/>
                </a:solidFill>
                <a:latin typeface="Trebuchet MS"/>
                <a:cs typeface="Trebuchet MS"/>
              </a:rPr>
              <a:t>warranties,</a:t>
            </a:r>
            <a:r>
              <a:rPr sz="400" i="1" spc="15" dirty="0">
                <a:solidFill>
                  <a:srgbClr val="FFFFFF"/>
                </a:solidFill>
                <a:latin typeface="Trebuchet MS"/>
                <a:cs typeface="Trebuchet MS"/>
              </a:rPr>
              <a:t> </a:t>
            </a:r>
            <a:r>
              <a:rPr sz="400" i="1" spc="5" dirty="0">
                <a:solidFill>
                  <a:srgbClr val="FFFFFF"/>
                </a:solidFill>
                <a:latin typeface="Trebuchet MS"/>
                <a:cs typeface="Trebuchet MS"/>
              </a:rPr>
              <a:t>expressed</a:t>
            </a:r>
            <a:r>
              <a:rPr sz="400" i="1" spc="30" dirty="0">
                <a:solidFill>
                  <a:srgbClr val="FFFFFF"/>
                </a:solidFill>
                <a:latin typeface="Trebuchet MS"/>
                <a:cs typeface="Trebuchet MS"/>
              </a:rPr>
              <a:t> </a:t>
            </a:r>
            <a:r>
              <a:rPr sz="400" i="1" dirty="0">
                <a:solidFill>
                  <a:srgbClr val="FFFFFF"/>
                </a:solidFill>
                <a:latin typeface="Trebuchet MS"/>
                <a:cs typeface="Trebuchet MS"/>
              </a:rPr>
              <a:t>or</a:t>
            </a:r>
            <a:r>
              <a:rPr sz="400" i="1" spc="15" dirty="0">
                <a:solidFill>
                  <a:srgbClr val="FFFFFF"/>
                </a:solidFill>
                <a:latin typeface="Trebuchet MS"/>
                <a:cs typeface="Trebuchet MS"/>
              </a:rPr>
              <a:t> </a:t>
            </a:r>
            <a:r>
              <a:rPr sz="400" i="1" dirty="0">
                <a:solidFill>
                  <a:srgbClr val="FFFFFF"/>
                </a:solidFill>
                <a:latin typeface="Trebuchet MS"/>
                <a:cs typeface="Trebuchet MS"/>
              </a:rPr>
              <a:t>implied,</a:t>
            </a:r>
            <a:r>
              <a:rPr sz="400" i="1" spc="15" dirty="0">
                <a:solidFill>
                  <a:srgbClr val="FFFFFF"/>
                </a:solidFill>
                <a:latin typeface="Trebuchet MS"/>
                <a:cs typeface="Trebuchet MS"/>
              </a:rPr>
              <a:t> </a:t>
            </a:r>
            <a:r>
              <a:rPr sz="400" i="1" spc="10" dirty="0">
                <a:solidFill>
                  <a:srgbClr val="FFFFFF"/>
                </a:solidFill>
                <a:latin typeface="Trebuchet MS"/>
                <a:cs typeface="Trebuchet MS"/>
              </a:rPr>
              <a:t>with</a:t>
            </a:r>
            <a:r>
              <a:rPr sz="400" i="1" spc="30" dirty="0">
                <a:solidFill>
                  <a:srgbClr val="FFFFFF"/>
                </a:solidFill>
                <a:latin typeface="Trebuchet MS"/>
                <a:cs typeface="Trebuchet MS"/>
              </a:rPr>
              <a:t> </a:t>
            </a:r>
            <a:r>
              <a:rPr sz="400" i="1" dirty="0">
                <a:solidFill>
                  <a:srgbClr val="FFFFFF"/>
                </a:solidFill>
                <a:latin typeface="Trebuchet MS"/>
                <a:cs typeface="Trebuchet MS"/>
              </a:rPr>
              <a:t>respect</a:t>
            </a:r>
            <a:r>
              <a:rPr sz="400" i="1" spc="20" dirty="0">
                <a:solidFill>
                  <a:srgbClr val="FFFFFF"/>
                </a:solidFill>
                <a:latin typeface="Trebuchet MS"/>
                <a:cs typeface="Trebuchet MS"/>
              </a:rPr>
              <a:t> </a:t>
            </a:r>
            <a:r>
              <a:rPr sz="400" i="1" dirty="0">
                <a:solidFill>
                  <a:srgbClr val="FFFFFF"/>
                </a:solidFill>
                <a:latin typeface="Trebuchet MS"/>
                <a:cs typeface="Trebuchet MS"/>
              </a:rPr>
              <a:t>to</a:t>
            </a:r>
            <a:r>
              <a:rPr sz="400" i="1" spc="20" dirty="0">
                <a:solidFill>
                  <a:srgbClr val="FFFFFF"/>
                </a:solidFill>
                <a:latin typeface="Trebuchet MS"/>
                <a:cs typeface="Trebuchet MS"/>
              </a:rPr>
              <a:t> </a:t>
            </a:r>
            <a:r>
              <a:rPr sz="400" i="1" spc="10" dirty="0">
                <a:solidFill>
                  <a:srgbClr val="FFFFFF"/>
                </a:solidFill>
                <a:latin typeface="Trebuchet MS"/>
                <a:cs typeface="Trebuchet MS"/>
              </a:rPr>
              <a:t>this</a:t>
            </a:r>
            <a:r>
              <a:rPr sz="400" i="1" spc="15" dirty="0">
                <a:solidFill>
                  <a:srgbClr val="FFFFFF"/>
                </a:solidFill>
                <a:latin typeface="Trebuchet MS"/>
                <a:cs typeface="Trebuchet MS"/>
              </a:rPr>
              <a:t> </a:t>
            </a:r>
            <a:r>
              <a:rPr sz="400" i="1" dirty="0">
                <a:solidFill>
                  <a:srgbClr val="FFFFFF"/>
                </a:solidFill>
                <a:latin typeface="Trebuchet MS"/>
                <a:cs typeface="Trebuchet MS"/>
              </a:rPr>
              <a:t>research,</a:t>
            </a:r>
            <a:r>
              <a:rPr sz="400" i="1" spc="15" dirty="0">
                <a:solidFill>
                  <a:srgbClr val="FFFFFF"/>
                </a:solidFill>
                <a:latin typeface="Trebuchet MS"/>
                <a:cs typeface="Trebuchet MS"/>
              </a:rPr>
              <a:t> including</a:t>
            </a:r>
            <a:r>
              <a:rPr sz="400" i="1" spc="30" dirty="0">
                <a:solidFill>
                  <a:srgbClr val="FFFFFF"/>
                </a:solidFill>
                <a:latin typeface="Trebuchet MS"/>
                <a:cs typeface="Trebuchet MS"/>
              </a:rPr>
              <a:t> </a:t>
            </a:r>
            <a:r>
              <a:rPr sz="400" i="1" spc="25" dirty="0">
                <a:solidFill>
                  <a:srgbClr val="FFFFFF"/>
                </a:solidFill>
                <a:latin typeface="Trebuchet MS"/>
                <a:cs typeface="Trebuchet MS"/>
              </a:rPr>
              <a:t>any</a:t>
            </a:r>
            <a:r>
              <a:rPr sz="400" i="1" spc="20" dirty="0">
                <a:solidFill>
                  <a:srgbClr val="FFFFFF"/>
                </a:solidFill>
                <a:latin typeface="Trebuchet MS"/>
                <a:cs typeface="Trebuchet MS"/>
              </a:rPr>
              <a:t> </a:t>
            </a:r>
            <a:r>
              <a:rPr sz="400" i="1" spc="10" dirty="0">
                <a:solidFill>
                  <a:srgbClr val="FFFFFF"/>
                </a:solidFill>
                <a:latin typeface="Trebuchet MS"/>
                <a:cs typeface="Trebuchet MS"/>
              </a:rPr>
              <a:t>warranties</a:t>
            </a:r>
            <a:r>
              <a:rPr sz="400" i="1" spc="15" dirty="0">
                <a:solidFill>
                  <a:srgbClr val="FFFFFF"/>
                </a:solidFill>
                <a:latin typeface="Trebuchet MS"/>
                <a:cs typeface="Trebuchet MS"/>
              </a:rPr>
              <a:t> </a:t>
            </a:r>
            <a:r>
              <a:rPr sz="400" i="1" spc="5" dirty="0">
                <a:solidFill>
                  <a:srgbClr val="FFFFFF"/>
                </a:solidFill>
                <a:latin typeface="Trebuchet MS"/>
                <a:cs typeface="Trebuchet MS"/>
              </a:rPr>
              <a:t>of</a:t>
            </a:r>
            <a:r>
              <a:rPr sz="400" i="1" spc="25" dirty="0">
                <a:solidFill>
                  <a:srgbClr val="FFFFFF"/>
                </a:solidFill>
                <a:latin typeface="Trebuchet MS"/>
                <a:cs typeface="Trebuchet MS"/>
              </a:rPr>
              <a:t> </a:t>
            </a:r>
            <a:r>
              <a:rPr sz="400" i="1" spc="15" dirty="0">
                <a:solidFill>
                  <a:srgbClr val="FFFFFF"/>
                </a:solidFill>
                <a:latin typeface="Trebuchet MS"/>
                <a:cs typeface="Trebuchet MS"/>
              </a:rPr>
              <a:t>merchantability</a:t>
            </a:r>
            <a:r>
              <a:rPr sz="400" i="1" spc="20" dirty="0">
                <a:solidFill>
                  <a:srgbClr val="FFFFFF"/>
                </a:solidFill>
                <a:latin typeface="Trebuchet MS"/>
                <a:cs typeface="Trebuchet MS"/>
              </a:rPr>
              <a:t> </a:t>
            </a:r>
            <a:r>
              <a:rPr sz="400" i="1" dirty="0">
                <a:solidFill>
                  <a:srgbClr val="FFFFFF"/>
                </a:solidFill>
                <a:latin typeface="Trebuchet MS"/>
                <a:cs typeface="Trebuchet MS"/>
              </a:rPr>
              <a:t>or</a:t>
            </a:r>
            <a:r>
              <a:rPr sz="400" i="1" spc="20" dirty="0">
                <a:solidFill>
                  <a:srgbClr val="FFFFFF"/>
                </a:solidFill>
                <a:latin typeface="Trebuchet MS"/>
                <a:cs typeface="Trebuchet MS"/>
              </a:rPr>
              <a:t> </a:t>
            </a:r>
            <a:r>
              <a:rPr sz="400" i="1" spc="10" dirty="0">
                <a:solidFill>
                  <a:srgbClr val="FFFFFF"/>
                </a:solidFill>
                <a:latin typeface="Trebuchet MS"/>
                <a:cs typeface="Trebuchet MS"/>
              </a:rPr>
              <a:t>fitness</a:t>
            </a:r>
            <a:r>
              <a:rPr sz="400" i="1" spc="15" dirty="0">
                <a:solidFill>
                  <a:srgbClr val="FFFFFF"/>
                </a:solidFill>
                <a:latin typeface="Trebuchet MS"/>
                <a:cs typeface="Trebuchet MS"/>
              </a:rPr>
              <a:t> </a:t>
            </a:r>
            <a:r>
              <a:rPr sz="400" i="1" dirty="0">
                <a:solidFill>
                  <a:srgbClr val="FFFFFF"/>
                </a:solidFill>
                <a:latin typeface="Trebuchet MS"/>
                <a:cs typeface="Trebuchet MS"/>
              </a:rPr>
              <a:t>for</a:t>
            </a:r>
            <a:r>
              <a:rPr sz="400" i="1" spc="15" dirty="0">
                <a:solidFill>
                  <a:srgbClr val="FFFFFF"/>
                </a:solidFill>
                <a:latin typeface="Trebuchet MS"/>
                <a:cs typeface="Trebuchet MS"/>
              </a:rPr>
              <a:t> </a:t>
            </a:r>
            <a:r>
              <a:rPr sz="400" i="1" spc="5" dirty="0">
                <a:solidFill>
                  <a:srgbClr val="FFFFFF"/>
                </a:solidFill>
                <a:latin typeface="Trebuchet MS"/>
                <a:cs typeface="Trebuchet MS"/>
              </a:rPr>
              <a:t>a</a:t>
            </a:r>
            <a:r>
              <a:rPr sz="400" i="1" spc="30" dirty="0">
                <a:solidFill>
                  <a:srgbClr val="FFFFFF"/>
                </a:solidFill>
                <a:latin typeface="Trebuchet MS"/>
                <a:cs typeface="Trebuchet MS"/>
              </a:rPr>
              <a:t> </a:t>
            </a:r>
            <a:r>
              <a:rPr sz="400" i="1" spc="10" dirty="0">
                <a:solidFill>
                  <a:srgbClr val="FFFFFF"/>
                </a:solidFill>
                <a:latin typeface="Trebuchet MS"/>
                <a:cs typeface="Trebuchet MS"/>
              </a:rPr>
              <a:t>particular</a:t>
            </a:r>
            <a:r>
              <a:rPr sz="400" i="1" spc="15" dirty="0">
                <a:solidFill>
                  <a:srgbClr val="FFFFFF"/>
                </a:solidFill>
                <a:latin typeface="Trebuchet MS"/>
                <a:cs typeface="Trebuchet MS"/>
              </a:rPr>
              <a:t> </a:t>
            </a:r>
            <a:r>
              <a:rPr sz="400" i="1" spc="5" dirty="0">
                <a:solidFill>
                  <a:srgbClr val="FFFFFF"/>
                </a:solidFill>
                <a:latin typeface="Trebuchet MS"/>
                <a:cs typeface="Trebuchet MS"/>
              </a:rPr>
              <a:t>purpose.</a:t>
            </a:r>
            <a:r>
              <a:rPr sz="400" i="1" spc="15" dirty="0">
                <a:solidFill>
                  <a:srgbClr val="FFFFFF"/>
                </a:solidFill>
                <a:latin typeface="Trebuchet MS"/>
                <a:cs typeface="Trebuchet MS"/>
              </a:rPr>
              <a:t> </a:t>
            </a:r>
            <a:r>
              <a:rPr sz="400" i="1" spc="10" dirty="0">
                <a:solidFill>
                  <a:srgbClr val="FFFFFF"/>
                </a:solidFill>
                <a:latin typeface="Trebuchet MS"/>
                <a:cs typeface="Trebuchet MS"/>
              </a:rPr>
              <a:t>This</a:t>
            </a:r>
            <a:endParaRPr sz="400" dirty="0">
              <a:latin typeface="Trebuchet MS"/>
              <a:cs typeface="Trebuchet MS"/>
            </a:endParaRPr>
          </a:p>
          <a:p>
            <a:pPr marL="12700">
              <a:lnSpc>
                <a:spcPct val="100000"/>
              </a:lnSpc>
              <a:spcBef>
                <a:spcPts val="25"/>
              </a:spcBef>
            </a:pPr>
            <a:r>
              <a:rPr sz="400" i="1" spc="15" dirty="0">
                <a:solidFill>
                  <a:srgbClr val="FFFFFF"/>
                </a:solidFill>
                <a:latin typeface="Trebuchet MS"/>
                <a:cs typeface="Trebuchet MS"/>
              </a:rPr>
              <a:t>graphic </a:t>
            </a:r>
            <a:r>
              <a:rPr sz="400" i="1" spc="25" dirty="0">
                <a:solidFill>
                  <a:srgbClr val="FFFFFF"/>
                </a:solidFill>
                <a:latin typeface="Trebuchet MS"/>
                <a:cs typeface="Trebuchet MS"/>
              </a:rPr>
              <a:t>was</a:t>
            </a:r>
            <a:r>
              <a:rPr sz="400" i="1" spc="10" dirty="0">
                <a:solidFill>
                  <a:srgbClr val="FFFFFF"/>
                </a:solidFill>
                <a:latin typeface="Trebuchet MS"/>
                <a:cs typeface="Trebuchet MS"/>
              </a:rPr>
              <a:t> published</a:t>
            </a:r>
            <a:r>
              <a:rPr sz="400" i="1" spc="25" dirty="0">
                <a:solidFill>
                  <a:srgbClr val="FFFFFF"/>
                </a:solidFill>
                <a:latin typeface="Trebuchet MS"/>
                <a:cs typeface="Trebuchet MS"/>
              </a:rPr>
              <a:t> </a:t>
            </a:r>
            <a:r>
              <a:rPr sz="400" i="1" spc="10" dirty="0">
                <a:solidFill>
                  <a:srgbClr val="FFFFFF"/>
                </a:solidFill>
                <a:latin typeface="Trebuchet MS"/>
                <a:cs typeface="Trebuchet MS"/>
              </a:rPr>
              <a:t>by</a:t>
            </a:r>
            <a:r>
              <a:rPr sz="400" i="1" spc="15" dirty="0">
                <a:solidFill>
                  <a:srgbClr val="FFFFFF"/>
                </a:solidFill>
                <a:latin typeface="Trebuchet MS"/>
                <a:cs typeface="Trebuchet MS"/>
              </a:rPr>
              <a:t> </a:t>
            </a:r>
            <a:r>
              <a:rPr sz="400" i="1" spc="5" dirty="0">
                <a:solidFill>
                  <a:srgbClr val="FFFFFF"/>
                </a:solidFill>
                <a:latin typeface="Trebuchet MS"/>
                <a:cs typeface="Trebuchet MS"/>
              </a:rPr>
              <a:t>Gartner,</a:t>
            </a:r>
            <a:r>
              <a:rPr sz="400" i="1" spc="10" dirty="0">
                <a:solidFill>
                  <a:srgbClr val="FFFFFF"/>
                </a:solidFill>
                <a:latin typeface="Trebuchet MS"/>
                <a:cs typeface="Trebuchet MS"/>
              </a:rPr>
              <a:t> </a:t>
            </a:r>
            <a:r>
              <a:rPr sz="400" i="1" spc="5" dirty="0">
                <a:solidFill>
                  <a:srgbClr val="FFFFFF"/>
                </a:solidFill>
                <a:latin typeface="Trebuchet MS"/>
                <a:cs typeface="Trebuchet MS"/>
              </a:rPr>
              <a:t>Inc.</a:t>
            </a:r>
            <a:r>
              <a:rPr sz="400" i="1" spc="10" dirty="0">
                <a:solidFill>
                  <a:srgbClr val="FFFFFF"/>
                </a:solidFill>
                <a:latin typeface="Trebuchet MS"/>
                <a:cs typeface="Trebuchet MS"/>
              </a:rPr>
              <a:t> </a:t>
            </a:r>
            <a:r>
              <a:rPr sz="400" i="1" spc="20" dirty="0">
                <a:solidFill>
                  <a:srgbClr val="FFFFFF"/>
                </a:solidFill>
                <a:latin typeface="Trebuchet MS"/>
                <a:cs typeface="Trebuchet MS"/>
              </a:rPr>
              <a:t>as</a:t>
            </a:r>
            <a:r>
              <a:rPr sz="400" i="1" spc="10" dirty="0">
                <a:solidFill>
                  <a:srgbClr val="FFFFFF"/>
                </a:solidFill>
                <a:latin typeface="Trebuchet MS"/>
                <a:cs typeface="Trebuchet MS"/>
              </a:rPr>
              <a:t> part</a:t>
            </a:r>
            <a:r>
              <a:rPr sz="400" i="1" spc="20" dirty="0">
                <a:solidFill>
                  <a:srgbClr val="FFFFFF"/>
                </a:solidFill>
                <a:latin typeface="Trebuchet MS"/>
                <a:cs typeface="Trebuchet MS"/>
              </a:rPr>
              <a:t> </a:t>
            </a:r>
            <a:r>
              <a:rPr sz="400" i="1" spc="5" dirty="0">
                <a:solidFill>
                  <a:srgbClr val="FFFFFF"/>
                </a:solidFill>
                <a:latin typeface="Trebuchet MS"/>
                <a:cs typeface="Trebuchet MS"/>
              </a:rPr>
              <a:t>of</a:t>
            </a:r>
            <a:r>
              <a:rPr sz="400" i="1" spc="20" dirty="0">
                <a:solidFill>
                  <a:srgbClr val="FFFFFF"/>
                </a:solidFill>
                <a:latin typeface="Trebuchet MS"/>
                <a:cs typeface="Trebuchet MS"/>
              </a:rPr>
              <a:t> </a:t>
            </a:r>
            <a:r>
              <a:rPr sz="400" i="1" spc="5" dirty="0">
                <a:solidFill>
                  <a:srgbClr val="FFFFFF"/>
                </a:solidFill>
                <a:latin typeface="Trebuchet MS"/>
                <a:cs typeface="Trebuchet MS"/>
              </a:rPr>
              <a:t>a</a:t>
            </a:r>
            <a:r>
              <a:rPr sz="400" i="1" spc="25" dirty="0">
                <a:solidFill>
                  <a:srgbClr val="FFFFFF"/>
                </a:solidFill>
                <a:latin typeface="Trebuchet MS"/>
                <a:cs typeface="Trebuchet MS"/>
              </a:rPr>
              <a:t> </a:t>
            </a:r>
            <a:r>
              <a:rPr sz="400" i="1" spc="5" dirty="0">
                <a:solidFill>
                  <a:srgbClr val="FFFFFF"/>
                </a:solidFill>
                <a:latin typeface="Trebuchet MS"/>
                <a:cs typeface="Trebuchet MS"/>
              </a:rPr>
              <a:t>larger</a:t>
            </a:r>
            <a:r>
              <a:rPr sz="400" i="1" spc="10" dirty="0">
                <a:solidFill>
                  <a:srgbClr val="FFFFFF"/>
                </a:solidFill>
                <a:latin typeface="Trebuchet MS"/>
                <a:cs typeface="Trebuchet MS"/>
              </a:rPr>
              <a:t> </a:t>
            </a:r>
            <a:r>
              <a:rPr sz="400" i="1" spc="5" dirty="0">
                <a:solidFill>
                  <a:srgbClr val="FFFFFF"/>
                </a:solidFill>
                <a:latin typeface="Trebuchet MS"/>
                <a:cs typeface="Trebuchet MS"/>
              </a:rPr>
              <a:t>research</a:t>
            </a:r>
            <a:r>
              <a:rPr sz="400" i="1" spc="25" dirty="0">
                <a:solidFill>
                  <a:srgbClr val="FFFFFF"/>
                </a:solidFill>
                <a:latin typeface="Trebuchet MS"/>
                <a:cs typeface="Trebuchet MS"/>
              </a:rPr>
              <a:t> </a:t>
            </a:r>
            <a:r>
              <a:rPr sz="400" i="1" spc="20" dirty="0">
                <a:solidFill>
                  <a:srgbClr val="FFFFFF"/>
                </a:solidFill>
                <a:latin typeface="Trebuchet MS"/>
                <a:cs typeface="Trebuchet MS"/>
              </a:rPr>
              <a:t>document </a:t>
            </a:r>
            <a:r>
              <a:rPr sz="400" i="1" spc="25" dirty="0">
                <a:solidFill>
                  <a:srgbClr val="FFFFFF"/>
                </a:solidFill>
                <a:latin typeface="Trebuchet MS"/>
                <a:cs typeface="Trebuchet MS"/>
              </a:rPr>
              <a:t>and </a:t>
            </a:r>
            <a:r>
              <a:rPr sz="400" i="1" spc="15" dirty="0">
                <a:solidFill>
                  <a:srgbClr val="FFFFFF"/>
                </a:solidFill>
                <a:latin typeface="Trebuchet MS"/>
                <a:cs typeface="Trebuchet MS"/>
              </a:rPr>
              <a:t>should</a:t>
            </a:r>
            <a:r>
              <a:rPr sz="400" i="1" spc="25" dirty="0">
                <a:solidFill>
                  <a:srgbClr val="FFFFFF"/>
                </a:solidFill>
                <a:latin typeface="Trebuchet MS"/>
                <a:cs typeface="Trebuchet MS"/>
              </a:rPr>
              <a:t> </a:t>
            </a:r>
            <a:r>
              <a:rPr sz="400" i="1" dirty="0">
                <a:solidFill>
                  <a:srgbClr val="FFFFFF"/>
                </a:solidFill>
                <a:latin typeface="Trebuchet MS"/>
                <a:cs typeface="Trebuchet MS"/>
              </a:rPr>
              <a:t>be</a:t>
            </a:r>
            <a:r>
              <a:rPr sz="400" i="1" spc="15" dirty="0">
                <a:solidFill>
                  <a:srgbClr val="FFFFFF"/>
                </a:solidFill>
                <a:latin typeface="Trebuchet MS"/>
                <a:cs typeface="Trebuchet MS"/>
              </a:rPr>
              <a:t> </a:t>
            </a:r>
            <a:r>
              <a:rPr sz="400" i="1" spc="10" dirty="0">
                <a:solidFill>
                  <a:srgbClr val="FFFFFF"/>
                </a:solidFill>
                <a:latin typeface="Trebuchet MS"/>
                <a:cs typeface="Trebuchet MS"/>
              </a:rPr>
              <a:t>evaluated</a:t>
            </a:r>
            <a:r>
              <a:rPr sz="400" i="1" spc="25" dirty="0">
                <a:solidFill>
                  <a:srgbClr val="FFFFFF"/>
                </a:solidFill>
                <a:latin typeface="Trebuchet MS"/>
                <a:cs typeface="Trebuchet MS"/>
              </a:rPr>
              <a:t> </a:t>
            </a:r>
            <a:r>
              <a:rPr sz="400" i="1" dirty="0">
                <a:solidFill>
                  <a:srgbClr val="FFFFFF"/>
                </a:solidFill>
                <a:latin typeface="Trebuchet MS"/>
                <a:cs typeface="Trebuchet MS"/>
              </a:rPr>
              <a:t>in</a:t>
            </a:r>
            <a:r>
              <a:rPr sz="400" i="1" spc="30" dirty="0">
                <a:solidFill>
                  <a:srgbClr val="FFFFFF"/>
                </a:solidFill>
                <a:latin typeface="Trebuchet MS"/>
                <a:cs typeface="Trebuchet MS"/>
              </a:rPr>
              <a:t> </a:t>
            </a:r>
            <a:r>
              <a:rPr sz="400" i="1" spc="5" dirty="0">
                <a:solidFill>
                  <a:srgbClr val="FFFFFF"/>
                </a:solidFill>
                <a:latin typeface="Trebuchet MS"/>
                <a:cs typeface="Trebuchet MS"/>
              </a:rPr>
              <a:t>the</a:t>
            </a:r>
            <a:r>
              <a:rPr sz="400" i="1" spc="15" dirty="0">
                <a:solidFill>
                  <a:srgbClr val="FFFFFF"/>
                </a:solidFill>
                <a:latin typeface="Trebuchet MS"/>
                <a:cs typeface="Trebuchet MS"/>
              </a:rPr>
              <a:t> </a:t>
            </a:r>
            <a:r>
              <a:rPr sz="400" i="1" spc="10" dirty="0">
                <a:solidFill>
                  <a:srgbClr val="FFFFFF"/>
                </a:solidFill>
                <a:latin typeface="Trebuchet MS"/>
                <a:cs typeface="Trebuchet MS"/>
              </a:rPr>
              <a:t>context</a:t>
            </a:r>
            <a:r>
              <a:rPr sz="400" i="1" spc="15" dirty="0">
                <a:solidFill>
                  <a:srgbClr val="FFFFFF"/>
                </a:solidFill>
                <a:latin typeface="Trebuchet MS"/>
                <a:cs typeface="Trebuchet MS"/>
              </a:rPr>
              <a:t> </a:t>
            </a:r>
            <a:r>
              <a:rPr sz="400" i="1" spc="5" dirty="0">
                <a:solidFill>
                  <a:srgbClr val="FFFFFF"/>
                </a:solidFill>
                <a:latin typeface="Trebuchet MS"/>
                <a:cs typeface="Trebuchet MS"/>
              </a:rPr>
              <a:t>of</a:t>
            </a:r>
            <a:r>
              <a:rPr sz="400" i="1" spc="20" dirty="0">
                <a:solidFill>
                  <a:srgbClr val="FFFFFF"/>
                </a:solidFill>
                <a:latin typeface="Trebuchet MS"/>
                <a:cs typeface="Trebuchet MS"/>
              </a:rPr>
              <a:t> </a:t>
            </a:r>
            <a:r>
              <a:rPr sz="400" i="1" spc="5" dirty="0">
                <a:solidFill>
                  <a:srgbClr val="FFFFFF"/>
                </a:solidFill>
                <a:latin typeface="Trebuchet MS"/>
                <a:cs typeface="Trebuchet MS"/>
              </a:rPr>
              <a:t>the</a:t>
            </a:r>
            <a:r>
              <a:rPr sz="400" i="1" spc="15" dirty="0">
                <a:solidFill>
                  <a:srgbClr val="FFFFFF"/>
                </a:solidFill>
                <a:latin typeface="Trebuchet MS"/>
                <a:cs typeface="Trebuchet MS"/>
              </a:rPr>
              <a:t> </a:t>
            </a:r>
            <a:r>
              <a:rPr sz="400" i="1" dirty="0">
                <a:solidFill>
                  <a:srgbClr val="FFFFFF"/>
                </a:solidFill>
                <a:latin typeface="Trebuchet MS"/>
                <a:cs typeface="Trebuchet MS"/>
              </a:rPr>
              <a:t>entire</a:t>
            </a:r>
            <a:r>
              <a:rPr sz="400" i="1" spc="15" dirty="0">
                <a:solidFill>
                  <a:srgbClr val="FFFFFF"/>
                </a:solidFill>
                <a:latin typeface="Trebuchet MS"/>
                <a:cs typeface="Trebuchet MS"/>
              </a:rPr>
              <a:t> document. </a:t>
            </a:r>
            <a:r>
              <a:rPr sz="400" i="1" spc="5" dirty="0">
                <a:solidFill>
                  <a:srgbClr val="FFFFFF"/>
                </a:solidFill>
                <a:latin typeface="Trebuchet MS"/>
                <a:cs typeface="Trebuchet MS"/>
              </a:rPr>
              <a:t>The</a:t>
            </a:r>
            <a:r>
              <a:rPr sz="400" i="1" spc="15" dirty="0">
                <a:solidFill>
                  <a:srgbClr val="FFFFFF"/>
                </a:solidFill>
                <a:latin typeface="Trebuchet MS"/>
                <a:cs typeface="Trebuchet MS"/>
              </a:rPr>
              <a:t> </a:t>
            </a:r>
            <a:r>
              <a:rPr sz="400" i="1" spc="10" dirty="0">
                <a:solidFill>
                  <a:srgbClr val="FFFFFF"/>
                </a:solidFill>
                <a:latin typeface="Trebuchet MS"/>
                <a:cs typeface="Trebuchet MS"/>
              </a:rPr>
              <a:t>Gartner </a:t>
            </a:r>
            <a:r>
              <a:rPr sz="400" i="1" spc="20" dirty="0">
                <a:solidFill>
                  <a:srgbClr val="FFFFFF"/>
                </a:solidFill>
                <a:latin typeface="Trebuchet MS"/>
                <a:cs typeface="Trebuchet MS"/>
              </a:rPr>
              <a:t>document</a:t>
            </a:r>
            <a:r>
              <a:rPr sz="400" i="1" spc="15" dirty="0">
                <a:solidFill>
                  <a:srgbClr val="FFFFFF"/>
                </a:solidFill>
                <a:latin typeface="Trebuchet MS"/>
                <a:cs typeface="Trebuchet MS"/>
              </a:rPr>
              <a:t> </a:t>
            </a:r>
            <a:r>
              <a:rPr sz="400" i="1" spc="-5" dirty="0">
                <a:solidFill>
                  <a:srgbClr val="FFFFFF"/>
                </a:solidFill>
                <a:latin typeface="Trebuchet MS"/>
                <a:cs typeface="Trebuchet MS"/>
              </a:rPr>
              <a:t>is</a:t>
            </a:r>
            <a:endParaRPr sz="400" dirty="0">
              <a:latin typeface="Trebuchet MS"/>
              <a:cs typeface="Trebuchet MS"/>
            </a:endParaRPr>
          </a:p>
          <a:p>
            <a:pPr marL="12700">
              <a:lnSpc>
                <a:spcPct val="100000"/>
              </a:lnSpc>
              <a:spcBef>
                <a:spcPts val="120"/>
              </a:spcBef>
            </a:pPr>
            <a:r>
              <a:rPr sz="400" i="1" spc="10" dirty="0">
                <a:solidFill>
                  <a:srgbClr val="FFFFFF"/>
                </a:solidFill>
                <a:latin typeface="Trebuchet MS"/>
                <a:cs typeface="Trebuchet MS"/>
              </a:rPr>
              <a:t>available</a:t>
            </a:r>
            <a:r>
              <a:rPr sz="400" i="1" dirty="0">
                <a:solidFill>
                  <a:srgbClr val="FFFFFF"/>
                </a:solidFill>
                <a:latin typeface="Trebuchet MS"/>
                <a:cs typeface="Trebuchet MS"/>
              </a:rPr>
              <a:t> </a:t>
            </a:r>
            <a:r>
              <a:rPr sz="400" i="1" spc="20" dirty="0">
                <a:solidFill>
                  <a:srgbClr val="FFFFFF"/>
                </a:solidFill>
                <a:latin typeface="Trebuchet MS"/>
                <a:cs typeface="Trebuchet MS"/>
              </a:rPr>
              <a:t>upon</a:t>
            </a:r>
            <a:r>
              <a:rPr sz="400" i="1" spc="10" dirty="0">
                <a:solidFill>
                  <a:srgbClr val="FFFFFF"/>
                </a:solidFill>
                <a:latin typeface="Trebuchet MS"/>
                <a:cs typeface="Trebuchet MS"/>
              </a:rPr>
              <a:t> </a:t>
            </a:r>
            <a:r>
              <a:rPr sz="400" i="1" spc="5" dirty="0">
                <a:solidFill>
                  <a:srgbClr val="FFFFFF"/>
                </a:solidFill>
                <a:latin typeface="Trebuchet MS"/>
                <a:cs typeface="Trebuchet MS"/>
              </a:rPr>
              <a:t>request </a:t>
            </a:r>
            <a:r>
              <a:rPr sz="400" i="1" spc="10" dirty="0">
                <a:solidFill>
                  <a:srgbClr val="FFFFFF"/>
                </a:solidFill>
                <a:latin typeface="Trebuchet MS"/>
                <a:cs typeface="Trebuchet MS"/>
              </a:rPr>
              <a:t>from</a:t>
            </a:r>
            <a:r>
              <a:rPr sz="400" i="1" spc="25" dirty="0">
                <a:solidFill>
                  <a:srgbClr val="FFFFFF"/>
                </a:solidFill>
                <a:latin typeface="Trebuchet MS"/>
                <a:cs typeface="Trebuchet MS"/>
              </a:rPr>
              <a:t> </a:t>
            </a:r>
            <a:r>
              <a:rPr sz="400" i="1" spc="20" dirty="0">
                <a:solidFill>
                  <a:srgbClr val="FFFFFF"/>
                </a:solidFill>
                <a:latin typeface="Trebuchet MS"/>
                <a:cs typeface="Trebuchet MS"/>
              </a:rPr>
              <a:t>AWS.</a:t>
            </a:r>
            <a:endParaRPr sz="400" dirty="0">
              <a:latin typeface="Trebuchet MS"/>
              <a:cs typeface="Trebuchet MS"/>
            </a:endParaRPr>
          </a:p>
        </p:txBody>
      </p:sp>
    </p:spTree>
  </p:cSld>
  <p:clrMapOvr>
    <a:masterClrMapping/>
  </p:clrMapOvr>
</p:sld>
</file>

<file path=ppt/theme/theme1.xml><?xml version="1.0" encoding="utf-8"?>
<a:theme xmlns:a="http://schemas.openxmlformats.org/drawingml/2006/main" name="Sify New Theme">
  <a:themeElements>
    <a:clrScheme name="Sify new theme">
      <a:dk1>
        <a:sysClr val="windowText" lastClr="000000"/>
      </a:dk1>
      <a:lt1>
        <a:sysClr val="window" lastClr="FFFFFF"/>
      </a:lt1>
      <a:dk2>
        <a:srgbClr val="1F497D"/>
      </a:dk2>
      <a:lt2>
        <a:srgbClr val="EEECE1"/>
      </a:lt2>
      <a:accent1>
        <a:srgbClr val="95B3D7"/>
      </a:accent1>
      <a:accent2>
        <a:srgbClr val="D99694"/>
      </a:accent2>
      <a:accent3>
        <a:srgbClr val="C3D69B"/>
      </a:accent3>
      <a:accent4>
        <a:srgbClr val="B2A2C7"/>
      </a:accent4>
      <a:accent5>
        <a:srgbClr val="92CDDC"/>
      </a:accent5>
      <a:accent6>
        <a:srgbClr val="FAC08F"/>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_" id="{3ABE66E9-EAC3-49D9-B687-2E58DC9B0D92}" vid="{73A6C79C-FD6C-4D61-93FC-3B0256B9C1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Sify new template</Template>
  <TotalTime>616</TotalTime>
  <Words>2807</Words>
  <Application>Microsoft Office PowerPoint</Application>
  <PresentationFormat>On-screen Show (16:9)</PresentationFormat>
  <Paragraphs>381</Paragraphs>
  <Slides>19</Slides>
  <Notes>11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19</vt:i4>
      </vt:variant>
    </vt:vector>
  </HeadingPairs>
  <TitlesOfParts>
    <vt:vector size="29" baseType="lpstr">
      <vt:lpstr>Arial</vt:lpstr>
      <vt:lpstr>Calibri</vt:lpstr>
      <vt:lpstr>Impact</vt:lpstr>
      <vt:lpstr>Lucida Sans Unicode</vt:lpstr>
      <vt:lpstr>Times New Roman</vt:lpstr>
      <vt:lpstr>Trebuchet MS</vt:lpstr>
      <vt:lpstr>Verdana</vt:lpstr>
      <vt:lpstr>Wingdings</vt:lpstr>
      <vt:lpstr>Sify New Theme</vt:lpstr>
      <vt:lpstr>Office Theme</vt:lpstr>
      <vt:lpstr>PowerPoint Presentation</vt:lpstr>
      <vt:lpstr>Sify’s aws offerings</vt:lpstr>
      <vt:lpstr>Why sify for aws services</vt:lpstr>
      <vt:lpstr>AWS MARKET SHARE</vt:lpstr>
      <vt:lpstr>SIFY EXPERIENCE: RELEVANCE</vt:lpstr>
      <vt:lpstr>PowerPoint Presentation</vt:lpstr>
      <vt:lpstr>PowerPoint Presentation</vt:lpstr>
      <vt:lpstr>Why customers choose AWS</vt:lpstr>
      <vt:lpstr>PowerPoint Presentation</vt:lpstr>
      <vt:lpstr>AWS Global Infrastructure 25 geographical regions, 81 availability zones, 230+ POPs</vt:lpstr>
      <vt:lpstr>Sify AWS – Service Catalogue</vt:lpstr>
      <vt:lpstr>Sify AWS – digital innovation Catalogue</vt:lpstr>
      <vt:lpstr>Sify migration capability</vt:lpstr>
      <vt:lpstr>AWS - Migration Enablement</vt:lpstr>
      <vt:lpstr>Migration ASSESMENT Framework</vt:lpstr>
      <vt:lpstr>Multi-Cloud Management Platform ( generation 4) </vt:lpstr>
      <vt:lpstr>PowerPoint Presentation</vt:lpstr>
      <vt:lpstr>aws | Unique Selling Propositions (USP)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Neha Bhasin Chawla</dc:creator>
  <cp:keywords>Neha Bhasin Chawla</cp:keywords>
  <cp:lastModifiedBy>Girish Shantilal Solanki</cp:lastModifiedBy>
  <cp:revision>42</cp:revision>
  <dcterms:created xsi:type="dcterms:W3CDTF">2019-06-10T16:37:22Z</dcterms:created>
  <dcterms:modified xsi:type="dcterms:W3CDTF">2022-09-06T17:57:52Z</dcterms:modified>
</cp:coreProperties>
</file>