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6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0944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9859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553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7906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645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56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750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265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23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804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780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9C797-9234-4A91-9DBF-8130B2776D1D}" type="datetimeFigureOut">
              <a:rPr lang="en-IN" smtClean="0"/>
              <a:t>25-08-2022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239E7-C5D6-4A40-BACA-2C18C5CD9E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HPE &amp; </a:t>
            </a:r>
            <a:r>
              <a:rPr lang="en-US" dirty="0" err="1" smtClean="0"/>
              <a:t>Sify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Standees creatives options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4288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5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9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4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9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17380" y="3244334"/>
            <a:ext cx="1146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3452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HPE &amp; Sify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HPE &amp; Sify</dc:title>
  <dc:creator>Riyasat Ali</dc:creator>
  <cp:lastModifiedBy>Riyasat Ali</cp:lastModifiedBy>
  <cp:revision>10</cp:revision>
  <dcterms:created xsi:type="dcterms:W3CDTF">2022-08-22T11:34:42Z</dcterms:created>
  <dcterms:modified xsi:type="dcterms:W3CDTF">2022-08-25T07:36:26Z</dcterms:modified>
</cp:coreProperties>
</file>