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E4848-B2DB-580F-D85F-7E5BA909C4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12CB57-8FAE-F6A8-096E-86B9AB999A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CE364-7C67-6ED6-F238-542FC302A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A863-5786-4919-A248-B80754BF3572}" type="datetimeFigureOut">
              <a:rPr lang="en-IN" smtClean="0"/>
              <a:t>22-11-2022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355CE-236A-02A7-5D26-9ED16E1C9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768832-05BB-A497-7137-3945EAA2B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AE510-5EC8-479E-B167-C3F7AC65EA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39792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C2D28-29C8-370F-EEC6-83CF7F00C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19556F-F4FC-9CA9-F0DA-9777B8DB04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6BB68-621E-2853-B960-054B0E5588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A863-5786-4919-A248-B80754BF3572}" type="datetimeFigureOut">
              <a:rPr lang="en-IN" smtClean="0"/>
              <a:t>22-11-2022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E2C02-6321-DEEC-AD9E-4A8332CD70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69BA2-C2F6-8DD5-8E7B-723EF5087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AE510-5EC8-479E-B167-C3F7AC65EA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6934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EE9C69-BA8B-362E-16B2-8845B4D1AD9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13EE3A-8B65-B3C7-55BD-EA1A1AEAB5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38F868-356A-00B8-A70F-C8659013E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A863-5786-4919-A248-B80754BF3572}" type="datetimeFigureOut">
              <a:rPr lang="en-IN" smtClean="0"/>
              <a:t>22-11-2022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37D92-177E-9153-2927-2BF073052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2B946-1094-11B4-E460-BDC8CEAF5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AE510-5EC8-479E-B167-C3F7AC65EA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0405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7BF63-CBED-8E3E-B09F-01067D824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6308E4-1127-19CC-0171-D94E4B7FC2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A3E6AB-0D28-AF2B-AC88-E037ED0ED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A863-5786-4919-A248-B80754BF3572}" type="datetimeFigureOut">
              <a:rPr lang="en-IN" smtClean="0"/>
              <a:t>22-11-2022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1BE6E-6986-19E9-7ABF-EA2B0C29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91E97-7EDD-F678-BBF4-E58FA6A05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AE510-5EC8-479E-B167-C3F7AC65EA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87686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253AB-A217-1EBD-EFB7-5B21AF847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9185C0-16F0-FEE2-AF5F-C036D13686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48A4D-0B02-35BE-FA93-C6CB324CD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A863-5786-4919-A248-B80754BF3572}" type="datetimeFigureOut">
              <a:rPr lang="en-IN" smtClean="0"/>
              <a:t>22-11-2022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F765B0-9F00-8FC7-8F15-5E9CA8EF3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03D8C-1A5C-9326-B875-E7D040B7D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AE510-5EC8-479E-B167-C3F7AC65EA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8764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16A20-B1E6-8C8E-AE48-3A3C79B19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A89857-C68E-5E1E-0343-DE8D0D6214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A43BB2-A59F-2176-5164-C55A1FEE2B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593814-358A-938E-2F18-B0DD709EE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A863-5786-4919-A248-B80754BF3572}" type="datetimeFigureOut">
              <a:rPr lang="en-IN" smtClean="0"/>
              <a:t>22-11-2022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8E0F1D-3B3D-D5D8-D9EC-5324AF2D4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18AF92-8B61-A152-2272-2601CABB9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AE510-5EC8-479E-B167-C3F7AC65EA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48524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D8F00-45B1-8DB5-928D-AEB694959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2FCF0D-29E1-34A9-E377-B43584F6A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39EB3A-EC54-3941-8190-FC6A0C08BD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38B6C3-7054-44EC-2EAA-4264A28DE2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98674F-D360-EEE8-F2DC-7408C6BD18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A1612C-5CA5-0A85-5173-FC15525C5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A863-5786-4919-A248-B80754BF3572}" type="datetimeFigureOut">
              <a:rPr lang="en-IN" smtClean="0"/>
              <a:t>22-11-2022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B67221-D74C-2B8E-F5AF-841E47170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9E3A3A-70FA-8027-9487-CBADD0E2D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AE510-5EC8-479E-B167-C3F7AC65EA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6131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1DECD-56C2-0F4E-C8CE-CF9614BAE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3DCCA6-B9C6-6C30-E621-61CCB5383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A863-5786-4919-A248-B80754BF3572}" type="datetimeFigureOut">
              <a:rPr lang="en-IN" smtClean="0"/>
              <a:t>22-11-2022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C3293D-C464-2626-5751-4B5B0A965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A015C7-1267-204B-FB5D-6FDA74396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AE510-5EC8-479E-B167-C3F7AC65EA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0309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A72F9C-D8D7-072B-AE9A-6FEB9C9AF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A863-5786-4919-A248-B80754BF3572}" type="datetimeFigureOut">
              <a:rPr lang="en-IN" smtClean="0"/>
              <a:t>22-11-2022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079012-5BDA-048B-B470-6813A9327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219DB9-8C56-68BB-8072-C998EF512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AE510-5EC8-479E-B167-C3F7AC65EA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1715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B4957-D6AB-81D8-98A1-5AA82AA7B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DC985A-30F2-3F7E-8528-7615593919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47F6F2-C4E4-44D9-8B6D-965E1BDF21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721577-E2E4-4DD6-9DBB-6479DCEDA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A863-5786-4919-A248-B80754BF3572}" type="datetimeFigureOut">
              <a:rPr lang="en-IN" smtClean="0"/>
              <a:t>22-11-2022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672466-93DC-ACF6-4BBD-95B470D0B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7DA9D6-E3D1-99D9-13D0-CB391F8DF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AE510-5EC8-479E-B167-C3F7AC65EA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10393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6655B-8A7D-7907-9379-8331C25F3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063594-3901-790F-2D02-891F6CD78E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34F6A6-DD13-5837-B9C4-EE2069FF4E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FA93C4-2637-A31A-B20F-4E9002184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A863-5786-4919-A248-B80754BF3572}" type="datetimeFigureOut">
              <a:rPr lang="en-IN" smtClean="0"/>
              <a:t>22-11-2022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C073E8-13B6-04A6-8B03-43A0949EF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529CE8-426F-FB19-B8C4-DDA65D884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AE510-5EC8-479E-B167-C3F7AC65EA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1226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2F72A0-C1DB-10DE-4CCA-2DACF158C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4A74FA-CA6F-941E-5C76-153B90D66E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E312D-88D7-7DFB-B42D-5E93E1ED5A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BA863-5786-4919-A248-B80754BF3572}" type="datetimeFigureOut">
              <a:rPr lang="en-IN" smtClean="0"/>
              <a:t>22-11-2022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73AD4-A2B9-5C60-9A12-C99415A66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81DF20-1FB5-86C0-F27B-6159E93892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AE510-5EC8-479E-B167-C3F7AC65EA2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48742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Qr code&#10;&#10;Description automatically generated">
            <a:extLst>
              <a:ext uri="{FF2B5EF4-FFF2-40B4-BE49-F238E27FC236}">
                <a16:creationId xmlns:a16="http://schemas.microsoft.com/office/drawing/2014/main" id="{79B8B727-D3D3-F352-1261-DBF8F35E72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916" y="85725"/>
            <a:ext cx="2286000" cy="6858000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7DBFFE8C-E34C-25D4-A113-A547EC0BDB3A}"/>
              </a:ext>
            </a:extLst>
          </p:cNvPr>
          <p:cNvSpPr txBox="1"/>
          <p:nvPr/>
        </p:nvSpPr>
        <p:spPr>
          <a:xfrm flipH="1">
            <a:off x="1390332" y="2967335"/>
            <a:ext cx="4307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Three print standees (3)</a:t>
            </a:r>
          </a:p>
          <a:p>
            <a:endParaRPr lang="en-IN" dirty="0"/>
          </a:p>
        </p:txBody>
      </p:sp>
      <p:pic>
        <p:nvPicPr>
          <p:cNvPr id="39" name="Picture 38" descr="Qr code&#10;&#10;Description automatically generated">
            <a:extLst>
              <a:ext uri="{FF2B5EF4-FFF2-40B4-BE49-F238E27FC236}">
                <a16:creationId xmlns:a16="http://schemas.microsoft.com/office/drawing/2014/main" id="{ED9CAECD-FB69-4D3E-EF1C-AEF59F3AEC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0916" y="0"/>
            <a:ext cx="2286000" cy="6858000"/>
          </a:xfrm>
          <a:prstGeom prst="rect">
            <a:avLst/>
          </a:prstGeom>
        </p:spPr>
      </p:pic>
      <p:pic>
        <p:nvPicPr>
          <p:cNvPr id="40" name="Picture 39" descr="Qr code&#10;&#10;Description automatically generated">
            <a:extLst>
              <a:ext uri="{FF2B5EF4-FFF2-40B4-BE49-F238E27FC236}">
                <a16:creationId xmlns:a16="http://schemas.microsoft.com/office/drawing/2014/main" id="{5C1DF6A8-D039-44D3-0042-721D0FCFDC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916" y="85725"/>
            <a:ext cx="228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569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Qr code&#10;&#10;Description automatically generated">
            <a:extLst>
              <a:ext uri="{FF2B5EF4-FFF2-40B4-BE49-F238E27FC236}">
                <a16:creationId xmlns:a16="http://schemas.microsoft.com/office/drawing/2014/main" id="{1CEB196C-76F4-5150-EF0B-F7B84E8746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76225"/>
            <a:ext cx="2286000" cy="6858000"/>
          </a:xfrm>
          <a:prstGeom prst="rect">
            <a:avLst/>
          </a:prstGeom>
        </p:spPr>
      </p:pic>
      <p:pic>
        <p:nvPicPr>
          <p:cNvPr id="3" name="Picture 2" descr="Qr code&#10;&#10;Description automatically generated">
            <a:extLst>
              <a:ext uri="{FF2B5EF4-FFF2-40B4-BE49-F238E27FC236}">
                <a16:creationId xmlns:a16="http://schemas.microsoft.com/office/drawing/2014/main" id="{9499760B-8A4C-901D-8C47-59649C49B5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141" y="142875"/>
            <a:ext cx="2286000" cy="6858000"/>
          </a:xfrm>
          <a:prstGeom prst="rect">
            <a:avLst/>
          </a:prstGeom>
        </p:spPr>
      </p:pic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94CE7C80-D34C-1EAD-01A7-AAA5CC53D2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875" y="276225"/>
            <a:ext cx="2286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EC5B34-738F-D15E-5D4C-53F185B6A6FD}"/>
              </a:ext>
            </a:extLst>
          </p:cNvPr>
          <p:cNvSpPr txBox="1"/>
          <p:nvPr/>
        </p:nvSpPr>
        <p:spPr>
          <a:xfrm>
            <a:off x="0" y="329779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dirty="0"/>
              <a:t>Digital Standees (Multiple)</a:t>
            </a:r>
          </a:p>
        </p:txBody>
      </p:sp>
    </p:spTree>
    <p:extLst>
      <p:ext uri="{BB962C8B-B14F-4D97-AF65-F5344CB8AC3E}">
        <p14:creationId xmlns:p14="http://schemas.microsoft.com/office/powerpoint/2010/main" val="427355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Qr code&#10;&#10;Description automatically generated">
            <a:extLst>
              <a:ext uri="{FF2B5EF4-FFF2-40B4-BE49-F238E27FC236}">
                <a16:creationId xmlns:a16="http://schemas.microsoft.com/office/drawing/2014/main" id="{5CA13538-DC69-BB85-A466-409478A7B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3920" y="97155"/>
            <a:ext cx="2286000" cy="6858000"/>
          </a:xfrm>
          <a:prstGeom prst="rect">
            <a:avLst/>
          </a:prstGeom>
        </p:spPr>
      </p:pic>
      <p:pic>
        <p:nvPicPr>
          <p:cNvPr id="2" name="Picture 1" descr="Qr code&#10;&#10;Description automatically generated">
            <a:extLst>
              <a:ext uri="{FF2B5EF4-FFF2-40B4-BE49-F238E27FC236}">
                <a16:creationId xmlns:a16="http://schemas.microsoft.com/office/drawing/2014/main" id="{4CF381CC-EF61-65D6-C7E9-BA860D91AC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0"/>
            <a:ext cx="2286000" cy="6858000"/>
          </a:xfrm>
          <a:prstGeom prst="rect">
            <a:avLst/>
          </a:prstGeom>
        </p:spPr>
      </p:pic>
      <p:pic>
        <p:nvPicPr>
          <p:cNvPr id="3" name="Picture 2" descr="Qr code&#10;&#10;Description automatically generated">
            <a:extLst>
              <a:ext uri="{FF2B5EF4-FFF2-40B4-BE49-F238E27FC236}">
                <a16:creationId xmlns:a16="http://schemas.microsoft.com/office/drawing/2014/main" id="{E601A87E-F61C-2C43-D100-230325C65E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5" y="0"/>
            <a:ext cx="228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559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Qr code&#10;&#10;Description automatically generated">
            <a:extLst>
              <a:ext uri="{FF2B5EF4-FFF2-40B4-BE49-F238E27FC236}">
                <a16:creationId xmlns:a16="http://schemas.microsoft.com/office/drawing/2014/main" id="{5CC1BD9C-F7EC-4D78-6F1A-30F56ECA5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475" y="0"/>
            <a:ext cx="2286000" cy="6858000"/>
          </a:xfrm>
          <a:prstGeom prst="rect">
            <a:avLst/>
          </a:prstGeom>
        </p:spPr>
      </p:pic>
      <p:pic>
        <p:nvPicPr>
          <p:cNvPr id="2" name="Picture 1" descr="Qr code&#10;&#10;Description automatically generated">
            <a:extLst>
              <a:ext uri="{FF2B5EF4-FFF2-40B4-BE49-F238E27FC236}">
                <a16:creationId xmlns:a16="http://schemas.microsoft.com/office/drawing/2014/main" id="{06B0D72A-735D-1D36-71DB-B106A9852A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525" y="0"/>
            <a:ext cx="228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699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oup of people sitting in a room&#10;&#10;Description automatically generated with low confidence">
            <a:extLst>
              <a:ext uri="{FF2B5EF4-FFF2-40B4-BE49-F238E27FC236}">
                <a16:creationId xmlns:a16="http://schemas.microsoft.com/office/drawing/2014/main" id="{A37C1A0B-D48B-736D-FE45-BBBCE00385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980908"/>
            <a:ext cx="10515600" cy="4040772"/>
          </a:xfrm>
        </p:spPr>
      </p:pic>
    </p:spTree>
    <p:extLst>
      <p:ext uri="{BB962C8B-B14F-4D97-AF65-F5344CB8AC3E}">
        <p14:creationId xmlns:p14="http://schemas.microsoft.com/office/powerpoint/2010/main" val="2165657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11</Words>
  <Application>Microsoft Office PowerPoint</Application>
  <PresentationFormat>Widescreen</PresentationFormat>
  <Paragraphs>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Arush Chauhan</dc:creator>
  <cp:lastModifiedBy>Arush Chauhan</cp:lastModifiedBy>
  <cp:revision>3</cp:revision>
  <dcterms:created xsi:type="dcterms:W3CDTF">2022-11-22T08:48:15Z</dcterms:created>
  <dcterms:modified xsi:type="dcterms:W3CDTF">2022-11-22T13:20:43Z</dcterms:modified>
</cp:coreProperties>
</file>