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8" r:id="rId4"/>
    <p:sldId id="294" r:id="rId5"/>
    <p:sldId id="260" r:id="rId6"/>
    <p:sldId id="286" r:id="rId7"/>
    <p:sldId id="264" r:id="rId8"/>
    <p:sldId id="263" r:id="rId9"/>
    <p:sldId id="266" r:id="rId10"/>
    <p:sldId id="265" r:id="rId11"/>
    <p:sldId id="285" r:id="rId12"/>
    <p:sldId id="259" r:id="rId13"/>
    <p:sldId id="278" r:id="rId14"/>
    <p:sldId id="287" r:id="rId15"/>
    <p:sldId id="292" r:id="rId16"/>
    <p:sldId id="293" r:id="rId17"/>
    <p:sldId id="291" r:id="rId18"/>
    <p:sldId id="289" r:id="rId19"/>
    <p:sldId id="290" r:id="rId20"/>
    <p:sldId id="288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527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347881-CC6D-4C09-905B-977EEF12E6C8}" v="28" dt="2023-02-02T06:37:51.2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76623" autoAdjust="0"/>
  </p:normalViewPr>
  <p:slideViewPr>
    <p:cSldViewPr snapToGrid="0">
      <p:cViewPr varScale="1">
        <p:scale>
          <a:sx n="65" d="100"/>
          <a:sy n="65" d="100"/>
        </p:scale>
        <p:origin x="900" y="66"/>
      </p:cViewPr>
      <p:guideLst>
        <p:guide pos="152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ul , Zitin (MJ IN MKT)" userId="0c20fdc6-1772-4435-9781-fc49c5a97d31" providerId="ADAL" clId="{58347881-CC6D-4C09-905B-977EEF12E6C8}"/>
    <pc:docChg chg="undo custSel addSld delSld modSld sldOrd">
      <pc:chgData name="Kaul , Zitin (MJ IN MKT)" userId="0c20fdc6-1772-4435-9781-fc49c5a97d31" providerId="ADAL" clId="{58347881-CC6D-4C09-905B-977EEF12E6C8}" dt="2023-02-02T06:38:48.396" v="933" actId="478"/>
      <pc:docMkLst>
        <pc:docMk/>
      </pc:docMkLst>
      <pc:sldChg chg="addSp delSp modSp mod modNotesTx">
        <pc:chgData name="Kaul , Zitin (MJ IN MKT)" userId="0c20fdc6-1772-4435-9781-fc49c5a97d31" providerId="ADAL" clId="{58347881-CC6D-4C09-905B-977EEF12E6C8}" dt="2023-02-02T06:36:17.989" v="818" actId="20577"/>
        <pc:sldMkLst>
          <pc:docMk/>
          <pc:sldMk cId="3780474579" sldId="257"/>
        </pc:sldMkLst>
        <pc:spChg chg="mod">
          <ac:chgData name="Kaul , Zitin (MJ IN MKT)" userId="0c20fdc6-1772-4435-9781-fc49c5a97d31" providerId="ADAL" clId="{58347881-CC6D-4C09-905B-977EEF12E6C8}" dt="2023-02-02T06:36:17.989" v="818" actId="20577"/>
          <ac:spMkLst>
            <pc:docMk/>
            <pc:sldMk cId="3780474579" sldId="257"/>
            <ac:spMk id="2" creationId="{6B520677-08C0-67CC-BA13-4E53CAD863C2}"/>
          </ac:spMkLst>
        </pc:spChg>
        <pc:picChg chg="add mod">
          <ac:chgData name="Kaul , Zitin (MJ IN MKT)" userId="0c20fdc6-1772-4435-9781-fc49c5a97d31" providerId="ADAL" clId="{58347881-CC6D-4C09-905B-977EEF12E6C8}" dt="2023-02-02T06:36:01.844" v="803" actId="1036"/>
          <ac:picMkLst>
            <pc:docMk/>
            <pc:sldMk cId="3780474579" sldId="257"/>
            <ac:picMk id="4" creationId="{B0574633-3372-25AA-4392-8E151F788191}"/>
          </ac:picMkLst>
        </pc:picChg>
        <pc:picChg chg="del">
          <ac:chgData name="Kaul , Zitin (MJ IN MKT)" userId="0c20fdc6-1772-4435-9781-fc49c5a97d31" providerId="ADAL" clId="{58347881-CC6D-4C09-905B-977EEF12E6C8}" dt="2023-02-02T06:35:45.315" v="791" actId="478"/>
          <ac:picMkLst>
            <pc:docMk/>
            <pc:sldMk cId="3780474579" sldId="257"/>
            <ac:picMk id="7" creationId="{91219633-6A64-BA95-786D-238A795C47FB}"/>
          </ac:picMkLst>
        </pc:picChg>
      </pc:sldChg>
      <pc:sldChg chg="addSp delSp modSp mod modNotesTx">
        <pc:chgData name="Kaul , Zitin (MJ IN MKT)" userId="0c20fdc6-1772-4435-9781-fc49c5a97d31" providerId="ADAL" clId="{58347881-CC6D-4C09-905B-977EEF12E6C8}" dt="2023-02-02T06:37:15.663" v="880" actId="1037"/>
        <pc:sldMkLst>
          <pc:docMk/>
          <pc:sldMk cId="2235718576" sldId="259"/>
        </pc:sldMkLst>
        <pc:picChg chg="add mod">
          <ac:chgData name="Kaul , Zitin (MJ IN MKT)" userId="0c20fdc6-1772-4435-9781-fc49c5a97d31" providerId="ADAL" clId="{58347881-CC6D-4C09-905B-977EEF12E6C8}" dt="2023-02-02T06:37:15.663" v="880" actId="1037"/>
          <ac:picMkLst>
            <pc:docMk/>
            <pc:sldMk cId="2235718576" sldId="259"/>
            <ac:picMk id="4" creationId="{D4DF2B1F-32D9-E868-82FB-9ADE5A58D6D2}"/>
          </ac:picMkLst>
        </pc:picChg>
        <pc:picChg chg="del">
          <ac:chgData name="Kaul , Zitin (MJ IN MKT)" userId="0c20fdc6-1772-4435-9781-fc49c5a97d31" providerId="ADAL" clId="{58347881-CC6D-4C09-905B-977EEF12E6C8}" dt="2023-02-02T06:37:09.897" v="849" actId="478"/>
          <ac:picMkLst>
            <pc:docMk/>
            <pc:sldMk cId="2235718576" sldId="259"/>
            <ac:picMk id="7" creationId="{D1B1B54E-FDF7-DBE7-9889-AFC78D5A56B5}"/>
          </ac:picMkLst>
        </pc:picChg>
      </pc:sldChg>
      <pc:sldChg chg="addSp modSp mod modNotesTx">
        <pc:chgData name="Kaul , Zitin (MJ IN MKT)" userId="0c20fdc6-1772-4435-9781-fc49c5a97d31" providerId="ADAL" clId="{58347881-CC6D-4C09-905B-977EEF12E6C8}" dt="2023-02-01T10:48:13.187" v="646" actId="20577"/>
        <pc:sldMkLst>
          <pc:docMk/>
          <pc:sldMk cId="4270050639" sldId="260"/>
        </pc:sldMkLst>
        <pc:spChg chg="mod">
          <ac:chgData name="Kaul , Zitin (MJ IN MKT)" userId="0c20fdc6-1772-4435-9781-fc49c5a97d31" providerId="ADAL" clId="{58347881-CC6D-4C09-905B-977EEF12E6C8}" dt="2023-02-01T07:39:56.753" v="81" actId="20577"/>
          <ac:spMkLst>
            <pc:docMk/>
            <pc:sldMk cId="4270050639" sldId="260"/>
            <ac:spMk id="2" creationId="{6B520677-08C0-67CC-BA13-4E53CAD863C2}"/>
          </ac:spMkLst>
        </pc:spChg>
        <pc:picChg chg="add mod">
          <ac:chgData name="Kaul , Zitin (MJ IN MKT)" userId="0c20fdc6-1772-4435-9781-fc49c5a97d31" providerId="ADAL" clId="{58347881-CC6D-4C09-905B-977EEF12E6C8}" dt="2023-02-01T07:39:32.099" v="51" actId="1038"/>
          <ac:picMkLst>
            <pc:docMk/>
            <pc:sldMk cId="4270050639" sldId="260"/>
            <ac:picMk id="3" creationId="{528EDCA3-896C-100A-57A0-920FA018F334}"/>
          </ac:picMkLst>
        </pc:picChg>
        <pc:picChg chg="mod modCrop">
          <ac:chgData name="Kaul , Zitin (MJ IN MKT)" userId="0c20fdc6-1772-4435-9781-fc49c5a97d31" providerId="ADAL" clId="{58347881-CC6D-4C09-905B-977EEF12E6C8}" dt="2023-02-01T10:47:55.621" v="595" actId="14100"/>
          <ac:picMkLst>
            <pc:docMk/>
            <pc:sldMk cId="4270050639" sldId="260"/>
            <ac:picMk id="7" creationId="{B517C347-4CD1-4682-A2DD-30E1CDCC0695}"/>
          </ac:picMkLst>
        </pc:picChg>
      </pc:sldChg>
      <pc:sldChg chg="addSp modSp add mod">
        <pc:chgData name="Kaul , Zitin (MJ IN MKT)" userId="0c20fdc6-1772-4435-9781-fc49c5a97d31" providerId="ADAL" clId="{58347881-CC6D-4C09-905B-977EEF12E6C8}" dt="2023-02-01T07:45:10.979" v="228"/>
        <pc:sldMkLst>
          <pc:docMk/>
          <pc:sldMk cId="3120649102" sldId="263"/>
        </pc:sldMkLst>
        <pc:spChg chg="add mod">
          <ac:chgData name="Kaul , Zitin (MJ IN MKT)" userId="0c20fdc6-1772-4435-9781-fc49c5a97d31" providerId="ADAL" clId="{58347881-CC6D-4C09-905B-977EEF12E6C8}" dt="2023-02-01T07:45:10.979" v="228"/>
          <ac:spMkLst>
            <pc:docMk/>
            <pc:sldMk cId="3120649102" sldId="263"/>
            <ac:spMk id="3" creationId="{E0C3A99D-A444-2990-EE66-16F042A8A7DD}"/>
          </ac:spMkLst>
        </pc:spChg>
        <pc:picChg chg="mod">
          <ac:chgData name="Kaul , Zitin (MJ IN MKT)" userId="0c20fdc6-1772-4435-9781-fc49c5a97d31" providerId="ADAL" clId="{58347881-CC6D-4C09-905B-977EEF12E6C8}" dt="2023-02-01T07:44:59.876" v="226" actId="1076"/>
          <ac:picMkLst>
            <pc:docMk/>
            <pc:sldMk cId="3120649102" sldId="263"/>
            <ac:picMk id="2" creationId="{A20B10AF-951A-E2A1-B048-71DC0906D3FC}"/>
          </ac:picMkLst>
        </pc:picChg>
        <pc:picChg chg="mod">
          <ac:chgData name="Kaul , Zitin (MJ IN MKT)" userId="0c20fdc6-1772-4435-9781-fc49c5a97d31" providerId="ADAL" clId="{58347881-CC6D-4C09-905B-977EEF12E6C8}" dt="2023-02-01T07:45:05.310" v="227" actId="408"/>
          <ac:picMkLst>
            <pc:docMk/>
            <pc:sldMk cId="3120649102" sldId="263"/>
            <ac:picMk id="6" creationId="{BD967EA2-DC61-1BF6-8CE5-1BD8569A7C1B}"/>
          </ac:picMkLst>
        </pc:picChg>
        <pc:picChg chg="mod">
          <ac:chgData name="Kaul , Zitin (MJ IN MKT)" userId="0c20fdc6-1772-4435-9781-fc49c5a97d31" providerId="ADAL" clId="{58347881-CC6D-4C09-905B-977EEF12E6C8}" dt="2023-02-01T07:44:59.876" v="226" actId="1076"/>
          <ac:picMkLst>
            <pc:docMk/>
            <pc:sldMk cId="3120649102" sldId="263"/>
            <ac:picMk id="8" creationId="{46DC731D-3773-A7CB-7379-86BFD7366940}"/>
          </ac:picMkLst>
        </pc:picChg>
      </pc:sldChg>
      <pc:sldChg chg="addSp modSp add mod">
        <pc:chgData name="Kaul , Zitin (MJ IN MKT)" userId="0c20fdc6-1772-4435-9781-fc49c5a97d31" providerId="ADAL" clId="{58347881-CC6D-4C09-905B-977EEF12E6C8}" dt="2023-02-01T07:44:35.342" v="224" actId="20577"/>
        <pc:sldMkLst>
          <pc:docMk/>
          <pc:sldMk cId="2864100401" sldId="264"/>
        </pc:sldMkLst>
        <pc:spChg chg="add mod">
          <ac:chgData name="Kaul , Zitin (MJ IN MKT)" userId="0c20fdc6-1772-4435-9781-fc49c5a97d31" providerId="ADAL" clId="{58347881-CC6D-4C09-905B-977EEF12E6C8}" dt="2023-02-01T07:44:35.342" v="224" actId="20577"/>
          <ac:spMkLst>
            <pc:docMk/>
            <pc:sldMk cId="2864100401" sldId="264"/>
            <ac:spMk id="2" creationId="{153E6AA6-9A73-4B47-353D-40DA585BDDF2}"/>
          </ac:spMkLst>
        </pc:spChg>
        <pc:picChg chg="mod">
          <ac:chgData name="Kaul , Zitin (MJ IN MKT)" userId="0c20fdc6-1772-4435-9781-fc49c5a97d31" providerId="ADAL" clId="{58347881-CC6D-4C09-905B-977EEF12E6C8}" dt="2023-02-01T07:44:20.380" v="205" actId="1038"/>
          <ac:picMkLst>
            <pc:docMk/>
            <pc:sldMk cId="2864100401" sldId="264"/>
            <ac:picMk id="3" creationId="{4B488B51-B1E2-138C-B106-8F24FF2FF48D}"/>
          </ac:picMkLst>
        </pc:picChg>
        <pc:picChg chg="mod">
          <ac:chgData name="Kaul , Zitin (MJ IN MKT)" userId="0c20fdc6-1772-4435-9781-fc49c5a97d31" providerId="ADAL" clId="{58347881-CC6D-4C09-905B-977EEF12E6C8}" dt="2023-02-01T07:44:20.380" v="205" actId="1038"/>
          <ac:picMkLst>
            <pc:docMk/>
            <pc:sldMk cId="2864100401" sldId="264"/>
            <ac:picMk id="7" creationId="{A17D4295-CEC8-4651-80EA-CC4569BCD0D4}"/>
          </ac:picMkLst>
        </pc:picChg>
        <pc:picChg chg="mod">
          <ac:chgData name="Kaul , Zitin (MJ IN MKT)" userId="0c20fdc6-1772-4435-9781-fc49c5a97d31" providerId="ADAL" clId="{58347881-CC6D-4C09-905B-977EEF12E6C8}" dt="2023-02-01T07:44:20.380" v="205" actId="1038"/>
          <ac:picMkLst>
            <pc:docMk/>
            <pc:sldMk cId="2864100401" sldId="264"/>
            <ac:picMk id="11" creationId="{F6A6E7AD-BD9C-B6E6-E528-DCF64BEC17BF}"/>
          </ac:picMkLst>
        </pc:picChg>
      </pc:sldChg>
      <pc:sldChg chg="addSp modSp add mod">
        <pc:chgData name="Kaul , Zitin (MJ IN MKT)" userId="0c20fdc6-1772-4435-9781-fc49c5a97d31" providerId="ADAL" clId="{58347881-CC6D-4C09-905B-977EEF12E6C8}" dt="2023-02-01T07:45:43.147" v="236"/>
        <pc:sldMkLst>
          <pc:docMk/>
          <pc:sldMk cId="157895662" sldId="265"/>
        </pc:sldMkLst>
        <pc:spChg chg="add mod">
          <ac:chgData name="Kaul , Zitin (MJ IN MKT)" userId="0c20fdc6-1772-4435-9781-fc49c5a97d31" providerId="ADAL" clId="{58347881-CC6D-4C09-905B-977EEF12E6C8}" dt="2023-02-01T07:45:43.147" v="236"/>
          <ac:spMkLst>
            <pc:docMk/>
            <pc:sldMk cId="157895662" sldId="265"/>
            <ac:spMk id="5" creationId="{7823F066-089F-9732-CBFD-23E19D9FA8A9}"/>
          </ac:spMkLst>
        </pc:spChg>
        <pc:picChg chg="add mod">
          <ac:chgData name="Kaul , Zitin (MJ IN MKT)" userId="0c20fdc6-1772-4435-9781-fc49c5a97d31" providerId="ADAL" clId="{58347881-CC6D-4C09-905B-977EEF12E6C8}" dt="2023-02-01T07:45:34.360" v="234" actId="571"/>
          <ac:picMkLst>
            <pc:docMk/>
            <pc:sldMk cId="157895662" sldId="265"/>
            <ac:picMk id="2" creationId="{F08BB1E1-AB20-D359-B906-A93330865ED3}"/>
          </ac:picMkLst>
        </pc:picChg>
        <pc:picChg chg="add mod">
          <ac:chgData name="Kaul , Zitin (MJ IN MKT)" userId="0c20fdc6-1772-4435-9781-fc49c5a97d31" providerId="ADAL" clId="{58347881-CC6D-4C09-905B-977EEF12E6C8}" dt="2023-02-01T07:45:34.360" v="234" actId="571"/>
          <ac:picMkLst>
            <pc:docMk/>
            <pc:sldMk cId="157895662" sldId="265"/>
            <ac:picMk id="3" creationId="{B83094E6-B020-6B98-84E2-9953DDE73BFD}"/>
          </ac:picMkLst>
        </pc:picChg>
        <pc:picChg chg="mod">
          <ac:chgData name="Kaul , Zitin (MJ IN MKT)" userId="0c20fdc6-1772-4435-9781-fc49c5a97d31" providerId="ADAL" clId="{58347881-CC6D-4C09-905B-977EEF12E6C8}" dt="2023-02-01T07:45:36.718" v="235" actId="1076"/>
          <ac:picMkLst>
            <pc:docMk/>
            <pc:sldMk cId="157895662" sldId="265"/>
            <ac:picMk id="4" creationId="{9F952826-B3E9-E292-0A0D-AC92BF0DFC19}"/>
          </ac:picMkLst>
        </pc:picChg>
        <pc:picChg chg="mod">
          <ac:chgData name="Kaul , Zitin (MJ IN MKT)" userId="0c20fdc6-1772-4435-9781-fc49c5a97d31" providerId="ADAL" clId="{58347881-CC6D-4C09-905B-977EEF12E6C8}" dt="2023-02-01T07:45:31.878" v="232" actId="1076"/>
          <ac:picMkLst>
            <pc:docMk/>
            <pc:sldMk cId="157895662" sldId="265"/>
            <ac:picMk id="6" creationId="{E056922B-B214-652A-7F7E-945184C145F4}"/>
          </ac:picMkLst>
        </pc:picChg>
      </pc:sldChg>
      <pc:sldChg chg="addSp modSp add mod">
        <pc:chgData name="Kaul , Zitin (MJ IN MKT)" userId="0c20fdc6-1772-4435-9781-fc49c5a97d31" providerId="ADAL" clId="{58347881-CC6D-4C09-905B-977EEF12E6C8}" dt="2023-02-01T07:45:27.684" v="231"/>
        <pc:sldMkLst>
          <pc:docMk/>
          <pc:sldMk cId="488441225" sldId="266"/>
        </pc:sldMkLst>
        <pc:spChg chg="add mod">
          <ac:chgData name="Kaul , Zitin (MJ IN MKT)" userId="0c20fdc6-1772-4435-9781-fc49c5a97d31" providerId="ADAL" clId="{58347881-CC6D-4C09-905B-977EEF12E6C8}" dt="2023-02-01T07:45:27.684" v="231"/>
          <ac:spMkLst>
            <pc:docMk/>
            <pc:sldMk cId="488441225" sldId="266"/>
            <ac:spMk id="4" creationId="{5B859882-354A-686A-DB05-123B6B602132}"/>
          </ac:spMkLst>
        </pc:spChg>
        <pc:picChg chg="mod">
          <ac:chgData name="Kaul , Zitin (MJ IN MKT)" userId="0c20fdc6-1772-4435-9781-fc49c5a97d31" providerId="ADAL" clId="{58347881-CC6D-4C09-905B-977EEF12E6C8}" dt="2023-02-01T07:45:16.398" v="229" actId="1076"/>
          <ac:picMkLst>
            <pc:docMk/>
            <pc:sldMk cId="488441225" sldId="266"/>
            <ac:picMk id="2" creationId="{2FF342EA-A6EC-AD5A-4761-96F8F8B5ED5C}"/>
          </ac:picMkLst>
        </pc:picChg>
        <pc:picChg chg="mod">
          <ac:chgData name="Kaul , Zitin (MJ IN MKT)" userId="0c20fdc6-1772-4435-9781-fc49c5a97d31" providerId="ADAL" clId="{58347881-CC6D-4C09-905B-977EEF12E6C8}" dt="2023-02-01T07:45:23.115" v="230" actId="408"/>
          <ac:picMkLst>
            <pc:docMk/>
            <pc:sldMk cId="488441225" sldId="266"/>
            <ac:picMk id="3" creationId="{8FD8A0EA-EE00-13DC-0C69-722B12E99C56}"/>
          </ac:picMkLst>
        </pc:picChg>
        <pc:picChg chg="mod">
          <ac:chgData name="Kaul , Zitin (MJ IN MKT)" userId="0c20fdc6-1772-4435-9781-fc49c5a97d31" providerId="ADAL" clId="{58347881-CC6D-4C09-905B-977EEF12E6C8}" dt="2023-02-01T07:45:16.398" v="229" actId="1076"/>
          <ac:picMkLst>
            <pc:docMk/>
            <pc:sldMk cId="488441225" sldId="266"/>
            <ac:picMk id="7" creationId="{F94F17DF-9ACC-98F4-47FD-7BB481911174}"/>
          </ac:picMkLst>
        </pc:picChg>
      </pc:sldChg>
      <pc:sldChg chg="addSp delSp modSp mod">
        <pc:chgData name="Kaul , Zitin (MJ IN MKT)" userId="0c20fdc6-1772-4435-9781-fc49c5a97d31" providerId="ADAL" clId="{58347881-CC6D-4C09-905B-977EEF12E6C8}" dt="2023-02-02T06:38:48.396" v="933" actId="478"/>
        <pc:sldMkLst>
          <pc:docMk/>
          <pc:sldMk cId="2169834438" sldId="268"/>
        </pc:sldMkLst>
        <pc:spChg chg="mod">
          <ac:chgData name="Kaul , Zitin (MJ IN MKT)" userId="0c20fdc6-1772-4435-9781-fc49c5a97d31" providerId="ADAL" clId="{58347881-CC6D-4C09-905B-977EEF12E6C8}" dt="2023-02-02T06:36:51.440" v="848" actId="20577"/>
          <ac:spMkLst>
            <pc:docMk/>
            <pc:sldMk cId="2169834438" sldId="268"/>
            <ac:spMk id="2" creationId="{6B520677-08C0-67CC-BA13-4E53CAD863C2}"/>
          </ac:spMkLst>
        </pc:spChg>
        <pc:picChg chg="add mod">
          <ac:chgData name="Kaul , Zitin (MJ IN MKT)" userId="0c20fdc6-1772-4435-9781-fc49c5a97d31" providerId="ADAL" clId="{58347881-CC6D-4C09-905B-977EEF12E6C8}" dt="2023-02-02T06:36:32.732" v="840" actId="1038"/>
          <ac:picMkLst>
            <pc:docMk/>
            <pc:sldMk cId="2169834438" sldId="268"/>
            <ac:picMk id="4" creationId="{9BEE3C7A-E5A0-C417-97BB-6B1E5AFD35D0}"/>
          </ac:picMkLst>
        </pc:picChg>
        <pc:picChg chg="del">
          <ac:chgData name="Kaul , Zitin (MJ IN MKT)" userId="0c20fdc6-1772-4435-9781-fc49c5a97d31" providerId="ADAL" clId="{58347881-CC6D-4C09-905B-977EEF12E6C8}" dt="2023-02-02T06:36:20.875" v="819" actId="478"/>
          <ac:picMkLst>
            <pc:docMk/>
            <pc:sldMk cId="2169834438" sldId="268"/>
            <ac:picMk id="5" creationId="{38710967-6E0C-F4E7-570E-B9B063F10D6C}"/>
          </ac:picMkLst>
        </pc:picChg>
        <pc:picChg chg="add del mod">
          <ac:chgData name="Kaul , Zitin (MJ IN MKT)" userId="0c20fdc6-1772-4435-9781-fc49c5a97d31" providerId="ADAL" clId="{58347881-CC6D-4C09-905B-977EEF12E6C8}" dt="2023-02-02T06:38:48.396" v="933" actId="478"/>
          <ac:picMkLst>
            <pc:docMk/>
            <pc:sldMk cId="2169834438" sldId="268"/>
            <ac:picMk id="7" creationId="{AEC7AA62-9888-927D-2D49-0C62A300E01D}"/>
          </ac:picMkLst>
        </pc:picChg>
      </pc:sldChg>
      <pc:sldChg chg="addSp modSp mod modNotesTx">
        <pc:chgData name="Kaul , Zitin (MJ IN MKT)" userId="0c20fdc6-1772-4435-9781-fc49c5a97d31" providerId="ADAL" clId="{58347881-CC6D-4C09-905B-977EEF12E6C8}" dt="2023-02-01T10:48:56.276" v="691" actId="20577"/>
        <pc:sldMkLst>
          <pc:docMk/>
          <pc:sldMk cId="2318483957" sldId="278"/>
        </pc:sldMkLst>
        <pc:spChg chg="add mod">
          <ac:chgData name="Kaul , Zitin (MJ IN MKT)" userId="0c20fdc6-1772-4435-9781-fc49c5a97d31" providerId="ADAL" clId="{58347881-CC6D-4C09-905B-977EEF12E6C8}" dt="2023-02-01T07:40:44.844" v="147" actId="1037"/>
          <ac:spMkLst>
            <pc:docMk/>
            <pc:sldMk cId="2318483957" sldId="278"/>
            <ac:spMk id="2" creationId="{7288C2B2-30FA-4E82-C4C3-35E38A3DC004}"/>
          </ac:spMkLst>
        </pc:spChg>
        <pc:picChg chg="mod">
          <ac:chgData name="Kaul , Zitin (MJ IN MKT)" userId="0c20fdc6-1772-4435-9781-fc49c5a97d31" providerId="ADAL" clId="{58347881-CC6D-4C09-905B-977EEF12E6C8}" dt="2023-02-01T07:40:36.924" v="143" actId="1037"/>
          <ac:picMkLst>
            <pc:docMk/>
            <pc:sldMk cId="2318483957" sldId="278"/>
            <ac:picMk id="5" creationId="{A9AAA5A1-FA76-18D6-5161-5ACAFC65A283}"/>
          </ac:picMkLst>
        </pc:picChg>
      </pc:sldChg>
      <pc:sldChg chg="del">
        <pc:chgData name="Kaul , Zitin (MJ IN MKT)" userId="0c20fdc6-1772-4435-9781-fc49c5a97d31" providerId="ADAL" clId="{58347881-CC6D-4C09-905B-977EEF12E6C8}" dt="2023-02-01T08:09:32.149" v="283" actId="47"/>
        <pc:sldMkLst>
          <pc:docMk/>
          <pc:sldMk cId="4272742952" sldId="279"/>
        </pc:sldMkLst>
      </pc:sldChg>
      <pc:sldChg chg="del">
        <pc:chgData name="Kaul , Zitin (MJ IN MKT)" userId="0c20fdc6-1772-4435-9781-fc49c5a97d31" providerId="ADAL" clId="{58347881-CC6D-4C09-905B-977EEF12E6C8}" dt="2023-02-01T08:10:00.185" v="288" actId="47"/>
        <pc:sldMkLst>
          <pc:docMk/>
          <pc:sldMk cId="881187120" sldId="280"/>
        </pc:sldMkLst>
      </pc:sldChg>
      <pc:sldChg chg="del">
        <pc:chgData name="Kaul , Zitin (MJ IN MKT)" userId="0c20fdc6-1772-4435-9781-fc49c5a97d31" providerId="ADAL" clId="{58347881-CC6D-4C09-905B-977EEF12E6C8}" dt="2023-02-01T07:41:54.075" v="193" actId="47"/>
        <pc:sldMkLst>
          <pc:docMk/>
          <pc:sldMk cId="3605796104" sldId="281"/>
        </pc:sldMkLst>
      </pc:sldChg>
      <pc:sldChg chg="del ord">
        <pc:chgData name="Kaul , Zitin (MJ IN MKT)" userId="0c20fdc6-1772-4435-9781-fc49c5a97d31" providerId="ADAL" clId="{58347881-CC6D-4C09-905B-977EEF12E6C8}" dt="2023-02-01T08:09:05.255" v="272" actId="47"/>
        <pc:sldMkLst>
          <pc:docMk/>
          <pc:sldMk cId="2499101191" sldId="282"/>
        </pc:sldMkLst>
      </pc:sldChg>
      <pc:sldChg chg="del">
        <pc:chgData name="Kaul , Zitin (MJ IN MKT)" userId="0c20fdc6-1772-4435-9781-fc49c5a97d31" providerId="ADAL" clId="{58347881-CC6D-4C09-905B-977EEF12E6C8}" dt="2023-02-01T08:08:47.251" v="267" actId="47"/>
        <pc:sldMkLst>
          <pc:docMk/>
          <pc:sldMk cId="692063677" sldId="283"/>
        </pc:sldMkLst>
      </pc:sldChg>
      <pc:sldChg chg="del">
        <pc:chgData name="Kaul , Zitin (MJ IN MKT)" userId="0c20fdc6-1772-4435-9781-fc49c5a97d31" providerId="ADAL" clId="{58347881-CC6D-4C09-905B-977EEF12E6C8}" dt="2023-02-01T08:08:22.651" v="258" actId="47"/>
        <pc:sldMkLst>
          <pc:docMk/>
          <pc:sldMk cId="3149535882" sldId="284"/>
        </pc:sldMkLst>
      </pc:sldChg>
      <pc:sldChg chg="addSp delSp modSp mod">
        <pc:chgData name="Kaul , Zitin (MJ IN MKT)" userId="0c20fdc6-1772-4435-9781-fc49c5a97d31" providerId="ADAL" clId="{58347881-CC6D-4C09-905B-977EEF12E6C8}" dt="2023-02-02T06:37:36.366" v="906" actId="1038"/>
        <pc:sldMkLst>
          <pc:docMk/>
          <pc:sldMk cId="1968143157" sldId="285"/>
        </pc:sldMkLst>
        <pc:picChg chg="add mod">
          <ac:chgData name="Kaul , Zitin (MJ IN MKT)" userId="0c20fdc6-1772-4435-9781-fc49c5a97d31" providerId="ADAL" clId="{58347881-CC6D-4C09-905B-977EEF12E6C8}" dt="2023-02-02T06:37:36.366" v="906" actId="1038"/>
          <ac:picMkLst>
            <pc:docMk/>
            <pc:sldMk cId="1968143157" sldId="285"/>
            <ac:picMk id="4" creationId="{16706DB4-CCA4-FA56-BF9D-5B25B631B411}"/>
          </ac:picMkLst>
        </pc:picChg>
        <pc:picChg chg="del">
          <ac:chgData name="Kaul , Zitin (MJ IN MKT)" userId="0c20fdc6-1772-4435-9781-fc49c5a97d31" providerId="ADAL" clId="{58347881-CC6D-4C09-905B-977EEF12E6C8}" dt="2023-02-02T06:37:25.104" v="881" actId="478"/>
          <ac:picMkLst>
            <pc:docMk/>
            <pc:sldMk cId="1968143157" sldId="285"/>
            <ac:picMk id="11" creationId="{F99D6CB1-7F47-7A35-8892-339A99F38EBB}"/>
          </ac:picMkLst>
        </pc:picChg>
      </pc:sldChg>
      <pc:sldChg chg="addSp delSp modSp add mod">
        <pc:chgData name="Kaul , Zitin (MJ IN MKT)" userId="0c20fdc6-1772-4435-9781-fc49c5a97d31" providerId="ADAL" clId="{58347881-CC6D-4C09-905B-977EEF12E6C8}" dt="2023-02-01T07:39:51.034" v="79" actId="20577"/>
        <pc:sldMkLst>
          <pc:docMk/>
          <pc:sldMk cId="1218247506" sldId="286"/>
        </pc:sldMkLst>
        <pc:spChg chg="mod">
          <ac:chgData name="Kaul , Zitin (MJ IN MKT)" userId="0c20fdc6-1772-4435-9781-fc49c5a97d31" providerId="ADAL" clId="{58347881-CC6D-4C09-905B-977EEF12E6C8}" dt="2023-02-01T07:39:51.034" v="79" actId="20577"/>
          <ac:spMkLst>
            <pc:docMk/>
            <pc:sldMk cId="1218247506" sldId="286"/>
            <ac:spMk id="2" creationId="{6B520677-08C0-67CC-BA13-4E53CAD863C2}"/>
          </ac:spMkLst>
        </pc:spChg>
        <pc:picChg chg="add mod">
          <ac:chgData name="Kaul , Zitin (MJ IN MKT)" userId="0c20fdc6-1772-4435-9781-fc49c5a97d31" providerId="ADAL" clId="{58347881-CC6D-4C09-905B-977EEF12E6C8}" dt="2023-02-01T07:39:41.596" v="71" actId="1038"/>
          <ac:picMkLst>
            <pc:docMk/>
            <pc:sldMk cId="1218247506" sldId="286"/>
            <ac:picMk id="3" creationId="{0AD692A0-1D12-A8B3-1DE3-613ACFEE31F3}"/>
          </ac:picMkLst>
        </pc:picChg>
        <pc:picChg chg="add mod">
          <ac:chgData name="Kaul , Zitin (MJ IN MKT)" userId="0c20fdc6-1772-4435-9781-fc49c5a97d31" providerId="ADAL" clId="{58347881-CC6D-4C09-905B-977EEF12E6C8}" dt="2023-02-01T07:39:41.596" v="71" actId="1038"/>
          <ac:picMkLst>
            <pc:docMk/>
            <pc:sldMk cId="1218247506" sldId="286"/>
            <ac:picMk id="4" creationId="{9B128588-C995-6718-5370-9928C568C6E5}"/>
          </ac:picMkLst>
        </pc:picChg>
        <pc:picChg chg="del">
          <ac:chgData name="Kaul , Zitin (MJ IN MKT)" userId="0c20fdc6-1772-4435-9781-fc49c5a97d31" providerId="ADAL" clId="{58347881-CC6D-4C09-905B-977EEF12E6C8}" dt="2023-02-01T07:37:59.195" v="14" actId="478"/>
          <ac:picMkLst>
            <pc:docMk/>
            <pc:sldMk cId="1218247506" sldId="286"/>
            <ac:picMk id="7" creationId="{B517C347-4CD1-4682-A2DD-30E1CDCC0695}"/>
          </ac:picMkLst>
        </pc:picChg>
      </pc:sldChg>
      <pc:sldChg chg="delSp modSp add mod">
        <pc:chgData name="Kaul , Zitin (MJ IN MKT)" userId="0c20fdc6-1772-4435-9781-fc49c5a97d31" providerId="ADAL" clId="{58347881-CC6D-4C09-905B-977EEF12E6C8}" dt="2023-02-01T07:48:51.986" v="255" actId="408"/>
        <pc:sldMkLst>
          <pc:docMk/>
          <pc:sldMk cId="2422654421" sldId="287"/>
        </pc:sldMkLst>
        <pc:spChg chg="mod">
          <ac:chgData name="Kaul , Zitin (MJ IN MKT)" userId="0c20fdc6-1772-4435-9781-fc49c5a97d31" providerId="ADAL" clId="{58347881-CC6D-4C09-905B-977EEF12E6C8}" dt="2023-02-01T07:48:51.986" v="255" actId="408"/>
          <ac:spMkLst>
            <pc:docMk/>
            <pc:sldMk cId="2422654421" sldId="287"/>
            <ac:spMk id="2" creationId="{7288C2B2-30FA-4E82-C4C3-35E38A3DC004}"/>
          </ac:spMkLst>
        </pc:spChg>
        <pc:picChg chg="del">
          <ac:chgData name="Kaul , Zitin (MJ IN MKT)" userId="0c20fdc6-1772-4435-9781-fc49c5a97d31" providerId="ADAL" clId="{58347881-CC6D-4C09-905B-977EEF12E6C8}" dt="2023-02-01T07:40:54.271" v="149" actId="478"/>
          <ac:picMkLst>
            <pc:docMk/>
            <pc:sldMk cId="2422654421" sldId="287"/>
            <ac:picMk id="5" creationId="{A9AAA5A1-FA76-18D6-5161-5ACAFC65A283}"/>
          </ac:picMkLst>
        </pc:picChg>
      </pc:sldChg>
      <pc:sldChg chg="addSp delSp modSp add del mod">
        <pc:chgData name="Kaul , Zitin (MJ IN MKT)" userId="0c20fdc6-1772-4435-9781-fc49c5a97d31" providerId="ADAL" clId="{58347881-CC6D-4C09-905B-977EEF12E6C8}" dt="2023-02-01T07:38:56.942" v="24" actId="47"/>
        <pc:sldMkLst>
          <pc:docMk/>
          <pc:sldMk cId="4234576221" sldId="287"/>
        </pc:sldMkLst>
        <pc:picChg chg="del">
          <ac:chgData name="Kaul , Zitin (MJ IN MKT)" userId="0c20fdc6-1772-4435-9781-fc49c5a97d31" providerId="ADAL" clId="{58347881-CC6D-4C09-905B-977EEF12E6C8}" dt="2023-02-01T07:38:10.127" v="17" actId="478"/>
          <ac:picMkLst>
            <pc:docMk/>
            <pc:sldMk cId="4234576221" sldId="287"/>
            <ac:picMk id="3" creationId="{0AD692A0-1D12-A8B3-1DE3-613ACFEE31F3}"/>
          </ac:picMkLst>
        </pc:picChg>
        <pc:picChg chg="del">
          <ac:chgData name="Kaul , Zitin (MJ IN MKT)" userId="0c20fdc6-1772-4435-9781-fc49c5a97d31" providerId="ADAL" clId="{58347881-CC6D-4C09-905B-977EEF12E6C8}" dt="2023-02-01T07:38:10.127" v="17" actId="478"/>
          <ac:picMkLst>
            <pc:docMk/>
            <pc:sldMk cId="4234576221" sldId="287"/>
            <ac:picMk id="4" creationId="{9B128588-C995-6718-5370-9928C568C6E5}"/>
          </ac:picMkLst>
        </pc:picChg>
        <pc:picChg chg="add mod">
          <ac:chgData name="Kaul , Zitin (MJ IN MKT)" userId="0c20fdc6-1772-4435-9781-fc49c5a97d31" providerId="ADAL" clId="{58347881-CC6D-4C09-905B-977EEF12E6C8}" dt="2023-02-01T07:38:18.016" v="18"/>
          <ac:picMkLst>
            <pc:docMk/>
            <pc:sldMk cId="4234576221" sldId="287"/>
            <ac:picMk id="5" creationId="{BB018C31-0333-947C-162C-4EB8D794ED4C}"/>
          </ac:picMkLst>
        </pc:picChg>
      </pc:sldChg>
      <pc:sldChg chg="addSp delSp modSp add mod">
        <pc:chgData name="Kaul , Zitin (MJ IN MKT)" userId="0c20fdc6-1772-4435-9781-fc49c5a97d31" providerId="ADAL" clId="{58347881-CC6D-4C09-905B-977EEF12E6C8}" dt="2023-02-01T07:48:36.001" v="254" actId="14100"/>
        <pc:sldMkLst>
          <pc:docMk/>
          <pc:sldMk cId="972215757" sldId="288"/>
        </pc:sldMkLst>
        <pc:spChg chg="mod">
          <ac:chgData name="Kaul , Zitin (MJ IN MKT)" userId="0c20fdc6-1772-4435-9781-fc49c5a97d31" providerId="ADAL" clId="{58347881-CC6D-4C09-905B-977EEF12E6C8}" dt="2023-02-01T07:48:36.001" v="254" actId="14100"/>
          <ac:spMkLst>
            <pc:docMk/>
            <pc:sldMk cId="972215757" sldId="288"/>
            <ac:spMk id="2" creationId="{6B520677-08C0-67CC-BA13-4E53CAD863C2}"/>
          </ac:spMkLst>
        </pc:spChg>
        <pc:spChg chg="del">
          <ac:chgData name="Kaul , Zitin (MJ IN MKT)" userId="0c20fdc6-1772-4435-9781-fc49c5a97d31" providerId="ADAL" clId="{58347881-CC6D-4C09-905B-977EEF12E6C8}" dt="2023-02-01T07:48:27.442" v="249" actId="478"/>
          <ac:spMkLst>
            <pc:docMk/>
            <pc:sldMk cId="972215757" sldId="288"/>
            <ac:spMk id="3" creationId="{55801541-328A-CD06-E4E3-DD6B00DE9A9E}"/>
          </ac:spMkLst>
        </pc:spChg>
        <pc:spChg chg="add del mod">
          <ac:chgData name="Kaul , Zitin (MJ IN MKT)" userId="0c20fdc6-1772-4435-9781-fc49c5a97d31" providerId="ADAL" clId="{58347881-CC6D-4C09-905B-977EEF12E6C8}" dt="2023-02-01T07:48:29.485" v="250" actId="478"/>
          <ac:spMkLst>
            <pc:docMk/>
            <pc:sldMk cId="972215757" sldId="288"/>
            <ac:spMk id="5" creationId="{633845CB-F52B-7C29-C41B-EDC84EEEA778}"/>
          </ac:spMkLst>
        </pc:spChg>
      </pc:sldChg>
      <pc:sldChg chg="add del">
        <pc:chgData name="Kaul , Zitin (MJ IN MKT)" userId="0c20fdc6-1772-4435-9781-fc49c5a97d31" providerId="ADAL" clId="{58347881-CC6D-4C09-905B-977EEF12E6C8}" dt="2023-02-01T07:43:15.417" v="195" actId="47"/>
        <pc:sldMkLst>
          <pc:docMk/>
          <pc:sldMk cId="3906504365" sldId="288"/>
        </pc:sldMkLst>
      </pc:sldChg>
      <pc:sldChg chg="addSp modSp new ord modNotesTx">
        <pc:chgData name="Kaul , Zitin (MJ IN MKT)" userId="0c20fdc6-1772-4435-9781-fc49c5a97d31" providerId="ADAL" clId="{58347881-CC6D-4C09-905B-977EEF12E6C8}" dt="2023-02-01T10:50:30.724" v="790" actId="20577"/>
        <pc:sldMkLst>
          <pc:docMk/>
          <pc:sldMk cId="69919165" sldId="289"/>
        </pc:sldMkLst>
        <pc:picChg chg="add mod">
          <ac:chgData name="Kaul , Zitin (MJ IN MKT)" userId="0c20fdc6-1772-4435-9781-fc49c5a97d31" providerId="ADAL" clId="{58347881-CC6D-4C09-905B-977EEF12E6C8}" dt="2023-02-01T08:08:15.081" v="257"/>
          <ac:picMkLst>
            <pc:docMk/>
            <pc:sldMk cId="69919165" sldId="289"/>
            <ac:picMk id="3" creationId="{DC07D770-6284-FC00-5700-D5280B98BB95}"/>
          </ac:picMkLst>
        </pc:picChg>
      </pc:sldChg>
      <pc:sldChg chg="addSp modSp new mod ord modNotesTx">
        <pc:chgData name="Kaul , Zitin (MJ IN MKT)" userId="0c20fdc6-1772-4435-9781-fc49c5a97d31" providerId="ADAL" clId="{58347881-CC6D-4C09-905B-977EEF12E6C8}" dt="2023-02-01T10:50:25.769" v="778" actId="20577"/>
        <pc:sldMkLst>
          <pc:docMk/>
          <pc:sldMk cId="1811692617" sldId="290"/>
        </pc:sldMkLst>
        <pc:picChg chg="add mod">
          <ac:chgData name="Kaul , Zitin (MJ IN MKT)" userId="0c20fdc6-1772-4435-9781-fc49c5a97d31" providerId="ADAL" clId="{58347881-CC6D-4C09-905B-977EEF12E6C8}" dt="2023-02-01T08:08:40.013" v="266" actId="962"/>
          <ac:picMkLst>
            <pc:docMk/>
            <pc:sldMk cId="1811692617" sldId="290"/>
            <ac:picMk id="3" creationId="{E5A51A87-2DC4-46D0-64A8-9DFA69821935}"/>
          </ac:picMkLst>
        </pc:picChg>
      </pc:sldChg>
      <pc:sldChg chg="addSp modSp new ord modNotesTx">
        <pc:chgData name="Kaul , Zitin (MJ IN MKT)" userId="0c20fdc6-1772-4435-9781-fc49c5a97d31" providerId="ADAL" clId="{58347881-CC6D-4C09-905B-977EEF12E6C8}" dt="2023-02-01T10:50:10.097" v="764"/>
        <pc:sldMkLst>
          <pc:docMk/>
          <pc:sldMk cId="3281156869" sldId="291"/>
        </pc:sldMkLst>
        <pc:picChg chg="add mod">
          <ac:chgData name="Kaul , Zitin (MJ IN MKT)" userId="0c20fdc6-1772-4435-9781-fc49c5a97d31" providerId="ADAL" clId="{58347881-CC6D-4C09-905B-977EEF12E6C8}" dt="2023-02-01T08:09:01.402" v="271"/>
          <ac:picMkLst>
            <pc:docMk/>
            <pc:sldMk cId="3281156869" sldId="291"/>
            <ac:picMk id="3" creationId="{532D1AC5-9217-1314-2345-1B4447075E17}"/>
          </ac:picMkLst>
        </pc:picChg>
      </pc:sldChg>
      <pc:sldChg chg="addSp delSp modSp new mod modNotesTx">
        <pc:chgData name="Kaul , Zitin (MJ IN MKT)" userId="0c20fdc6-1772-4435-9781-fc49c5a97d31" providerId="ADAL" clId="{58347881-CC6D-4C09-905B-977EEF12E6C8}" dt="2023-02-01T10:49:36.950" v="711" actId="20577"/>
        <pc:sldMkLst>
          <pc:docMk/>
          <pc:sldMk cId="1767115138" sldId="292"/>
        </pc:sldMkLst>
        <pc:picChg chg="add del mod">
          <ac:chgData name="Kaul , Zitin (MJ IN MKT)" userId="0c20fdc6-1772-4435-9781-fc49c5a97d31" providerId="ADAL" clId="{58347881-CC6D-4C09-905B-977EEF12E6C8}" dt="2023-02-01T08:09:19.756" v="279" actId="478"/>
          <ac:picMkLst>
            <pc:docMk/>
            <pc:sldMk cId="1767115138" sldId="292"/>
            <ac:picMk id="3" creationId="{861C9884-39B8-E493-A4C3-87CF70AECD92}"/>
          </ac:picMkLst>
        </pc:picChg>
        <pc:picChg chg="add mod">
          <ac:chgData name="Kaul , Zitin (MJ IN MKT)" userId="0c20fdc6-1772-4435-9781-fc49c5a97d31" providerId="ADAL" clId="{58347881-CC6D-4C09-905B-977EEF12E6C8}" dt="2023-02-01T08:09:25.929" v="282" actId="962"/>
          <ac:picMkLst>
            <pc:docMk/>
            <pc:sldMk cId="1767115138" sldId="292"/>
            <ac:picMk id="5" creationId="{8EB8DA28-0CC8-C3F3-A72E-DA6557AE21FD}"/>
          </ac:picMkLst>
        </pc:picChg>
      </pc:sldChg>
      <pc:sldChg chg="addSp modSp new mod modNotesTx">
        <pc:chgData name="Kaul , Zitin (MJ IN MKT)" userId="0c20fdc6-1772-4435-9781-fc49c5a97d31" providerId="ADAL" clId="{58347881-CC6D-4C09-905B-977EEF12E6C8}" dt="2023-02-01T10:50:05.853" v="763" actId="20577"/>
        <pc:sldMkLst>
          <pc:docMk/>
          <pc:sldMk cId="127915803" sldId="293"/>
        </pc:sldMkLst>
        <pc:picChg chg="add mod">
          <ac:chgData name="Kaul , Zitin (MJ IN MKT)" userId="0c20fdc6-1772-4435-9781-fc49c5a97d31" providerId="ADAL" clId="{58347881-CC6D-4C09-905B-977EEF12E6C8}" dt="2023-02-01T08:09:48.188" v="287" actId="962"/>
          <ac:picMkLst>
            <pc:docMk/>
            <pc:sldMk cId="127915803" sldId="293"/>
            <ac:picMk id="3" creationId="{7019A923-87D0-B90F-A9A3-EC06B52677EA}"/>
          </ac:picMkLst>
        </pc:picChg>
      </pc:sldChg>
      <pc:sldChg chg="delSp modSp add mod">
        <pc:chgData name="Kaul , Zitin (MJ IN MKT)" userId="0c20fdc6-1772-4435-9781-fc49c5a97d31" providerId="ADAL" clId="{58347881-CC6D-4C09-905B-977EEF12E6C8}" dt="2023-02-02T06:38:14.585" v="932" actId="1076"/>
        <pc:sldMkLst>
          <pc:docMk/>
          <pc:sldMk cId="57087523" sldId="294"/>
        </pc:sldMkLst>
        <pc:spChg chg="mod">
          <ac:chgData name="Kaul , Zitin (MJ IN MKT)" userId="0c20fdc6-1772-4435-9781-fc49c5a97d31" providerId="ADAL" clId="{58347881-CC6D-4C09-905B-977EEF12E6C8}" dt="2023-02-02T06:38:06.856" v="931" actId="20577"/>
          <ac:spMkLst>
            <pc:docMk/>
            <pc:sldMk cId="57087523" sldId="294"/>
            <ac:spMk id="2" creationId="{6B520677-08C0-67CC-BA13-4E53CAD863C2}"/>
          </ac:spMkLst>
        </pc:spChg>
        <pc:picChg chg="del">
          <ac:chgData name="Kaul , Zitin (MJ IN MKT)" userId="0c20fdc6-1772-4435-9781-fc49c5a97d31" providerId="ADAL" clId="{58347881-CC6D-4C09-905B-977EEF12E6C8}" dt="2023-02-02T06:37:52.967" v="911" actId="478"/>
          <ac:picMkLst>
            <pc:docMk/>
            <pc:sldMk cId="57087523" sldId="294"/>
            <ac:picMk id="4" creationId="{9BEE3C7A-E5A0-C417-97BB-6B1E5AFD35D0}"/>
          </ac:picMkLst>
        </pc:picChg>
        <pc:picChg chg="mod">
          <ac:chgData name="Kaul , Zitin (MJ IN MKT)" userId="0c20fdc6-1772-4435-9781-fc49c5a97d31" providerId="ADAL" clId="{58347881-CC6D-4C09-905B-977EEF12E6C8}" dt="2023-02-02T06:38:14.585" v="932" actId="1076"/>
          <ac:picMkLst>
            <pc:docMk/>
            <pc:sldMk cId="57087523" sldId="294"/>
            <ac:picMk id="7" creationId="{AEC7AA62-9888-927D-2D49-0C62A300E01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BDA9C-63B2-4D83-83A6-C2C138788980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15472E-F939-47FB-9C2A-1930B9DDDD6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444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Remove Journey</a:t>
            </a:r>
          </a:p>
          <a:p>
            <a:r>
              <a:rPr lang="en-IN" dirty="0"/>
              <a:t>Powering your Digital Transformation – needs to be bigger and bold</a:t>
            </a:r>
          </a:p>
          <a:p>
            <a:r>
              <a:rPr lang="en-IN" dirty="0"/>
              <a:t>With Agility, Flexibility and Choices needs to be of same font, smaller, bold and in one 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2463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Use speaker details and remove copyright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17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02445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Use speaker details if possible and remove copyright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18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07000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dirty="0"/>
              <a:t>Use speaker details if possible and remove copyright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19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45949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3255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7079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Footer on the right standee needs to be added to the left one</a:t>
            </a:r>
          </a:p>
          <a:p>
            <a:r>
              <a:rPr lang="en-IN" dirty="0"/>
              <a:t>Remove CIO Klub logo from the left standee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22585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11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42100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Remove girl</a:t>
            </a:r>
          </a:p>
          <a:p>
            <a:r>
              <a:rPr lang="en-IN" dirty="0"/>
              <a:t>Add Theme content</a:t>
            </a:r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12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4050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Digital Transformation needs to be together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13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66106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Remove copyright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15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237165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IN" dirty="0"/>
              <a:t>Use speaker details and remove copyright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15472E-F939-47FB-9C2A-1930B9DDDD62}" type="slidenum">
              <a:rPr lang="en-IN" smtClean="0"/>
              <a:t>16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9030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A6E45-E4E6-AE58-52DE-5C7AE15658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77A948-F5E5-EEDC-72B4-3F31E9A12F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CB90E-1653-AF29-9E1E-E18B35CCA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FA9E0C-331D-4CED-0D5E-40C656B6B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BFBB1-ECD9-D1B1-D0FC-38F134932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791985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1D63C-77CB-EBEE-D593-34B1D586F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892C0C-FE75-B14E-F823-D26CDE4764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809FAD-5FDA-2772-F112-62B2604E1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EE0B0D-A1D9-6316-068B-48F7D9A36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4C81D3-B412-9B3F-7558-1A8F966CB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61073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10E1C5-FE19-9651-0896-10AF3A18FB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26EC7B-2DBB-002D-C7B7-871F7EEDF9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B0147-76D9-52F5-023C-C96F87FDB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B355D-C99E-735D-6CEC-F7F424BDA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7014A6-F878-2CF3-C041-7ACBD3602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86189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41439-759E-996E-CF36-6BEE2EB81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F723D4-EFB5-FCB0-76EB-060F7CA079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CF65A-33F3-054A-2DDF-F830A8ABB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02B11-1455-8940-725F-09977FCA2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79CD16-BAC5-E74E-F85B-5ED44E3B8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7624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26BF5-D7DB-BEAF-3C0D-BFB090258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C10925-D655-5521-D3CA-9F50A03AA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F1747C-05C0-4DC7-D63E-5254DF865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515E08-FC2A-4471-1608-BDD87A2A5D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32F70B-9254-86AB-55B9-807D9F58D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0991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6C8EE-EADA-864C-EE80-1213290A8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17DBA-96ED-9C65-8B61-060F922CC1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6C7D4B-E89D-1955-98C7-91963C9B81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D23030-E13E-E50A-3418-C7807FDC7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4463FE-B535-356A-7B71-889FD3A05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244EAD-3441-E581-18DF-B083A92DC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09362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165F98-6DF7-7012-B902-AA4249978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4FD33-89C3-9D27-101A-E240AE71D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9264DC-923C-5860-1581-852CE984C3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7F650C-E6A4-8228-D37B-273B634149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AB3444-59E7-F69B-928D-37AB4B9ECB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1E8561-67E7-B57B-1611-A5F64A876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1D34E7-E9AD-1679-9E59-7607816ED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A69C05-2142-771C-E231-5C238EB90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70199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DFC21-50F6-340E-8348-2E44F812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F4E081-FD1F-DD9B-F67F-186CD6B70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B64171-F5F3-E296-674B-505F46102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A19E55-D4B7-7F8C-B33C-03924A1A3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636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07CA37-CFE7-5024-076E-FBD76BE5F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EA7743-6F22-9C50-EFED-CCCAC582F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89E541-6A12-CCC1-5A24-CE1AF8141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4537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0D24DF-EF31-7D30-1EB8-22B59666F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77FFB-64D7-5BD2-DE27-F881874E58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DF0276-A3A5-B7FF-DADD-D2E0F55002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8100AD-DA8B-B30B-D2F8-BFFD2CADA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11665B-0E65-2748-E6A8-FFA1A7935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388135-FA7F-8890-4684-DB6F726B0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68236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3EB9A8-7FAC-E479-4C0F-AE8429CA2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7E5AA1-766D-C5E8-26C2-5E22B9B51D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8BA9BA-D775-DBFE-9370-1CC871ADD9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E8BF60-5248-D2E5-B456-53F88F92B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E38C02-CE88-21B5-5EA5-F3523B803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72C565-B40B-255F-0C71-B42174A2F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53389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0AC35F-2F8C-B909-3AD7-759A866D3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228805-B1E3-9F98-936A-A05F2B75B5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3AD65-D67E-4B75-3AA3-754000F941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FCCFB-1C43-4F24-AA0C-E5443AAB0757}" type="datetimeFigureOut">
              <a:rPr lang="en-IN" smtClean="0"/>
              <a:t>02-02-2023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064CB-6EC1-539D-F22D-FA3BC27070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CD6CC-9268-F3D0-F136-92B5C75440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42DE8-AACA-451E-933F-BDF07516B7B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473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0677-08C0-67CC-BA13-4E53CAD863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err="1"/>
              <a:t>Sify</a:t>
            </a:r>
            <a:endParaRPr lang="en-IN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801541-328A-CD06-E4E3-DD6B00DE9A9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IN" dirty="0"/>
              <a:t>Collaterals</a:t>
            </a:r>
          </a:p>
          <a:p>
            <a:r>
              <a:rPr lang="en-IN" dirty="0"/>
              <a:t>3</a:t>
            </a:r>
            <a:r>
              <a:rPr lang="en-IN" baseline="30000" dirty="0"/>
              <a:t>rd</a:t>
            </a:r>
            <a:r>
              <a:rPr lang="en-IN" dirty="0"/>
              <a:t> February, 2023 |New Delhi</a:t>
            </a:r>
          </a:p>
        </p:txBody>
      </p:sp>
    </p:spTree>
    <p:extLst>
      <p:ext uri="{BB962C8B-B14F-4D97-AF65-F5344CB8AC3E}">
        <p14:creationId xmlns:p14="http://schemas.microsoft.com/office/powerpoint/2010/main" val="3863542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Qr code&#10;&#10;Description automatically generated">
            <a:extLst>
              <a:ext uri="{FF2B5EF4-FFF2-40B4-BE49-F238E27FC236}">
                <a16:creationId xmlns:a16="http://schemas.microsoft.com/office/drawing/2014/main" id="{9F952826-B3E9-E292-0A0D-AC92BF0DF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503" y="64800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Qr code&#10;&#10;Description automatically generated">
            <a:extLst>
              <a:ext uri="{FF2B5EF4-FFF2-40B4-BE49-F238E27FC236}">
                <a16:creationId xmlns:a16="http://schemas.microsoft.com/office/drawing/2014/main" id="{E056922B-B214-652A-7F7E-945184C145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13" y="64800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823F066-089F-9732-CBFD-23E19D9FA8A9}"/>
              </a:ext>
            </a:extLst>
          </p:cNvPr>
          <p:cNvSpPr txBox="1">
            <a:spLocks/>
          </p:cNvSpPr>
          <p:nvPr/>
        </p:nvSpPr>
        <p:spPr>
          <a:xfrm>
            <a:off x="290818" y="98906"/>
            <a:ext cx="9144000" cy="5470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Digital Standees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157895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0677-08C0-67CC-BA13-4E53CAD86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0818" y="98905"/>
            <a:ext cx="9144000" cy="609183"/>
          </a:xfrm>
        </p:spPr>
        <p:txBody>
          <a:bodyPr>
            <a:noAutofit/>
          </a:bodyPr>
          <a:lstStyle/>
          <a:p>
            <a:pPr algn="l"/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Lanyard</a:t>
            </a:r>
            <a:b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Paper Badge: 3.7x5.2inch</a:t>
            </a:r>
            <a:endParaRPr lang="en-IN" sz="2400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B14B4A38-9337-D1EE-60E1-97338611B7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8360" y="6107925"/>
          <a:ext cx="10431467" cy="6091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3441040" imgH="1371240" progId="">
                  <p:embed/>
                </p:oleObj>
              </mc:Choice>
              <mc:Fallback>
                <p:oleObj r:id="rId3" imgW="23441040" imgH="1371240" progId="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B14B4A38-9337-D1EE-60E1-97338611B7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8360" y="6107925"/>
                        <a:ext cx="10431467" cy="6091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16706DB4-CCA4-FA56-BF9D-5B25B631B4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713" y="0"/>
            <a:ext cx="4206528" cy="5961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143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0677-08C0-67CC-BA13-4E53CAD86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893" y="98906"/>
            <a:ext cx="9144000" cy="547046"/>
          </a:xfrm>
        </p:spPr>
        <p:txBody>
          <a:bodyPr>
            <a:noAutofit/>
          </a:bodyPr>
          <a:lstStyle/>
          <a:p>
            <a:pPr algn="l"/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Registration Backdrop</a:t>
            </a:r>
            <a:r>
              <a:rPr lang="en-IN" sz="2400" dirty="0"/>
              <a:t> 8x8</a:t>
            </a: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D4DF2B1F-32D9-E868-82FB-9ADE5A58D6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811" y="0"/>
            <a:ext cx="68847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7185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AAA5A1-FA76-18D6-5161-5ACAFC65A2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2895" y="538460"/>
            <a:ext cx="11234736" cy="631953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88C2B2-30FA-4E82-C4C3-35E38A3DC004}"/>
              </a:ext>
            </a:extLst>
          </p:cNvPr>
          <p:cNvSpPr txBox="1">
            <a:spLocks/>
          </p:cNvSpPr>
          <p:nvPr/>
        </p:nvSpPr>
        <p:spPr>
          <a:xfrm>
            <a:off x="276534" y="-1111"/>
            <a:ext cx="9144000" cy="6091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Screen Freeze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23184839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8C2B2-30FA-4E82-C4C3-35E38A3DC004}"/>
              </a:ext>
            </a:extLst>
          </p:cNvPr>
          <p:cNvSpPr txBox="1">
            <a:spLocks/>
          </p:cNvSpPr>
          <p:nvPr/>
        </p:nvSpPr>
        <p:spPr>
          <a:xfrm>
            <a:off x="3836504" y="2819817"/>
            <a:ext cx="4518991" cy="6091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Social Media and </a:t>
            </a:r>
            <a:r>
              <a:rPr lang="en-IN" sz="2400" b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Whatsapp</a:t>
            </a:r>
            <a:r>
              <a:rPr lang="en-IN" sz="24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Posts</a:t>
            </a:r>
            <a:endParaRPr lang="en-IN" sz="3200" b="1" dirty="0"/>
          </a:p>
        </p:txBody>
      </p:sp>
    </p:spTree>
    <p:extLst>
      <p:ext uri="{BB962C8B-B14F-4D97-AF65-F5344CB8AC3E}">
        <p14:creationId xmlns:p14="http://schemas.microsoft.com/office/powerpoint/2010/main" val="24226544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EB8DA28-0CC8-C3F3-A72E-DA6557AE2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" y="438150"/>
            <a:ext cx="114300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1151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19A923-87D0-B90F-A9A3-EC06B5267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" y="231670"/>
            <a:ext cx="114300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5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2D1AC5-9217-1314-2345-1B4447075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1000" y="438150"/>
            <a:ext cx="114300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156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07D770-6284-FC00-5700-D5280B98B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19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A51A87-2DC4-46D0-64A8-9DFA69821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92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0677-08C0-67CC-BA13-4E53CAD86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172" y="-50384"/>
            <a:ext cx="9144000" cy="547046"/>
          </a:xfrm>
        </p:spPr>
        <p:txBody>
          <a:bodyPr>
            <a:noAutofit/>
          </a:bodyPr>
          <a:lstStyle/>
          <a:p>
            <a:pPr algn="l"/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Main Backdrop – Option 01</a:t>
            </a:r>
            <a:endParaRPr lang="en-IN" sz="2400" dirty="0"/>
          </a:p>
        </p:txBody>
      </p:sp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B0574633-3372-25AA-4392-8E151F7881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72" y="602541"/>
            <a:ext cx="11759656" cy="589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745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0677-08C0-67CC-BA13-4E53CAD86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70921"/>
            <a:ext cx="9144000" cy="978797"/>
          </a:xfrm>
        </p:spPr>
        <p:txBody>
          <a:bodyPr/>
          <a:lstStyle/>
          <a:p>
            <a:r>
              <a:rPr lang="en-IN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972215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0677-08C0-67CC-BA13-4E53CAD86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832" y="-13064"/>
            <a:ext cx="9144000" cy="547046"/>
          </a:xfrm>
        </p:spPr>
        <p:txBody>
          <a:bodyPr>
            <a:noAutofit/>
          </a:bodyPr>
          <a:lstStyle/>
          <a:p>
            <a:pPr algn="l"/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Backdrop Option 2</a:t>
            </a:r>
            <a:endParaRPr lang="en-IN" sz="2400" dirty="0"/>
          </a:p>
        </p:txBody>
      </p:sp>
      <p:pic>
        <p:nvPicPr>
          <p:cNvPr id="4" name="Picture 3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9BEE3C7A-E5A0-C417-97BB-6B1E5AFD35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39" y="670925"/>
            <a:ext cx="11594123" cy="581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834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0677-08C0-67CC-BA13-4E53CAD86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832" y="-13064"/>
            <a:ext cx="9144000" cy="547046"/>
          </a:xfrm>
        </p:spPr>
        <p:txBody>
          <a:bodyPr>
            <a:noAutofit/>
          </a:bodyPr>
          <a:lstStyle/>
          <a:p>
            <a:pPr algn="l"/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Podium Branding</a:t>
            </a:r>
            <a:endParaRPr lang="en-IN" sz="2400" dirty="0"/>
          </a:p>
        </p:txBody>
      </p:sp>
      <p:pic>
        <p:nvPicPr>
          <p:cNvPr id="7" name="Picture 6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AEC7AA62-9888-927D-2D49-0C62A300E01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66" y="1125415"/>
            <a:ext cx="2688493" cy="534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75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0677-08C0-67CC-BA13-4E53CAD86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0818" y="98906"/>
            <a:ext cx="9144000" cy="547046"/>
          </a:xfrm>
        </p:spPr>
        <p:txBody>
          <a:bodyPr>
            <a:noAutofit/>
          </a:bodyPr>
          <a:lstStyle/>
          <a:p>
            <a:pPr algn="l"/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Print Standee </a:t>
            </a:r>
            <a:r>
              <a:rPr lang="en-I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4</a:t>
            </a:r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x8</a:t>
            </a:r>
            <a:endParaRPr lang="en-IN" sz="2400" dirty="0"/>
          </a:p>
        </p:txBody>
      </p:sp>
      <p:pic>
        <p:nvPicPr>
          <p:cNvPr id="3" name="Content Placeholder 3">
            <a:extLst>
              <a:ext uri="{FF2B5EF4-FFF2-40B4-BE49-F238E27FC236}">
                <a16:creationId xmlns:a16="http://schemas.microsoft.com/office/drawing/2014/main" id="{528EDCA3-896C-100A-57A0-920FA018F33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706" t="1458" r="36189"/>
          <a:stretch/>
        </p:blipFill>
        <p:spPr>
          <a:xfrm>
            <a:off x="6969467" y="98906"/>
            <a:ext cx="3258396" cy="66601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CD6B68-9E03-9C9E-7CEE-55B6B3CBB51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874" t="945" r="35572"/>
          <a:stretch/>
        </p:blipFill>
        <p:spPr>
          <a:xfrm>
            <a:off x="3122152" y="98906"/>
            <a:ext cx="2973848" cy="580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050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20677-08C0-67CC-BA13-4E53CAD863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0818" y="98906"/>
            <a:ext cx="9144000" cy="547046"/>
          </a:xfrm>
        </p:spPr>
        <p:txBody>
          <a:bodyPr>
            <a:noAutofit/>
          </a:bodyPr>
          <a:lstStyle/>
          <a:p>
            <a:pPr algn="l"/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Print Standee </a:t>
            </a:r>
            <a:r>
              <a:rPr lang="en-I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4</a:t>
            </a:r>
            <a:r>
              <a:rPr lang="en-IN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x8</a:t>
            </a:r>
            <a:endParaRPr lang="en-IN" sz="2400" dirty="0"/>
          </a:p>
        </p:txBody>
      </p:sp>
      <p:pic>
        <p:nvPicPr>
          <p:cNvPr id="3" name="Picture 2" descr="Graphical user interface, application, website&#10;&#10;Description automatically generated">
            <a:extLst>
              <a:ext uri="{FF2B5EF4-FFF2-40B4-BE49-F238E27FC236}">
                <a16:creationId xmlns:a16="http://schemas.microsoft.com/office/drawing/2014/main" id="{0AD692A0-1D12-A8B3-1DE3-613ACFEE31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" t="1984" r="56818" b="2572"/>
          <a:stretch/>
        </p:blipFill>
        <p:spPr>
          <a:xfrm>
            <a:off x="3237961" y="105508"/>
            <a:ext cx="3360421" cy="67524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128588-C995-6718-5370-9928C568C6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706" t="1458" r="36191"/>
          <a:stretch/>
        </p:blipFill>
        <p:spPr>
          <a:xfrm>
            <a:off x="7192607" y="103274"/>
            <a:ext cx="3304494" cy="675472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182475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Qr code&#10;&#10;Description automatically generated">
            <a:extLst>
              <a:ext uri="{FF2B5EF4-FFF2-40B4-BE49-F238E27FC236}">
                <a16:creationId xmlns:a16="http://schemas.microsoft.com/office/drawing/2014/main" id="{4B488B51-B1E2-138C-B106-8F24FF2FF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386" y="43071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Qr code&#10;&#10;Description automatically generated">
            <a:extLst>
              <a:ext uri="{FF2B5EF4-FFF2-40B4-BE49-F238E27FC236}">
                <a16:creationId xmlns:a16="http://schemas.microsoft.com/office/drawing/2014/main" id="{A17D4295-CEC8-4651-80EA-CC4569BCD0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880" y="43071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 descr="Qr code&#10;&#10;Description automatically generated">
            <a:extLst>
              <a:ext uri="{FF2B5EF4-FFF2-40B4-BE49-F238E27FC236}">
                <a16:creationId xmlns:a16="http://schemas.microsoft.com/office/drawing/2014/main" id="{F6A6E7AD-BD9C-B6E6-E528-DCF64BEC17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5892" y="64800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53E6AA6-9A73-4B47-353D-40DA585BDDF2}"/>
              </a:ext>
            </a:extLst>
          </p:cNvPr>
          <p:cNvSpPr txBox="1">
            <a:spLocks/>
          </p:cNvSpPr>
          <p:nvPr/>
        </p:nvSpPr>
        <p:spPr>
          <a:xfrm>
            <a:off x="290818" y="98906"/>
            <a:ext cx="9144000" cy="5470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Digital Standees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2864100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Qr code&#10;&#10;Description automatically generated">
            <a:extLst>
              <a:ext uri="{FF2B5EF4-FFF2-40B4-BE49-F238E27FC236}">
                <a16:creationId xmlns:a16="http://schemas.microsoft.com/office/drawing/2014/main" id="{BD967EA2-DC61-1BF6-8CE5-1BD8569A7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194" y="0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 descr="Qr code&#10;&#10;Description automatically generated">
            <a:extLst>
              <a:ext uri="{FF2B5EF4-FFF2-40B4-BE49-F238E27FC236}">
                <a16:creationId xmlns:a16="http://schemas.microsoft.com/office/drawing/2014/main" id="{46DC731D-3773-A7CB-7379-86BFD73669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275" y="0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 descr="Qr code&#10;&#10;Description automatically generated">
            <a:extLst>
              <a:ext uri="{FF2B5EF4-FFF2-40B4-BE49-F238E27FC236}">
                <a16:creationId xmlns:a16="http://schemas.microsoft.com/office/drawing/2014/main" id="{A20B10AF-951A-E2A1-B048-71DC0906D3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13" y="14514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0C3A99D-A444-2990-EE66-16F042A8A7DD}"/>
              </a:ext>
            </a:extLst>
          </p:cNvPr>
          <p:cNvSpPr txBox="1">
            <a:spLocks/>
          </p:cNvSpPr>
          <p:nvPr/>
        </p:nvSpPr>
        <p:spPr>
          <a:xfrm>
            <a:off x="290818" y="98906"/>
            <a:ext cx="9144000" cy="5470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Digital Standees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3120649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Qr code&#10;&#10;Description automatically generated">
            <a:extLst>
              <a:ext uri="{FF2B5EF4-FFF2-40B4-BE49-F238E27FC236}">
                <a16:creationId xmlns:a16="http://schemas.microsoft.com/office/drawing/2014/main" id="{8FD8A0EA-EE00-13DC-0C69-722B12E99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573" y="66260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 descr="Qr code&#10;&#10;Description automatically generated">
            <a:extLst>
              <a:ext uri="{FF2B5EF4-FFF2-40B4-BE49-F238E27FC236}">
                <a16:creationId xmlns:a16="http://schemas.microsoft.com/office/drawing/2014/main" id="{F94F17DF-9ACC-98F4-47FD-7BB4819111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9032" y="64800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 descr="Qr code&#10;&#10;Description automatically generated">
            <a:extLst>
              <a:ext uri="{FF2B5EF4-FFF2-40B4-BE49-F238E27FC236}">
                <a16:creationId xmlns:a16="http://schemas.microsoft.com/office/drawing/2014/main" id="{2FF342EA-A6EC-AD5A-4761-96F8F8B5E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13" y="78052"/>
            <a:ext cx="2264400" cy="67932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B859882-354A-686A-DB05-123B6B602132}"/>
              </a:ext>
            </a:extLst>
          </p:cNvPr>
          <p:cNvSpPr txBox="1">
            <a:spLocks/>
          </p:cNvSpPr>
          <p:nvPr/>
        </p:nvSpPr>
        <p:spPr>
          <a:xfrm>
            <a:off x="290818" y="98906"/>
            <a:ext cx="9144000" cy="5470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IN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Digital Standees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488441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1027</TotalTime>
  <Words>158</Words>
  <Application>Microsoft Office PowerPoint</Application>
  <PresentationFormat>Widescreen</PresentationFormat>
  <Paragraphs>42</Paragraphs>
  <Slides>20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Sify</vt:lpstr>
      <vt:lpstr>Main Backdrop – Option 01</vt:lpstr>
      <vt:lpstr>Backdrop Option 2</vt:lpstr>
      <vt:lpstr>Podium Branding</vt:lpstr>
      <vt:lpstr>Print Standee 4x8</vt:lpstr>
      <vt:lpstr>Print Standee 4x8</vt:lpstr>
      <vt:lpstr>PowerPoint Presentation</vt:lpstr>
      <vt:lpstr>PowerPoint Presentation</vt:lpstr>
      <vt:lpstr>PowerPoint Presentation</vt:lpstr>
      <vt:lpstr>PowerPoint Presentation</vt:lpstr>
      <vt:lpstr>Lanyard Paper Badge: 3.7x5.2inch</vt:lpstr>
      <vt:lpstr>Registration Backdrop 8x8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HPE - NTT Tech Day</dc:title>
  <dc:creator>, Anju</dc:creator>
  <cp:lastModifiedBy>Abhishek Singh Tomar</cp:lastModifiedBy>
  <cp:revision>87</cp:revision>
  <dcterms:created xsi:type="dcterms:W3CDTF">2023-01-17T12:43:51Z</dcterms:created>
  <dcterms:modified xsi:type="dcterms:W3CDTF">2023-02-02T09:47:26Z</dcterms:modified>
</cp:coreProperties>
</file>