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16"/>
  </p:notesMasterIdLst>
  <p:handoutMasterIdLst>
    <p:handoutMasterId r:id="rId17"/>
  </p:handoutMasterIdLst>
  <p:sldIdLst>
    <p:sldId id="2147311118" r:id="rId6"/>
    <p:sldId id="2147311119" r:id="rId7"/>
    <p:sldId id="3385" r:id="rId8"/>
    <p:sldId id="3391" r:id="rId9"/>
    <p:sldId id="3392" r:id="rId10"/>
    <p:sldId id="3379" r:id="rId11"/>
    <p:sldId id="3380" r:id="rId12"/>
    <p:sldId id="2147311117" r:id="rId13"/>
    <p:sldId id="3390" r:id="rId14"/>
    <p:sldId id="3393" r:id="rId15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D730"/>
    <a:srgbClr val="DCE6F2"/>
    <a:srgbClr val="4F81BD"/>
    <a:srgbClr val="DBEEF4"/>
    <a:srgbClr val="FFFFFF"/>
    <a:srgbClr val="0071DB"/>
    <a:srgbClr val="4BACC6"/>
    <a:srgbClr val="31859C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9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A05C7-07C7-403D-AD6A-B685AE6A0096}" type="doc">
      <dgm:prSet loTypeId="urn:microsoft.com/office/officeart/2008/layout/Lin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03F31012-4BB8-4293-B298-A7EB77269A65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ONE</a:t>
          </a:r>
        </a:p>
      </dgm:t>
    </dgm:pt>
    <dgm:pt modelId="{C4063C69-DB6B-457B-9660-950424F0A29B}" type="parTrans" cxnId="{50861A17-178D-48E9-BF5E-75BBA9EB9C58}">
      <dgm:prSet/>
      <dgm:spPr/>
      <dgm:t>
        <a:bodyPr/>
        <a:lstStyle/>
        <a:p>
          <a:endParaRPr lang="en-IN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C8B63D3-FC99-4AF4-803D-1FF73EB33514}" type="sibTrans" cxnId="{50861A17-178D-48E9-BF5E-75BBA9EB9C58}">
      <dgm:prSet/>
      <dgm:spPr/>
      <dgm:t>
        <a:bodyPr/>
        <a:lstStyle/>
        <a:p>
          <a:endParaRPr lang="en-IN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82853C9-EB1F-4509-B9FC-A14297A9F60B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TWO</a:t>
          </a:r>
        </a:p>
      </dgm:t>
    </dgm:pt>
    <dgm:pt modelId="{C9498604-8175-4BA5-804F-4D002BE6712D}" type="parTrans" cxnId="{1C1EBF19-A73A-4CD3-99E8-6BC0A40DED03}">
      <dgm:prSet/>
      <dgm:spPr/>
      <dgm:t>
        <a:bodyPr/>
        <a:lstStyle/>
        <a:p>
          <a:endParaRPr lang="en-IN"/>
        </a:p>
      </dgm:t>
    </dgm:pt>
    <dgm:pt modelId="{D02C5D62-D93D-44E9-8FD7-485FC35B0D44}" type="sibTrans" cxnId="{1C1EBF19-A73A-4CD3-99E8-6BC0A40DED03}">
      <dgm:prSet/>
      <dgm:spPr/>
      <dgm:t>
        <a:bodyPr/>
        <a:lstStyle/>
        <a:p>
          <a:endParaRPr lang="en-IN"/>
        </a:p>
      </dgm:t>
    </dgm:pt>
    <dgm:pt modelId="{6257B112-2A8D-47C6-9717-24737AAC92E7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THREE</a:t>
          </a:r>
        </a:p>
      </dgm:t>
    </dgm:pt>
    <dgm:pt modelId="{3F86996C-CB92-458B-A15A-D7E1D30268D4}" type="parTrans" cxnId="{3E8DF8A4-7327-4D06-BE21-05C399115070}">
      <dgm:prSet/>
      <dgm:spPr/>
      <dgm:t>
        <a:bodyPr/>
        <a:lstStyle/>
        <a:p>
          <a:endParaRPr lang="en-IN"/>
        </a:p>
      </dgm:t>
    </dgm:pt>
    <dgm:pt modelId="{1002CA47-FD90-4674-8BC7-6ED0308BFB15}" type="sibTrans" cxnId="{3E8DF8A4-7327-4D06-BE21-05C399115070}">
      <dgm:prSet/>
      <dgm:spPr/>
      <dgm:t>
        <a:bodyPr/>
        <a:lstStyle/>
        <a:p>
          <a:endParaRPr lang="en-IN"/>
        </a:p>
      </dgm:t>
    </dgm:pt>
    <dgm:pt modelId="{6F1C507D-9380-4EC6-9671-0ECD5F2D63C5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FOUR</a:t>
          </a:r>
        </a:p>
      </dgm:t>
    </dgm:pt>
    <dgm:pt modelId="{704BFC6B-2004-4924-A921-18412FB8E62C}" type="parTrans" cxnId="{31C87F50-F4CE-481A-ABA8-27501478BDAE}">
      <dgm:prSet/>
      <dgm:spPr/>
      <dgm:t>
        <a:bodyPr/>
        <a:lstStyle/>
        <a:p>
          <a:endParaRPr lang="en-IN"/>
        </a:p>
      </dgm:t>
    </dgm:pt>
    <dgm:pt modelId="{704776C6-27E0-49C5-823E-130CADEFAF7C}" type="sibTrans" cxnId="{31C87F50-F4CE-481A-ABA8-27501478BDAE}">
      <dgm:prSet/>
      <dgm:spPr/>
      <dgm:t>
        <a:bodyPr/>
        <a:lstStyle/>
        <a:p>
          <a:endParaRPr lang="en-IN"/>
        </a:p>
      </dgm:t>
    </dgm:pt>
    <dgm:pt modelId="{7FECC594-6715-48DA-A8BC-9108A13EAA80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FIVE</a:t>
          </a:r>
        </a:p>
      </dgm:t>
    </dgm:pt>
    <dgm:pt modelId="{8EA6547E-EEAF-47FB-A42E-33306BD513FF}" type="parTrans" cxnId="{1230D07A-F007-4996-9CC1-2300E82BE37C}">
      <dgm:prSet/>
      <dgm:spPr/>
      <dgm:t>
        <a:bodyPr/>
        <a:lstStyle/>
        <a:p>
          <a:endParaRPr lang="en-IN"/>
        </a:p>
      </dgm:t>
    </dgm:pt>
    <dgm:pt modelId="{3BAFB12B-7B8A-44BE-930F-3857D424C7FA}" type="sibTrans" cxnId="{1230D07A-F007-4996-9CC1-2300E82BE37C}">
      <dgm:prSet/>
      <dgm:spPr/>
      <dgm:t>
        <a:bodyPr/>
        <a:lstStyle/>
        <a:p>
          <a:endParaRPr lang="en-IN"/>
        </a:p>
      </dgm:t>
    </dgm:pt>
    <dgm:pt modelId="{5A0DF8AB-0D11-4A31-AB1D-CD6F7BA78B96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SIX</a:t>
          </a:r>
        </a:p>
      </dgm:t>
    </dgm:pt>
    <dgm:pt modelId="{47C82761-115B-415E-8408-61D8A3D4FAAF}" type="parTrans" cxnId="{1FA4BDA3-C7FC-48A2-8801-69C26B39A0EB}">
      <dgm:prSet/>
      <dgm:spPr/>
      <dgm:t>
        <a:bodyPr/>
        <a:lstStyle/>
        <a:p>
          <a:endParaRPr lang="en-IN"/>
        </a:p>
      </dgm:t>
    </dgm:pt>
    <dgm:pt modelId="{0C07E0CD-FB89-45BA-9AE0-1BE385DE92E1}" type="sibTrans" cxnId="{1FA4BDA3-C7FC-48A2-8801-69C26B39A0EB}">
      <dgm:prSet/>
      <dgm:spPr/>
      <dgm:t>
        <a:bodyPr/>
        <a:lstStyle/>
        <a:p>
          <a:endParaRPr lang="en-IN"/>
        </a:p>
      </dgm:t>
    </dgm:pt>
    <dgm:pt modelId="{872CA31D-FCBA-436B-BE11-79F2D5A0FCCA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SEVEN</a:t>
          </a:r>
        </a:p>
      </dgm:t>
    </dgm:pt>
    <dgm:pt modelId="{980117DE-489A-4701-A03A-131F744C1D2E}" type="parTrans" cxnId="{D79B7429-3AE9-45BF-BBEB-8A7E96F877D6}">
      <dgm:prSet/>
      <dgm:spPr/>
      <dgm:t>
        <a:bodyPr/>
        <a:lstStyle/>
        <a:p>
          <a:endParaRPr lang="en-IN"/>
        </a:p>
      </dgm:t>
    </dgm:pt>
    <dgm:pt modelId="{31D8C0E6-7A9B-4648-9C14-4E5D15DF2995}" type="sibTrans" cxnId="{D79B7429-3AE9-45BF-BBEB-8A7E96F877D6}">
      <dgm:prSet/>
      <dgm:spPr/>
      <dgm:t>
        <a:bodyPr/>
        <a:lstStyle/>
        <a:p>
          <a:endParaRPr lang="en-IN"/>
        </a:p>
      </dgm:t>
    </dgm:pt>
    <dgm:pt modelId="{A7FBD368-F683-4920-A669-FC17188D2097}" type="pres">
      <dgm:prSet presAssocID="{49DA05C7-07C7-403D-AD6A-B685AE6A0096}" presName="vert0" presStyleCnt="0">
        <dgm:presLayoutVars>
          <dgm:dir/>
          <dgm:animOne val="branch"/>
          <dgm:animLvl val="lvl"/>
        </dgm:presLayoutVars>
      </dgm:prSet>
      <dgm:spPr/>
    </dgm:pt>
    <dgm:pt modelId="{8E4F29EF-C02C-4610-8613-655E2302BCAF}" type="pres">
      <dgm:prSet presAssocID="{03F31012-4BB8-4293-B298-A7EB77269A65}" presName="thickLine" presStyleLbl="alignNode1" presStyleIdx="0" presStyleCnt="7"/>
      <dgm:spPr/>
    </dgm:pt>
    <dgm:pt modelId="{C2A396C3-3490-4E66-BB84-C5DB1AF7A844}" type="pres">
      <dgm:prSet presAssocID="{03F31012-4BB8-4293-B298-A7EB77269A65}" presName="horz1" presStyleCnt="0"/>
      <dgm:spPr/>
    </dgm:pt>
    <dgm:pt modelId="{90354892-1EEE-44FC-BC2D-CA907B74E09C}" type="pres">
      <dgm:prSet presAssocID="{03F31012-4BB8-4293-B298-A7EB77269A65}" presName="tx1" presStyleLbl="revTx" presStyleIdx="0" presStyleCnt="7"/>
      <dgm:spPr/>
    </dgm:pt>
    <dgm:pt modelId="{86FA0C5B-2B3F-4C20-A612-88657483DBF3}" type="pres">
      <dgm:prSet presAssocID="{03F31012-4BB8-4293-B298-A7EB77269A65}" presName="vert1" presStyleCnt="0"/>
      <dgm:spPr/>
    </dgm:pt>
    <dgm:pt modelId="{4EB773F7-BAE0-45A1-A945-6066269A6698}" type="pres">
      <dgm:prSet presAssocID="{A82853C9-EB1F-4509-B9FC-A14297A9F60B}" presName="thickLine" presStyleLbl="alignNode1" presStyleIdx="1" presStyleCnt="7"/>
      <dgm:spPr/>
    </dgm:pt>
    <dgm:pt modelId="{BB7D77DE-EED3-431B-A794-A3EE7D6B8973}" type="pres">
      <dgm:prSet presAssocID="{A82853C9-EB1F-4509-B9FC-A14297A9F60B}" presName="horz1" presStyleCnt="0"/>
      <dgm:spPr/>
    </dgm:pt>
    <dgm:pt modelId="{C6BE05F0-F473-4322-B9F6-A8D6286BA0B8}" type="pres">
      <dgm:prSet presAssocID="{A82853C9-EB1F-4509-B9FC-A14297A9F60B}" presName="tx1" presStyleLbl="revTx" presStyleIdx="1" presStyleCnt="7"/>
      <dgm:spPr/>
    </dgm:pt>
    <dgm:pt modelId="{0D3B0A3B-B775-48A0-B489-DC6CB7DADC24}" type="pres">
      <dgm:prSet presAssocID="{A82853C9-EB1F-4509-B9FC-A14297A9F60B}" presName="vert1" presStyleCnt="0"/>
      <dgm:spPr/>
    </dgm:pt>
    <dgm:pt modelId="{9CC63D8B-D97F-46A4-B5F7-87873B50A020}" type="pres">
      <dgm:prSet presAssocID="{6257B112-2A8D-47C6-9717-24737AAC92E7}" presName="thickLine" presStyleLbl="alignNode1" presStyleIdx="2" presStyleCnt="7"/>
      <dgm:spPr/>
    </dgm:pt>
    <dgm:pt modelId="{83B43779-4D48-4100-8C31-EFB5B5CD9473}" type="pres">
      <dgm:prSet presAssocID="{6257B112-2A8D-47C6-9717-24737AAC92E7}" presName="horz1" presStyleCnt="0"/>
      <dgm:spPr/>
    </dgm:pt>
    <dgm:pt modelId="{9B3CA5EE-D4F5-473D-B63B-08638A9791AF}" type="pres">
      <dgm:prSet presAssocID="{6257B112-2A8D-47C6-9717-24737AAC92E7}" presName="tx1" presStyleLbl="revTx" presStyleIdx="2" presStyleCnt="7"/>
      <dgm:spPr/>
    </dgm:pt>
    <dgm:pt modelId="{51D10777-2D6B-403D-9D0F-D8367DC38F6F}" type="pres">
      <dgm:prSet presAssocID="{6257B112-2A8D-47C6-9717-24737AAC92E7}" presName="vert1" presStyleCnt="0"/>
      <dgm:spPr/>
    </dgm:pt>
    <dgm:pt modelId="{2691E021-2111-4A40-A17E-12DE05D45700}" type="pres">
      <dgm:prSet presAssocID="{6F1C507D-9380-4EC6-9671-0ECD5F2D63C5}" presName="thickLine" presStyleLbl="alignNode1" presStyleIdx="3" presStyleCnt="7"/>
      <dgm:spPr/>
    </dgm:pt>
    <dgm:pt modelId="{192698B2-67A4-4F19-956D-992286DF7EEE}" type="pres">
      <dgm:prSet presAssocID="{6F1C507D-9380-4EC6-9671-0ECD5F2D63C5}" presName="horz1" presStyleCnt="0"/>
      <dgm:spPr/>
    </dgm:pt>
    <dgm:pt modelId="{8CB12431-4A0E-4F58-8DE5-7DB9B5B496E4}" type="pres">
      <dgm:prSet presAssocID="{6F1C507D-9380-4EC6-9671-0ECD5F2D63C5}" presName="tx1" presStyleLbl="revTx" presStyleIdx="3" presStyleCnt="7"/>
      <dgm:spPr/>
    </dgm:pt>
    <dgm:pt modelId="{678F11AF-CA98-4CF1-B5BE-A420382FDDC4}" type="pres">
      <dgm:prSet presAssocID="{6F1C507D-9380-4EC6-9671-0ECD5F2D63C5}" presName="vert1" presStyleCnt="0"/>
      <dgm:spPr/>
    </dgm:pt>
    <dgm:pt modelId="{00026DEF-AE98-4309-BF41-3AF514C620D1}" type="pres">
      <dgm:prSet presAssocID="{7FECC594-6715-48DA-A8BC-9108A13EAA80}" presName="thickLine" presStyleLbl="alignNode1" presStyleIdx="4" presStyleCnt="7"/>
      <dgm:spPr/>
    </dgm:pt>
    <dgm:pt modelId="{D1A8F854-9F43-4024-9191-B1AFF7661342}" type="pres">
      <dgm:prSet presAssocID="{7FECC594-6715-48DA-A8BC-9108A13EAA80}" presName="horz1" presStyleCnt="0"/>
      <dgm:spPr/>
    </dgm:pt>
    <dgm:pt modelId="{AE3E5C1B-6539-4ED8-8757-D2F4E4BDBC63}" type="pres">
      <dgm:prSet presAssocID="{7FECC594-6715-48DA-A8BC-9108A13EAA80}" presName="tx1" presStyleLbl="revTx" presStyleIdx="4" presStyleCnt="7"/>
      <dgm:spPr/>
    </dgm:pt>
    <dgm:pt modelId="{627104E0-9A95-47FA-B309-9D8A9B2649F8}" type="pres">
      <dgm:prSet presAssocID="{7FECC594-6715-48DA-A8BC-9108A13EAA80}" presName="vert1" presStyleCnt="0"/>
      <dgm:spPr/>
    </dgm:pt>
    <dgm:pt modelId="{E8513FE1-78EE-4336-AA54-598F3A92B871}" type="pres">
      <dgm:prSet presAssocID="{5A0DF8AB-0D11-4A31-AB1D-CD6F7BA78B96}" presName="thickLine" presStyleLbl="alignNode1" presStyleIdx="5" presStyleCnt="7"/>
      <dgm:spPr/>
    </dgm:pt>
    <dgm:pt modelId="{C0DE6234-5382-41D6-BC70-12DA22456A15}" type="pres">
      <dgm:prSet presAssocID="{5A0DF8AB-0D11-4A31-AB1D-CD6F7BA78B96}" presName="horz1" presStyleCnt="0"/>
      <dgm:spPr/>
    </dgm:pt>
    <dgm:pt modelId="{47BEA66E-D1F9-4A8D-BA9B-9E6D08E949B0}" type="pres">
      <dgm:prSet presAssocID="{5A0DF8AB-0D11-4A31-AB1D-CD6F7BA78B96}" presName="tx1" presStyleLbl="revTx" presStyleIdx="5" presStyleCnt="7"/>
      <dgm:spPr/>
    </dgm:pt>
    <dgm:pt modelId="{8E9BC0DE-812C-4F95-B47C-CD7B48ECC273}" type="pres">
      <dgm:prSet presAssocID="{5A0DF8AB-0D11-4A31-AB1D-CD6F7BA78B96}" presName="vert1" presStyleCnt="0"/>
      <dgm:spPr/>
    </dgm:pt>
    <dgm:pt modelId="{41BF11D9-68BE-4AC2-9DF1-6831295191AD}" type="pres">
      <dgm:prSet presAssocID="{872CA31D-FCBA-436B-BE11-79F2D5A0FCCA}" presName="thickLine" presStyleLbl="alignNode1" presStyleIdx="6" presStyleCnt="7"/>
      <dgm:spPr/>
    </dgm:pt>
    <dgm:pt modelId="{32BB0598-22EB-4D18-9A49-B2B4F01BE3E9}" type="pres">
      <dgm:prSet presAssocID="{872CA31D-FCBA-436B-BE11-79F2D5A0FCCA}" presName="horz1" presStyleCnt="0"/>
      <dgm:spPr/>
    </dgm:pt>
    <dgm:pt modelId="{11FBF46B-8222-413E-A268-A6A59A719D73}" type="pres">
      <dgm:prSet presAssocID="{872CA31D-FCBA-436B-BE11-79F2D5A0FCCA}" presName="tx1" presStyleLbl="revTx" presStyleIdx="6" presStyleCnt="7"/>
      <dgm:spPr/>
    </dgm:pt>
    <dgm:pt modelId="{C23D62DA-C9A0-47C0-B820-7A68AD206BC0}" type="pres">
      <dgm:prSet presAssocID="{872CA31D-FCBA-436B-BE11-79F2D5A0FCCA}" presName="vert1" presStyleCnt="0"/>
      <dgm:spPr/>
    </dgm:pt>
  </dgm:ptLst>
  <dgm:cxnLst>
    <dgm:cxn modelId="{FDAAD60C-0798-441C-B470-F9BA8366CE17}" type="presOf" srcId="{A82853C9-EB1F-4509-B9FC-A14297A9F60B}" destId="{C6BE05F0-F473-4322-B9F6-A8D6286BA0B8}" srcOrd="0" destOrd="0" presId="urn:microsoft.com/office/officeart/2008/layout/LinedList"/>
    <dgm:cxn modelId="{50861A17-178D-48E9-BF5E-75BBA9EB9C58}" srcId="{49DA05C7-07C7-403D-AD6A-B685AE6A0096}" destId="{03F31012-4BB8-4293-B298-A7EB77269A65}" srcOrd="0" destOrd="0" parTransId="{C4063C69-DB6B-457B-9660-950424F0A29B}" sibTransId="{FC8B63D3-FC99-4AF4-803D-1FF73EB33514}"/>
    <dgm:cxn modelId="{1C1EBF19-A73A-4CD3-99E8-6BC0A40DED03}" srcId="{49DA05C7-07C7-403D-AD6A-B685AE6A0096}" destId="{A82853C9-EB1F-4509-B9FC-A14297A9F60B}" srcOrd="1" destOrd="0" parTransId="{C9498604-8175-4BA5-804F-4D002BE6712D}" sibTransId="{D02C5D62-D93D-44E9-8FD7-485FC35B0D44}"/>
    <dgm:cxn modelId="{DC8B1D25-DB8C-4A68-9173-B0CDD03559F8}" type="presOf" srcId="{872CA31D-FCBA-436B-BE11-79F2D5A0FCCA}" destId="{11FBF46B-8222-413E-A268-A6A59A719D73}" srcOrd="0" destOrd="0" presId="urn:microsoft.com/office/officeart/2008/layout/LinedList"/>
    <dgm:cxn modelId="{D79B7429-3AE9-45BF-BBEB-8A7E96F877D6}" srcId="{49DA05C7-07C7-403D-AD6A-B685AE6A0096}" destId="{872CA31D-FCBA-436B-BE11-79F2D5A0FCCA}" srcOrd="6" destOrd="0" parTransId="{980117DE-489A-4701-A03A-131F744C1D2E}" sibTransId="{31D8C0E6-7A9B-4648-9C14-4E5D15DF2995}"/>
    <dgm:cxn modelId="{05F37A67-2BED-47CD-BCC9-4062C923A273}" type="presOf" srcId="{5A0DF8AB-0D11-4A31-AB1D-CD6F7BA78B96}" destId="{47BEA66E-D1F9-4A8D-BA9B-9E6D08E949B0}" srcOrd="0" destOrd="0" presId="urn:microsoft.com/office/officeart/2008/layout/LinedList"/>
    <dgm:cxn modelId="{31C87F50-F4CE-481A-ABA8-27501478BDAE}" srcId="{49DA05C7-07C7-403D-AD6A-B685AE6A0096}" destId="{6F1C507D-9380-4EC6-9671-0ECD5F2D63C5}" srcOrd="3" destOrd="0" parTransId="{704BFC6B-2004-4924-A921-18412FB8E62C}" sibTransId="{704776C6-27E0-49C5-823E-130CADEFAF7C}"/>
    <dgm:cxn modelId="{25C1E575-B89F-427B-91DD-5741F5443690}" type="presOf" srcId="{49DA05C7-07C7-403D-AD6A-B685AE6A0096}" destId="{A7FBD368-F683-4920-A669-FC17188D2097}" srcOrd="0" destOrd="0" presId="urn:microsoft.com/office/officeart/2008/layout/LinedList"/>
    <dgm:cxn modelId="{A01A7778-93E0-4279-B85F-643647EF327D}" type="presOf" srcId="{03F31012-4BB8-4293-B298-A7EB77269A65}" destId="{90354892-1EEE-44FC-BC2D-CA907B74E09C}" srcOrd="0" destOrd="0" presId="urn:microsoft.com/office/officeart/2008/layout/LinedList"/>
    <dgm:cxn modelId="{1230D07A-F007-4996-9CC1-2300E82BE37C}" srcId="{49DA05C7-07C7-403D-AD6A-B685AE6A0096}" destId="{7FECC594-6715-48DA-A8BC-9108A13EAA80}" srcOrd="4" destOrd="0" parTransId="{8EA6547E-EEAF-47FB-A42E-33306BD513FF}" sibTransId="{3BAFB12B-7B8A-44BE-930F-3857D424C7FA}"/>
    <dgm:cxn modelId="{54F57E84-4865-46A5-8850-CB5061AE3E6D}" type="presOf" srcId="{6F1C507D-9380-4EC6-9671-0ECD5F2D63C5}" destId="{8CB12431-4A0E-4F58-8DE5-7DB9B5B496E4}" srcOrd="0" destOrd="0" presId="urn:microsoft.com/office/officeart/2008/layout/LinedList"/>
    <dgm:cxn modelId="{1FA4BDA3-C7FC-48A2-8801-69C26B39A0EB}" srcId="{49DA05C7-07C7-403D-AD6A-B685AE6A0096}" destId="{5A0DF8AB-0D11-4A31-AB1D-CD6F7BA78B96}" srcOrd="5" destOrd="0" parTransId="{47C82761-115B-415E-8408-61D8A3D4FAAF}" sibTransId="{0C07E0CD-FB89-45BA-9AE0-1BE385DE92E1}"/>
    <dgm:cxn modelId="{3E8DF8A4-7327-4D06-BE21-05C399115070}" srcId="{49DA05C7-07C7-403D-AD6A-B685AE6A0096}" destId="{6257B112-2A8D-47C6-9717-24737AAC92E7}" srcOrd="2" destOrd="0" parTransId="{3F86996C-CB92-458B-A15A-D7E1D30268D4}" sibTransId="{1002CA47-FD90-4674-8BC7-6ED0308BFB15}"/>
    <dgm:cxn modelId="{DA341FA7-286B-4607-A908-D08E638248F6}" type="presOf" srcId="{6257B112-2A8D-47C6-9717-24737AAC92E7}" destId="{9B3CA5EE-D4F5-473D-B63B-08638A9791AF}" srcOrd="0" destOrd="0" presId="urn:microsoft.com/office/officeart/2008/layout/LinedList"/>
    <dgm:cxn modelId="{BAE3C4AE-2FFE-435D-BC5D-378A9DE28BF7}" type="presOf" srcId="{7FECC594-6715-48DA-A8BC-9108A13EAA80}" destId="{AE3E5C1B-6539-4ED8-8757-D2F4E4BDBC63}" srcOrd="0" destOrd="0" presId="urn:microsoft.com/office/officeart/2008/layout/LinedList"/>
    <dgm:cxn modelId="{CF8B2215-FEFA-468B-981E-E9DD487FE3AE}" type="presParOf" srcId="{A7FBD368-F683-4920-A669-FC17188D2097}" destId="{8E4F29EF-C02C-4610-8613-655E2302BCAF}" srcOrd="0" destOrd="0" presId="urn:microsoft.com/office/officeart/2008/layout/LinedList"/>
    <dgm:cxn modelId="{BEA2A9A3-474C-4B77-9389-B4E9E2909542}" type="presParOf" srcId="{A7FBD368-F683-4920-A669-FC17188D2097}" destId="{C2A396C3-3490-4E66-BB84-C5DB1AF7A844}" srcOrd="1" destOrd="0" presId="urn:microsoft.com/office/officeart/2008/layout/LinedList"/>
    <dgm:cxn modelId="{DE83E7D6-8D55-4D5C-BEED-AF307FCF0F0F}" type="presParOf" srcId="{C2A396C3-3490-4E66-BB84-C5DB1AF7A844}" destId="{90354892-1EEE-44FC-BC2D-CA907B74E09C}" srcOrd="0" destOrd="0" presId="urn:microsoft.com/office/officeart/2008/layout/LinedList"/>
    <dgm:cxn modelId="{240F8BDD-F5A6-4A88-976F-026A3C2A8E1C}" type="presParOf" srcId="{C2A396C3-3490-4E66-BB84-C5DB1AF7A844}" destId="{86FA0C5B-2B3F-4C20-A612-88657483DBF3}" srcOrd="1" destOrd="0" presId="urn:microsoft.com/office/officeart/2008/layout/LinedList"/>
    <dgm:cxn modelId="{F2F85DC3-4B4C-4DE1-A738-98747799405B}" type="presParOf" srcId="{A7FBD368-F683-4920-A669-FC17188D2097}" destId="{4EB773F7-BAE0-45A1-A945-6066269A6698}" srcOrd="2" destOrd="0" presId="urn:microsoft.com/office/officeart/2008/layout/LinedList"/>
    <dgm:cxn modelId="{56A03E21-9989-4160-A72F-61BAFEE9D438}" type="presParOf" srcId="{A7FBD368-F683-4920-A669-FC17188D2097}" destId="{BB7D77DE-EED3-431B-A794-A3EE7D6B8973}" srcOrd="3" destOrd="0" presId="urn:microsoft.com/office/officeart/2008/layout/LinedList"/>
    <dgm:cxn modelId="{139C916A-376C-4294-8749-526CF61283A3}" type="presParOf" srcId="{BB7D77DE-EED3-431B-A794-A3EE7D6B8973}" destId="{C6BE05F0-F473-4322-B9F6-A8D6286BA0B8}" srcOrd="0" destOrd="0" presId="urn:microsoft.com/office/officeart/2008/layout/LinedList"/>
    <dgm:cxn modelId="{71E111A4-E301-47BF-83C7-EFA586F452D7}" type="presParOf" srcId="{BB7D77DE-EED3-431B-A794-A3EE7D6B8973}" destId="{0D3B0A3B-B775-48A0-B489-DC6CB7DADC24}" srcOrd="1" destOrd="0" presId="urn:microsoft.com/office/officeart/2008/layout/LinedList"/>
    <dgm:cxn modelId="{3F957654-07D2-434A-A6AD-BCF5502DA8D7}" type="presParOf" srcId="{A7FBD368-F683-4920-A669-FC17188D2097}" destId="{9CC63D8B-D97F-46A4-B5F7-87873B50A020}" srcOrd="4" destOrd="0" presId="urn:microsoft.com/office/officeart/2008/layout/LinedList"/>
    <dgm:cxn modelId="{D08EFBBB-0FF7-48E2-8492-481E57DC8D99}" type="presParOf" srcId="{A7FBD368-F683-4920-A669-FC17188D2097}" destId="{83B43779-4D48-4100-8C31-EFB5B5CD9473}" srcOrd="5" destOrd="0" presId="urn:microsoft.com/office/officeart/2008/layout/LinedList"/>
    <dgm:cxn modelId="{AC4BFFA2-6DE1-4D84-9A86-E64F22BF7DAE}" type="presParOf" srcId="{83B43779-4D48-4100-8C31-EFB5B5CD9473}" destId="{9B3CA5EE-D4F5-473D-B63B-08638A9791AF}" srcOrd="0" destOrd="0" presId="urn:microsoft.com/office/officeart/2008/layout/LinedList"/>
    <dgm:cxn modelId="{8DD5A14E-A1B9-41EB-8674-C645108712DD}" type="presParOf" srcId="{83B43779-4D48-4100-8C31-EFB5B5CD9473}" destId="{51D10777-2D6B-403D-9D0F-D8367DC38F6F}" srcOrd="1" destOrd="0" presId="urn:microsoft.com/office/officeart/2008/layout/LinedList"/>
    <dgm:cxn modelId="{9484F716-2401-46CD-A0D5-144685533F9E}" type="presParOf" srcId="{A7FBD368-F683-4920-A669-FC17188D2097}" destId="{2691E021-2111-4A40-A17E-12DE05D45700}" srcOrd="6" destOrd="0" presId="urn:microsoft.com/office/officeart/2008/layout/LinedList"/>
    <dgm:cxn modelId="{FBBB7D01-7221-425A-9C57-D432AA4FC761}" type="presParOf" srcId="{A7FBD368-F683-4920-A669-FC17188D2097}" destId="{192698B2-67A4-4F19-956D-992286DF7EEE}" srcOrd="7" destOrd="0" presId="urn:microsoft.com/office/officeart/2008/layout/LinedList"/>
    <dgm:cxn modelId="{54490552-F860-4FDE-A6FB-0D55CEDD17BA}" type="presParOf" srcId="{192698B2-67A4-4F19-956D-992286DF7EEE}" destId="{8CB12431-4A0E-4F58-8DE5-7DB9B5B496E4}" srcOrd="0" destOrd="0" presId="urn:microsoft.com/office/officeart/2008/layout/LinedList"/>
    <dgm:cxn modelId="{15DC427B-C1C9-42B2-AE37-6A5DD50987CC}" type="presParOf" srcId="{192698B2-67A4-4F19-956D-992286DF7EEE}" destId="{678F11AF-CA98-4CF1-B5BE-A420382FDDC4}" srcOrd="1" destOrd="0" presId="urn:microsoft.com/office/officeart/2008/layout/LinedList"/>
    <dgm:cxn modelId="{03A9A208-176B-4A55-942E-1E9C766375DB}" type="presParOf" srcId="{A7FBD368-F683-4920-A669-FC17188D2097}" destId="{00026DEF-AE98-4309-BF41-3AF514C620D1}" srcOrd="8" destOrd="0" presId="urn:microsoft.com/office/officeart/2008/layout/LinedList"/>
    <dgm:cxn modelId="{E1D80278-6BDE-41F7-86A2-2F9CB7F50BC6}" type="presParOf" srcId="{A7FBD368-F683-4920-A669-FC17188D2097}" destId="{D1A8F854-9F43-4024-9191-B1AFF7661342}" srcOrd="9" destOrd="0" presId="urn:microsoft.com/office/officeart/2008/layout/LinedList"/>
    <dgm:cxn modelId="{8696F393-1BE6-4036-8637-2A9AA98F4E09}" type="presParOf" srcId="{D1A8F854-9F43-4024-9191-B1AFF7661342}" destId="{AE3E5C1B-6539-4ED8-8757-D2F4E4BDBC63}" srcOrd="0" destOrd="0" presId="urn:microsoft.com/office/officeart/2008/layout/LinedList"/>
    <dgm:cxn modelId="{8B71F645-EACA-4BA8-A76B-3C2B90B9C30B}" type="presParOf" srcId="{D1A8F854-9F43-4024-9191-B1AFF7661342}" destId="{627104E0-9A95-47FA-B309-9D8A9B2649F8}" srcOrd="1" destOrd="0" presId="urn:microsoft.com/office/officeart/2008/layout/LinedList"/>
    <dgm:cxn modelId="{9FCA6790-2C4A-4F52-AA99-102B09C27E54}" type="presParOf" srcId="{A7FBD368-F683-4920-A669-FC17188D2097}" destId="{E8513FE1-78EE-4336-AA54-598F3A92B871}" srcOrd="10" destOrd="0" presId="urn:microsoft.com/office/officeart/2008/layout/LinedList"/>
    <dgm:cxn modelId="{0341E5F8-1D0E-44D1-920B-D378C904B55C}" type="presParOf" srcId="{A7FBD368-F683-4920-A669-FC17188D2097}" destId="{C0DE6234-5382-41D6-BC70-12DA22456A15}" srcOrd="11" destOrd="0" presId="urn:microsoft.com/office/officeart/2008/layout/LinedList"/>
    <dgm:cxn modelId="{3C613387-0F0E-4FC8-BF7F-560E6AAD6676}" type="presParOf" srcId="{C0DE6234-5382-41D6-BC70-12DA22456A15}" destId="{47BEA66E-D1F9-4A8D-BA9B-9E6D08E949B0}" srcOrd="0" destOrd="0" presId="urn:microsoft.com/office/officeart/2008/layout/LinedList"/>
    <dgm:cxn modelId="{3E866C17-29D0-46B1-B9EB-1FFE953E4A47}" type="presParOf" srcId="{C0DE6234-5382-41D6-BC70-12DA22456A15}" destId="{8E9BC0DE-812C-4F95-B47C-CD7B48ECC273}" srcOrd="1" destOrd="0" presId="urn:microsoft.com/office/officeart/2008/layout/LinedList"/>
    <dgm:cxn modelId="{1A7F3494-C414-4166-8EE6-D7B884946299}" type="presParOf" srcId="{A7FBD368-F683-4920-A669-FC17188D2097}" destId="{41BF11D9-68BE-4AC2-9DF1-6831295191AD}" srcOrd="12" destOrd="0" presId="urn:microsoft.com/office/officeart/2008/layout/LinedList"/>
    <dgm:cxn modelId="{632F50A3-A16D-4025-B645-A8FB25A248BB}" type="presParOf" srcId="{A7FBD368-F683-4920-A669-FC17188D2097}" destId="{32BB0598-22EB-4D18-9A49-B2B4F01BE3E9}" srcOrd="13" destOrd="0" presId="urn:microsoft.com/office/officeart/2008/layout/LinedList"/>
    <dgm:cxn modelId="{2C79CE1B-F592-4454-ADC7-823DF3C3B8AC}" type="presParOf" srcId="{32BB0598-22EB-4D18-9A49-B2B4F01BE3E9}" destId="{11FBF46B-8222-413E-A268-A6A59A719D73}" srcOrd="0" destOrd="0" presId="urn:microsoft.com/office/officeart/2008/layout/LinedList"/>
    <dgm:cxn modelId="{A2637E7A-BB55-419E-A43D-1A10745AB8E1}" type="presParOf" srcId="{32BB0598-22EB-4D18-9A49-B2B4F01BE3E9}" destId="{C23D62DA-C9A0-47C0-B820-7A68AD206BC0}" srcOrd="1" destOrd="0" presId="urn:microsoft.com/office/officeart/2008/layout/LinedList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F29EF-C02C-4610-8613-655E2302BCAF}">
      <dsp:nvSpPr>
        <dsp:cNvPr id="0" name=""/>
        <dsp:cNvSpPr/>
      </dsp:nvSpPr>
      <dsp:spPr>
        <a:xfrm>
          <a:off x="0" y="457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354892-1EEE-44FC-BC2D-CA907B74E09C}">
      <dsp:nvSpPr>
        <dsp:cNvPr id="0" name=""/>
        <dsp:cNvSpPr/>
      </dsp:nvSpPr>
      <dsp:spPr>
        <a:xfrm>
          <a:off x="0" y="457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ONE</a:t>
          </a:r>
        </a:p>
      </dsp:txBody>
      <dsp:txXfrm>
        <a:off x="0" y="457"/>
        <a:ext cx="8496443" cy="534856"/>
      </dsp:txXfrm>
    </dsp:sp>
    <dsp:sp modelId="{4EB773F7-BAE0-45A1-A945-6066269A6698}">
      <dsp:nvSpPr>
        <dsp:cNvPr id="0" name=""/>
        <dsp:cNvSpPr/>
      </dsp:nvSpPr>
      <dsp:spPr>
        <a:xfrm>
          <a:off x="0" y="535313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BE05F0-F473-4322-B9F6-A8D6286BA0B8}">
      <dsp:nvSpPr>
        <dsp:cNvPr id="0" name=""/>
        <dsp:cNvSpPr/>
      </dsp:nvSpPr>
      <dsp:spPr>
        <a:xfrm>
          <a:off x="0" y="535313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TWO</a:t>
          </a:r>
        </a:p>
      </dsp:txBody>
      <dsp:txXfrm>
        <a:off x="0" y="535313"/>
        <a:ext cx="8496443" cy="534856"/>
      </dsp:txXfrm>
    </dsp:sp>
    <dsp:sp modelId="{9CC63D8B-D97F-46A4-B5F7-87873B50A020}">
      <dsp:nvSpPr>
        <dsp:cNvPr id="0" name=""/>
        <dsp:cNvSpPr/>
      </dsp:nvSpPr>
      <dsp:spPr>
        <a:xfrm>
          <a:off x="0" y="1070170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3CA5EE-D4F5-473D-B63B-08638A9791AF}">
      <dsp:nvSpPr>
        <dsp:cNvPr id="0" name=""/>
        <dsp:cNvSpPr/>
      </dsp:nvSpPr>
      <dsp:spPr>
        <a:xfrm>
          <a:off x="0" y="1070170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THREE</a:t>
          </a:r>
        </a:p>
      </dsp:txBody>
      <dsp:txXfrm>
        <a:off x="0" y="1070170"/>
        <a:ext cx="8496443" cy="534856"/>
      </dsp:txXfrm>
    </dsp:sp>
    <dsp:sp modelId="{2691E021-2111-4A40-A17E-12DE05D45700}">
      <dsp:nvSpPr>
        <dsp:cNvPr id="0" name=""/>
        <dsp:cNvSpPr/>
      </dsp:nvSpPr>
      <dsp:spPr>
        <a:xfrm>
          <a:off x="0" y="1605027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B12431-4A0E-4F58-8DE5-7DB9B5B496E4}">
      <dsp:nvSpPr>
        <dsp:cNvPr id="0" name=""/>
        <dsp:cNvSpPr/>
      </dsp:nvSpPr>
      <dsp:spPr>
        <a:xfrm>
          <a:off x="0" y="1605027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FOUR</a:t>
          </a:r>
        </a:p>
      </dsp:txBody>
      <dsp:txXfrm>
        <a:off x="0" y="1605027"/>
        <a:ext cx="8496443" cy="534856"/>
      </dsp:txXfrm>
    </dsp:sp>
    <dsp:sp modelId="{00026DEF-AE98-4309-BF41-3AF514C620D1}">
      <dsp:nvSpPr>
        <dsp:cNvPr id="0" name=""/>
        <dsp:cNvSpPr/>
      </dsp:nvSpPr>
      <dsp:spPr>
        <a:xfrm>
          <a:off x="0" y="2139884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3E5C1B-6539-4ED8-8757-D2F4E4BDBC63}">
      <dsp:nvSpPr>
        <dsp:cNvPr id="0" name=""/>
        <dsp:cNvSpPr/>
      </dsp:nvSpPr>
      <dsp:spPr>
        <a:xfrm>
          <a:off x="0" y="2139884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FIVE</a:t>
          </a:r>
        </a:p>
      </dsp:txBody>
      <dsp:txXfrm>
        <a:off x="0" y="2139884"/>
        <a:ext cx="8496443" cy="534856"/>
      </dsp:txXfrm>
    </dsp:sp>
    <dsp:sp modelId="{E8513FE1-78EE-4336-AA54-598F3A92B871}">
      <dsp:nvSpPr>
        <dsp:cNvPr id="0" name=""/>
        <dsp:cNvSpPr/>
      </dsp:nvSpPr>
      <dsp:spPr>
        <a:xfrm>
          <a:off x="0" y="2674741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BEA66E-D1F9-4A8D-BA9B-9E6D08E949B0}">
      <dsp:nvSpPr>
        <dsp:cNvPr id="0" name=""/>
        <dsp:cNvSpPr/>
      </dsp:nvSpPr>
      <dsp:spPr>
        <a:xfrm>
          <a:off x="0" y="2674741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SIX</a:t>
          </a:r>
        </a:p>
      </dsp:txBody>
      <dsp:txXfrm>
        <a:off x="0" y="2674741"/>
        <a:ext cx="8496443" cy="534856"/>
      </dsp:txXfrm>
    </dsp:sp>
    <dsp:sp modelId="{41BF11D9-68BE-4AC2-9DF1-6831295191AD}">
      <dsp:nvSpPr>
        <dsp:cNvPr id="0" name=""/>
        <dsp:cNvSpPr/>
      </dsp:nvSpPr>
      <dsp:spPr>
        <a:xfrm>
          <a:off x="0" y="3209598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FBF46B-8222-413E-A268-A6A59A719D73}">
      <dsp:nvSpPr>
        <dsp:cNvPr id="0" name=""/>
        <dsp:cNvSpPr/>
      </dsp:nvSpPr>
      <dsp:spPr>
        <a:xfrm>
          <a:off x="0" y="3209598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SEVEN</a:t>
          </a:r>
        </a:p>
      </dsp:txBody>
      <dsp:txXfrm>
        <a:off x="0" y="3209598"/>
        <a:ext cx="8496443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19-01-2023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19-01-2023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5"/>
            <a:ext cx="9144000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7738502" y="3229413"/>
            <a:ext cx="1057564" cy="82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4922092" y="1003793"/>
            <a:ext cx="1621504" cy="108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6617135" y="3229413"/>
            <a:ext cx="1022673" cy="82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12" y="2188603"/>
            <a:ext cx="1441795" cy="936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530" y="1003793"/>
            <a:ext cx="1675917" cy="108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26" y="2188603"/>
            <a:ext cx="1269277" cy="127675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16" y="2188603"/>
            <a:ext cx="1433550" cy="936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12" y="3229413"/>
            <a:ext cx="705430" cy="69530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1850450"/>
            <a:ext cx="4058514" cy="1276754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3110046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3465358"/>
            <a:ext cx="4026582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012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5"/>
            <a:ext cx="9144000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4" y="156427"/>
            <a:ext cx="990016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16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255"/>
            <a:ext cx="9144000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5" y="3859830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3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7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55039" y="4883425"/>
            <a:ext cx="1222228" cy="246221"/>
            <a:chOff x="324000" y="4788545"/>
            <a:chExt cx="1222228" cy="24622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62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cloud@core</a:t>
              </a:r>
              <a:r>
                <a:rPr lang="en-US" sz="1000" baseline="30000" dirty="0"/>
                <a:t>TM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5" r:id="rId2"/>
    <p:sldLayoutId id="2147483702" r:id="rId3"/>
    <p:sldLayoutId id="2147483664" r:id="rId4"/>
    <p:sldLayoutId id="2147483666" r:id="rId5"/>
    <p:sldLayoutId id="2147483667" r:id="rId6"/>
    <p:sldLayoutId id="2147483669" r:id="rId7"/>
    <p:sldLayoutId id="2147483732" r:id="rId8"/>
    <p:sldLayoutId id="2147483671" r:id="rId9"/>
    <p:sldLayoutId id="2147483668" r:id="rId10"/>
    <p:sldLayoutId id="2147483733" r:id="rId11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2767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219F27-EF16-98A5-B12C-B0623D60A5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97" y="1524940"/>
            <a:ext cx="4417291" cy="15791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DATA CENTER-CENTRIC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CUSTOMER SOLUTION HERE</a:t>
            </a:r>
            <a:endParaRPr lang="en-IN" sz="32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E878C7E-91D1-625B-5B40-9E3AFD1541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005" y="3142223"/>
            <a:ext cx="4026582" cy="417272"/>
          </a:xfrm>
        </p:spPr>
        <p:txBody>
          <a:bodyPr anchor="ctr"/>
          <a:lstStyle/>
          <a:p>
            <a:r>
              <a:rPr lang="en-US" dirty="0"/>
              <a:t>Customer Name</a:t>
            </a:r>
            <a:endParaRPr lang="en-IN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97971E9-CD52-E827-ED60-14BDB4C172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9005" y="4019550"/>
            <a:ext cx="4058514" cy="277103"/>
          </a:xfrm>
        </p:spPr>
        <p:txBody>
          <a:bodyPr/>
          <a:lstStyle/>
          <a:p>
            <a:r>
              <a:rPr lang="en-US" dirty="0"/>
              <a:t>January 2023</a:t>
            </a:r>
            <a:endParaRPr lang="en-IN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145BEB-0FA5-1B43-15FA-981D8172A2FC}"/>
              </a:ext>
            </a:extLst>
          </p:cNvPr>
          <p:cNvGrpSpPr/>
          <p:nvPr/>
        </p:nvGrpSpPr>
        <p:grpSpPr>
          <a:xfrm>
            <a:off x="322880" y="438149"/>
            <a:ext cx="1008612" cy="381001"/>
            <a:chOff x="322880" y="438149"/>
            <a:chExt cx="1008612" cy="3810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07E7F51-4D0E-1ABD-B41A-3361DB705B0C}"/>
                </a:ext>
              </a:extLst>
            </p:cNvPr>
            <p:cNvSpPr/>
            <p:nvPr/>
          </p:nvSpPr>
          <p:spPr>
            <a:xfrm>
              <a:off x="322880" y="438149"/>
              <a:ext cx="972520" cy="38100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3" name="Picture 3" descr="Baseball hat outline">
              <a:extLst>
                <a:ext uri="{FF2B5EF4-FFF2-40B4-BE49-F238E27FC236}">
                  <a16:creationId xmlns:a16="http://schemas.microsoft.com/office/drawing/2014/main" id="{B937C8A1-1FCF-7E19-A63E-F9020E988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81000" y="476207"/>
              <a:ext cx="269551" cy="3017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432EA98-CC33-C24A-ED2A-9328C0DA16D9}"/>
                </a:ext>
              </a:extLst>
            </p:cNvPr>
            <p:cNvSpPr txBox="1"/>
            <p:nvPr/>
          </p:nvSpPr>
          <p:spPr>
            <a:xfrm>
              <a:off x="591587" y="476207"/>
              <a:ext cx="7399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/>
                <a:t>CUSTOMER LOGO HERE</a:t>
              </a:r>
              <a:endParaRPr lang="en-IN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C9CC2E-8962-2501-7BB0-40F4FABF3C5A}"/>
              </a:ext>
            </a:extLst>
          </p:cNvPr>
          <p:cNvSpPr txBox="1"/>
          <p:nvPr/>
        </p:nvSpPr>
        <p:spPr>
          <a:xfrm>
            <a:off x="323850" y="2156251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Thank You</a:t>
            </a:r>
            <a:endParaRPr lang="en-I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3F0A34-5AA6-4D8C-B891-466A5691E0A9}"/>
              </a:ext>
            </a:extLst>
          </p:cNvPr>
          <p:cNvGraphicFramePr/>
          <p:nvPr/>
        </p:nvGraphicFramePr>
        <p:xfrm>
          <a:off x="323999" y="987426"/>
          <a:ext cx="8496443" cy="37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337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8A7F2-90B9-46DB-ABE5-939FF3EC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TITLE AND CONTENT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3618B-02DF-4AD8-91F2-074AC176D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33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E57DA5-3581-44EB-BDC8-32943576FB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262B8-4BC4-4A41-A132-26AA559A6F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083F1-8B39-42D1-A40E-1147D18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Two column</a:t>
            </a:r>
          </a:p>
        </p:txBody>
      </p:sp>
    </p:spTree>
    <p:extLst>
      <p:ext uri="{BB962C8B-B14F-4D97-AF65-F5344CB8AC3E}">
        <p14:creationId xmlns:p14="http://schemas.microsoft.com/office/powerpoint/2010/main" val="231787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9269-13EB-43C8-B459-1432F2FDC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716AF9-0FBF-42B5-92FD-E6C49F533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1F9121-3C9F-4CA0-A216-331BFA198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12257C-D5BC-4794-B53F-8129CB3951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4D5C1-D6DC-48E4-B13D-A7C2F0DE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Two columns comparison</a:t>
            </a:r>
          </a:p>
        </p:txBody>
      </p:sp>
    </p:spTree>
    <p:extLst>
      <p:ext uri="{BB962C8B-B14F-4D97-AF65-F5344CB8AC3E}">
        <p14:creationId xmlns:p14="http://schemas.microsoft.com/office/powerpoint/2010/main" val="413041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A8BD35-158A-4461-8AF5-5A517E65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Blank slide 1</a:t>
            </a:r>
          </a:p>
        </p:txBody>
      </p:sp>
    </p:spTree>
    <p:extLst>
      <p:ext uri="{BB962C8B-B14F-4D97-AF65-F5344CB8AC3E}">
        <p14:creationId xmlns:p14="http://schemas.microsoft.com/office/powerpoint/2010/main" val="287928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98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11083-7737-4CA5-FD4C-EC11D2E74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614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761F0F-9236-4E7B-8DA6-73B9920F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COLOR PALETTE</a:t>
            </a:r>
          </a:p>
        </p:txBody>
      </p:sp>
    </p:spTree>
    <p:extLst>
      <p:ext uri="{BB962C8B-B14F-4D97-AF65-F5344CB8AC3E}">
        <p14:creationId xmlns:p14="http://schemas.microsoft.com/office/powerpoint/2010/main" val="284689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5225ff6-d8db-4da8-8d9c-1f925f835688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53</Words>
  <Application>Microsoft Office PowerPoint</Application>
  <PresentationFormat>On-screen Show (16:9)</PresentationFormat>
  <Paragraphs>21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Sify Theme Nov20</vt:lpstr>
      <vt:lpstr>PowerPoint Presentation</vt:lpstr>
      <vt:lpstr>contents</vt:lpstr>
      <vt:lpstr>TITLE AND CONTENT</vt:lpstr>
      <vt:lpstr>Two column</vt:lpstr>
      <vt:lpstr>Two columns comparison</vt:lpstr>
      <vt:lpstr>Blank slide 1</vt:lpstr>
      <vt:lpstr>PowerPoint Presentation</vt:lpstr>
      <vt:lpstr>PowerPoint Presentation</vt:lpstr>
      <vt:lpstr>COLOR PALETTE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Nizar Ahamed A R</cp:lastModifiedBy>
  <cp:revision>49</cp:revision>
  <dcterms:created xsi:type="dcterms:W3CDTF">2020-10-26T06:38:47Z</dcterms:created>
  <dcterms:modified xsi:type="dcterms:W3CDTF">2023-01-19T12:01:55Z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