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03" r:id="rId2"/>
    <p:sldMasterId id="2147483720" r:id="rId3"/>
    <p:sldMasterId id="2147483735" r:id="rId4"/>
    <p:sldMasterId id="2147483760" r:id="rId5"/>
    <p:sldMasterId id="2147483772" r:id="rId6"/>
  </p:sldMasterIdLst>
  <p:notesMasterIdLst>
    <p:notesMasterId r:id="rId58"/>
  </p:notesMasterIdLst>
  <p:sldIdLst>
    <p:sldId id="425" r:id="rId7"/>
    <p:sldId id="654" r:id="rId8"/>
    <p:sldId id="660" r:id="rId9"/>
    <p:sldId id="652" r:id="rId10"/>
    <p:sldId id="2145705638" r:id="rId11"/>
    <p:sldId id="756" r:id="rId12"/>
    <p:sldId id="667" r:id="rId13"/>
    <p:sldId id="429" r:id="rId14"/>
    <p:sldId id="697" r:id="rId15"/>
    <p:sldId id="760" r:id="rId16"/>
    <p:sldId id="2145705639" r:id="rId17"/>
    <p:sldId id="762" r:id="rId18"/>
    <p:sldId id="761" r:id="rId19"/>
    <p:sldId id="511" r:id="rId20"/>
    <p:sldId id="513" r:id="rId21"/>
    <p:sldId id="502" r:id="rId22"/>
    <p:sldId id="526" r:id="rId23"/>
    <p:sldId id="527" r:id="rId24"/>
    <p:sldId id="672" r:id="rId25"/>
    <p:sldId id="673" r:id="rId26"/>
    <p:sldId id="674" r:id="rId27"/>
    <p:sldId id="675" r:id="rId28"/>
    <p:sldId id="676" r:id="rId29"/>
    <p:sldId id="677" r:id="rId30"/>
    <p:sldId id="678" r:id="rId31"/>
    <p:sldId id="679" r:id="rId32"/>
    <p:sldId id="680" r:id="rId33"/>
    <p:sldId id="466" r:id="rId34"/>
    <p:sldId id="759" r:id="rId35"/>
    <p:sldId id="648" r:id="rId36"/>
    <p:sldId id="3297" r:id="rId37"/>
    <p:sldId id="3298" r:id="rId38"/>
    <p:sldId id="296" r:id="rId39"/>
    <p:sldId id="3302" r:id="rId40"/>
    <p:sldId id="257" r:id="rId41"/>
    <p:sldId id="259" r:id="rId42"/>
    <p:sldId id="669" r:id="rId43"/>
    <p:sldId id="665" r:id="rId44"/>
    <p:sldId id="663" r:id="rId45"/>
    <p:sldId id="2145705644" r:id="rId46"/>
    <p:sldId id="431" r:id="rId47"/>
    <p:sldId id="615" r:id="rId48"/>
    <p:sldId id="617" r:id="rId49"/>
    <p:sldId id="588" r:id="rId50"/>
    <p:sldId id="753" r:id="rId51"/>
    <p:sldId id="435" r:id="rId52"/>
    <p:sldId id="2076137088" r:id="rId53"/>
    <p:sldId id="2076137089" r:id="rId54"/>
    <p:sldId id="2076137090" r:id="rId55"/>
    <p:sldId id="2076137091" r:id="rId56"/>
    <p:sldId id="263" r:id="rId57"/>
  </p:sldIdLst>
  <p:sldSz cx="9144000" cy="5143500" type="screen16x9"/>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22" userDrawn="1">
          <p15:clr>
            <a:srgbClr val="A4A3A4"/>
          </p15:clr>
        </p15:guide>
        <p15:guide id="2" orient="horz" pos="2958" userDrawn="1">
          <p15:clr>
            <a:srgbClr val="A4A3A4"/>
          </p15:clr>
        </p15:guide>
        <p15:guide id="3" orient="horz" pos="395" userDrawn="1">
          <p15:clr>
            <a:srgbClr val="A4A3A4"/>
          </p15:clr>
        </p15:guide>
        <p15:guide id="4" pos="204" userDrawn="1">
          <p15:clr>
            <a:srgbClr val="A4A3A4"/>
          </p15:clr>
        </p15:guide>
        <p15:guide id="5" pos="5556" userDrawn="1">
          <p15:clr>
            <a:srgbClr val="A4A3A4"/>
          </p15:clr>
        </p15:guide>
        <p15:guide id="6" pos="2880" userDrawn="1">
          <p15:clr>
            <a:srgbClr val="A4A3A4"/>
          </p15:clr>
        </p15:guide>
        <p15:guide id="7" pos="2789" userDrawn="1">
          <p15:clr>
            <a:srgbClr val="A4A3A4"/>
          </p15:clr>
        </p15:guide>
        <p15:guide id="8" pos="297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utam Gangadhar" initials="GG" lastIdx="1" clrIdx="0">
    <p:extLst>
      <p:ext uri="{19B8F6BF-5375-455C-9EA6-DF929625EA0E}">
        <p15:presenceInfo xmlns:p15="http://schemas.microsoft.com/office/powerpoint/2012/main" userId="S::gautam.gangadhar@sifycorp.com::5c9aaabe-e023-4005-ab30-adc1c145da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B4E0"/>
    <a:srgbClr val="FAC08F"/>
    <a:srgbClr val="E7B8B7"/>
    <a:srgbClr val="CBC1DB"/>
    <a:srgbClr val="836AA5"/>
    <a:srgbClr val="606A74"/>
    <a:srgbClr val="666666"/>
    <a:srgbClr val="E63F42"/>
    <a:srgbClr val="E96E27"/>
    <a:srgbClr val="B017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9" autoAdjust="0"/>
    <p:restoredTop sz="90353" autoAdjust="0"/>
  </p:normalViewPr>
  <p:slideViewPr>
    <p:cSldViewPr showGuides="1">
      <p:cViewPr varScale="1">
        <p:scale>
          <a:sx n="83" d="100"/>
          <a:sy n="83" d="100"/>
        </p:scale>
        <p:origin x="906" y="108"/>
      </p:cViewPr>
      <p:guideLst>
        <p:guide orient="horz" pos="622"/>
        <p:guide orient="horz" pos="2958"/>
        <p:guide orient="horz" pos="395"/>
        <p:guide pos="204"/>
        <p:guide pos="5556"/>
        <p:guide pos="2880"/>
        <p:guide pos="2789"/>
        <p:guide pos="2971"/>
      </p:guideLst>
    </p:cSldViewPr>
  </p:slideViewPr>
  <p:notesTextViewPr>
    <p:cViewPr>
      <p:scale>
        <a:sx n="100" d="100"/>
        <a:sy n="100" d="100"/>
      </p:scale>
      <p:origin x="0" y="0"/>
    </p:cViewPr>
  </p:notesTextViewPr>
  <p:sorterViewPr>
    <p:cViewPr>
      <p:scale>
        <a:sx n="66" d="100"/>
        <a:sy n="66" d="100"/>
      </p:scale>
      <p:origin x="0" y="-672"/>
    </p:cViewPr>
  </p:sorter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rendra Pandey" userId="f6bd1e13-a170-4029-af14-3d4e0ea6de67" providerId="ADAL" clId="{4B489F36-591E-4547-BACB-899C332EAF96}"/>
    <pc:docChg chg="modSld">
      <pc:chgData name="Surendra Pandey" userId="f6bd1e13-a170-4029-af14-3d4e0ea6de67" providerId="ADAL" clId="{4B489F36-591E-4547-BACB-899C332EAF96}" dt="2022-04-14T10:39:21.900" v="0" actId="1076"/>
      <pc:docMkLst>
        <pc:docMk/>
      </pc:docMkLst>
      <pc:sldChg chg="modSp mod">
        <pc:chgData name="Surendra Pandey" userId="f6bd1e13-a170-4029-af14-3d4e0ea6de67" providerId="ADAL" clId="{4B489F36-591E-4547-BACB-899C332EAF96}" dt="2022-04-14T10:39:21.900" v="0" actId="1076"/>
        <pc:sldMkLst>
          <pc:docMk/>
          <pc:sldMk cId="171233362" sldId="429"/>
        </pc:sldMkLst>
        <pc:spChg chg="mod">
          <ac:chgData name="Surendra Pandey" userId="f6bd1e13-a170-4029-af14-3d4e0ea6de67" providerId="ADAL" clId="{4B489F36-591E-4547-BACB-899C332EAF96}" dt="2022-04-14T10:39:21.900" v="0" actId="1076"/>
          <ac:spMkLst>
            <pc:docMk/>
            <pc:sldMk cId="171233362" sldId="429"/>
            <ac:spMk id="7" creationId="{AF7930A7-7559-4316-AA9C-C4C1E6787A3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F094B4-0D70-4AB0-A010-44951FEA4EA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43D840A0-309A-4746-82D4-89D514D13B6C}">
      <dgm:prSet custT="1"/>
      <dgm:spPr>
        <a:solidFill>
          <a:schemeClr val="bg1"/>
        </a:solidFill>
        <a:ln w="6350">
          <a:solidFill>
            <a:schemeClr val="accent1">
              <a:lumMod val="60000"/>
              <a:lumOff val="40000"/>
            </a:schemeClr>
          </a:solidFill>
        </a:ln>
      </dgm:spPr>
      <dgm:t>
        <a:bodyPr/>
        <a:lstStyle/>
        <a:p>
          <a:pPr marL="36000">
            <a:lnSpc>
              <a:spcPct val="100000"/>
            </a:lnSpc>
            <a:spcAft>
              <a:spcPts val="0"/>
            </a:spcAft>
          </a:pPr>
          <a:r>
            <a:rPr lang="en-US" sz="1100" dirty="0">
              <a:solidFill>
                <a:schemeClr val="tx1">
                  <a:lumMod val="75000"/>
                  <a:lumOff val="25000"/>
                </a:schemeClr>
              </a:solidFill>
              <a:latin typeface="Segoe UI" panose="020B0502040204020203" pitchFamily="34" charset="0"/>
              <a:cs typeface="Segoe UI" panose="020B0502040204020203" pitchFamily="34" charset="0"/>
            </a:rPr>
            <a:t>Sify </a:t>
          </a:r>
          <a:r>
            <a:rPr lang="en-US" sz="1100" b="1" dirty="0">
              <a:solidFill>
                <a:schemeClr val="tx1">
                  <a:lumMod val="75000"/>
                  <a:lumOff val="25000"/>
                </a:schemeClr>
              </a:solidFill>
              <a:latin typeface="Segoe UI" panose="020B0502040204020203" pitchFamily="34" charset="0"/>
              <a:cs typeface="Segoe UI" panose="020B0502040204020203" pitchFamily="34" charset="0"/>
            </a:rPr>
            <a:t>understands the complete IT services ecosystem </a:t>
          </a:r>
          <a:r>
            <a:rPr lang="en-US" sz="1100" dirty="0">
              <a:solidFill>
                <a:schemeClr val="tx1">
                  <a:lumMod val="75000"/>
                  <a:lumOff val="25000"/>
                </a:schemeClr>
              </a:solidFill>
              <a:latin typeface="Segoe UI" panose="020B0502040204020203" pitchFamily="34" charset="0"/>
              <a:cs typeface="Segoe UI" panose="020B0502040204020203" pitchFamily="34" charset="0"/>
            </a:rPr>
            <a:t>and their interdependency – from cloud to data center to wide area network to LAN to end user</a:t>
          </a:r>
          <a:endParaRPr lang="en-IN" sz="1100" dirty="0">
            <a:solidFill>
              <a:schemeClr val="tx1">
                <a:lumMod val="75000"/>
                <a:lumOff val="25000"/>
              </a:schemeClr>
            </a:solidFill>
            <a:latin typeface="Segoe UI" panose="020B0502040204020203" pitchFamily="34" charset="0"/>
            <a:cs typeface="Segoe UI" panose="020B0502040204020203" pitchFamily="34" charset="0"/>
          </a:endParaRPr>
        </a:p>
      </dgm:t>
    </dgm:pt>
    <dgm:pt modelId="{B9BBB4C6-E6FD-4AC2-A023-DCB022E6D4E2}" type="parTrans" cxnId="{8FB57CF4-51BF-44D7-93B6-5D15ADE3960D}">
      <dgm:prSet/>
      <dgm:spPr/>
      <dgm:t>
        <a:bodyPr/>
        <a:lstStyle/>
        <a:p>
          <a:endParaRPr lang="en-IN"/>
        </a:p>
      </dgm:t>
    </dgm:pt>
    <dgm:pt modelId="{EEA15B4F-2282-405C-92C1-085C62C92EDD}" type="sibTrans" cxnId="{8FB57CF4-51BF-44D7-93B6-5D15ADE3960D}">
      <dgm:prSet/>
      <dgm:spPr/>
      <dgm:t>
        <a:bodyPr/>
        <a:lstStyle/>
        <a:p>
          <a:endParaRPr lang="en-IN"/>
        </a:p>
      </dgm:t>
    </dgm:pt>
    <dgm:pt modelId="{0123785D-C613-4B70-8108-CFA8DCC189F6}">
      <dgm:prSet custT="1"/>
      <dgm:spPr>
        <a:solidFill>
          <a:srgbClr val="DCE6F2">
            <a:alpha val="40000"/>
          </a:srgbClr>
        </a:solidFill>
        <a:ln w="6350">
          <a:solidFill>
            <a:schemeClr val="accent1">
              <a:lumMod val="60000"/>
              <a:lumOff val="40000"/>
            </a:schemeClr>
          </a:solidFill>
        </a:ln>
      </dgm:spPr>
      <dgm:t>
        <a:bodyPr/>
        <a:lstStyle/>
        <a:p>
          <a:pPr marL="36000">
            <a:lnSpc>
              <a:spcPct val="100000"/>
            </a:lnSpc>
            <a:spcAft>
              <a:spcPts val="0"/>
            </a:spcAft>
          </a:pPr>
          <a:r>
            <a:rPr lang="en-US" sz="1100" dirty="0">
              <a:solidFill>
                <a:schemeClr val="tx1">
                  <a:lumMod val="75000"/>
                  <a:lumOff val="25000"/>
                </a:schemeClr>
              </a:solidFill>
              <a:latin typeface="Segoe UI" panose="020B0502040204020203" pitchFamily="34" charset="0"/>
              <a:cs typeface="Segoe UI" panose="020B0502040204020203" pitchFamily="34" charset="0"/>
            </a:rPr>
            <a:t>This is a very UNIQUE POSITION and offers </a:t>
          </a:r>
          <a:r>
            <a:rPr lang="en-US" sz="1100" b="1" dirty="0">
              <a:solidFill>
                <a:schemeClr val="tx1">
                  <a:lumMod val="75000"/>
                  <a:lumOff val="25000"/>
                </a:schemeClr>
              </a:solidFill>
              <a:latin typeface="Segoe UI" panose="020B0502040204020203" pitchFamily="34" charset="0"/>
              <a:cs typeface="Segoe UI" panose="020B0502040204020203" pitchFamily="34" charset="0"/>
            </a:rPr>
            <a:t>one partner to the customer </a:t>
          </a:r>
          <a:r>
            <a:rPr lang="en-US" sz="1100" dirty="0">
              <a:solidFill>
                <a:schemeClr val="tx1">
                  <a:lumMod val="75000"/>
                  <a:lumOff val="25000"/>
                </a:schemeClr>
              </a:solidFill>
              <a:latin typeface="Segoe UI" panose="020B0502040204020203" pitchFamily="34" charset="0"/>
              <a:cs typeface="Segoe UI" panose="020B0502040204020203" pitchFamily="34" charset="0"/>
            </a:rPr>
            <a:t>who can solve the myriad challenges that occur in his environment</a:t>
          </a:r>
          <a:endParaRPr lang="en-IN" sz="1100" dirty="0">
            <a:solidFill>
              <a:schemeClr val="tx1">
                <a:lumMod val="75000"/>
                <a:lumOff val="25000"/>
              </a:schemeClr>
            </a:solidFill>
            <a:latin typeface="Segoe UI" panose="020B0502040204020203" pitchFamily="34" charset="0"/>
            <a:cs typeface="Segoe UI" panose="020B0502040204020203" pitchFamily="34" charset="0"/>
          </a:endParaRPr>
        </a:p>
      </dgm:t>
    </dgm:pt>
    <dgm:pt modelId="{9590A8EF-47D3-4031-B051-EE5AD35A3D1E}" type="parTrans" cxnId="{3DDFAA84-634D-4E10-9BEB-CF172C1C783B}">
      <dgm:prSet/>
      <dgm:spPr/>
      <dgm:t>
        <a:bodyPr/>
        <a:lstStyle/>
        <a:p>
          <a:endParaRPr lang="en-IN"/>
        </a:p>
      </dgm:t>
    </dgm:pt>
    <dgm:pt modelId="{DD343B22-7CFD-4D02-B519-BACD7BF14FD7}" type="sibTrans" cxnId="{3DDFAA84-634D-4E10-9BEB-CF172C1C783B}">
      <dgm:prSet/>
      <dgm:spPr/>
      <dgm:t>
        <a:bodyPr/>
        <a:lstStyle/>
        <a:p>
          <a:endParaRPr lang="en-IN"/>
        </a:p>
      </dgm:t>
    </dgm:pt>
    <dgm:pt modelId="{FE75A0B9-7BD2-434A-9D4A-9D44A46CD309}">
      <dgm:prSet custT="1"/>
      <dgm:spPr>
        <a:solidFill>
          <a:schemeClr val="bg1"/>
        </a:solidFill>
        <a:ln w="6350">
          <a:solidFill>
            <a:schemeClr val="accent1">
              <a:lumMod val="60000"/>
              <a:lumOff val="40000"/>
            </a:schemeClr>
          </a:solidFill>
        </a:ln>
      </dgm:spPr>
      <dgm:t>
        <a:bodyPr/>
        <a:lstStyle/>
        <a:p>
          <a:pPr marL="36000">
            <a:lnSpc>
              <a:spcPct val="100000"/>
            </a:lnSpc>
            <a:spcAft>
              <a:spcPts val="0"/>
            </a:spcAft>
          </a:pPr>
          <a:r>
            <a:rPr lang="en-US" sz="1100" b="1" dirty="0">
              <a:solidFill>
                <a:schemeClr val="tx1">
                  <a:lumMod val="75000"/>
                  <a:lumOff val="25000"/>
                </a:schemeClr>
              </a:solidFill>
              <a:latin typeface="Segoe UI" panose="020B0502040204020203" pitchFamily="34" charset="0"/>
              <a:cs typeface="Segoe UI" panose="020B0502040204020203" pitchFamily="34" charset="0"/>
            </a:rPr>
            <a:t>Network agnostic managed services</a:t>
          </a:r>
          <a:r>
            <a:rPr lang="en-US" sz="1100" dirty="0">
              <a:solidFill>
                <a:schemeClr val="tx1">
                  <a:lumMod val="75000"/>
                  <a:lumOff val="25000"/>
                </a:schemeClr>
              </a:solidFill>
              <a:latin typeface="Segoe UI" panose="020B0502040204020203" pitchFamily="34" charset="0"/>
              <a:cs typeface="Segoe UI" panose="020B0502040204020203" pitchFamily="34" charset="0"/>
            </a:rPr>
            <a:t>- Ability to offer managed services for all service provider networks</a:t>
          </a:r>
          <a:endParaRPr lang="en-IN" sz="1100" dirty="0">
            <a:solidFill>
              <a:schemeClr val="tx1">
                <a:lumMod val="75000"/>
                <a:lumOff val="25000"/>
              </a:schemeClr>
            </a:solidFill>
            <a:latin typeface="Segoe UI" panose="020B0502040204020203" pitchFamily="34" charset="0"/>
            <a:cs typeface="Segoe UI" panose="020B0502040204020203" pitchFamily="34" charset="0"/>
          </a:endParaRPr>
        </a:p>
      </dgm:t>
    </dgm:pt>
    <dgm:pt modelId="{8720D5A8-3BA7-482C-A5C6-BB933ADDCEE6}" type="parTrans" cxnId="{13F2A608-FE42-41E2-A5CE-DED6EE9F4194}">
      <dgm:prSet/>
      <dgm:spPr/>
      <dgm:t>
        <a:bodyPr/>
        <a:lstStyle/>
        <a:p>
          <a:endParaRPr lang="en-IN"/>
        </a:p>
      </dgm:t>
    </dgm:pt>
    <dgm:pt modelId="{F13D8DD0-C56D-438B-A3F6-EE29A651B8AB}" type="sibTrans" cxnId="{13F2A608-FE42-41E2-A5CE-DED6EE9F4194}">
      <dgm:prSet/>
      <dgm:spPr/>
      <dgm:t>
        <a:bodyPr/>
        <a:lstStyle/>
        <a:p>
          <a:endParaRPr lang="en-IN"/>
        </a:p>
      </dgm:t>
    </dgm:pt>
    <dgm:pt modelId="{247D3AF0-F1C5-44F1-A96C-11735629C16E}">
      <dgm:prSet custT="1"/>
      <dgm:spPr>
        <a:solidFill>
          <a:srgbClr val="DCE6F2">
            <a:alpha val="40000"/>
          </a:srgbClr>
        </a:solidFill>
        <a:ln w="6350">
          <a:solidFill>
            <a:schemeClr val="accent1">
              <a:lumMod val="60000"/>
              <a:lumOff val="40000"/>
            </a:schemeClr>
          </a:solidFill>
        </a:ln>
      </dgm:spPr>
      <dgm:t>
        <a:bodyPr/>
        <a:lstStyle/>
        <a:p>
          <a:pPr marL="36000">
            <a:lnSpc>
              <a:spcPct val="100000"/>
            </a:lnSpc>
            <a:spcAft>
              <a:spcPts val="0"/>
            </a:spcAft>
          </a:pPr>
          <a:r>
            <a:rPr lang="en-US" sz="1100" b="1" dirty="0">
              <a:solidFill>
                <a:schemeClr val="tx1">
                  <a:lumMod val="75000"/>
                  <a:lumOff val="25000"/>
                </a:schemeClr>
              </a:solidFill>
              <a:latin typeface="Segoe UI" panose="020B0502040204020203" pitchFamily="34" charset="0"/>
              <a:cs typeface="Segoe UI" panose="020B0502040204020203" pitchFamily="34" charset="0"/>
            </a:rPr>
            <a:t>Skill sets on network assessment/audit/design</a:t>
          </a:r>
          <a:endParaRPr lang="en-IN" sz="1100" dirty="0">
            <a:solidFill>
              <a:schemeClr val="tx1">
                <a:lumMod val="75000"/>
                <a:lumOff val="25000"/>
              </a:schemeClr>
            </a:solidFill>
            <a:latin typeface="Segoe UI" panose="020B0502040204020203" pitchFamily="34" charset="0"/>
            <a:cs typeface="Segoe UI" panose="020B0502040204020203" pitchFamily="34" charset="0"/>
          </a:endParaRPr>
        </a:p>
      </dgm:t>
    </dgm:pt>
    <dgm:pt modelId="{42531C3E-D235-48A2-97D6-A42A48DE9C79}" type="parTrans" cxnId="{35D72B33-D14E-473D-BFA2-05791641DC4F}">
      <dgm:prSet/>
      <dgm:spPr/>
      <dgm:t>
        <a:bodyPr/>
        <a:lstStyle/>
        <a:p>
          <a:endParaRPr lang="en-IN"/>
        </a:p>
      </dgm:t>
    </dgm:pt>
    <dgm:pt modelId="{313A8FD4-7B48-4BAA-9EB1-2C8D7DB8EF27}" type="sibTrans" cxnId="{35D72B33-D14E-473D-BFA2-05791641DC4F}">
      <dgm:prSet/>
      <dgm:spPr/>
      <dgm:t>
        <a:bodyPr/>
        <a:lstStyle/>
        <a:p>
          <a:endParaRPr lang="en-IN"/>
        </a:p>
      </dgm:t>
    </dgm:pt>
    <dgm:pt modelId="{01DCD10E-C74B-42A3-8927-6992E5CA2F8F}">
      <dgm:prSet custT="1"/>
      <dgm:spPr>
        <a:solidFill>
          <a:schemeClr val="bg1"/>
        </a:solidFill>
        <a:ln w="6350">
          <a:solidFill>
            <a:schemeClr val="accent1">
              <a:lumMod val="60000"/>
              <a:lumOff val="40000"/>
            </a:schemeClr>
          </a:solidFill>
        </a:ln>
      </dgm:spPr>
      <dgm:t>
        <a:bodyPr/>
        <a:lstStyle/>
        <a:p>
          <a:pPr marL="36000">
            <a:lnSpc>
              <a:spcPct val="100000"/>
            </a:lnSpc>
            <a:spcAft>
              <a:spcPts val="0"/>
            </a:spcAft>
          </a:pPr>
          <a:r>
            <a:rPr lang="en-US" sz="1100" dirty="0">
              <a:solidFill>
                <a:schemeClr val="tx1">
                  <a:lumMod val="75000"/>
                  <a:lumOff val="25000"/>
                </a:schemeClr>
              </a:solidFill>
              <a:latin typeface="Segoe UI" panose="020B0502040204020203" pitchFamily="34" charset="0"/>
              <a:cs typeface="Segoe UI" panose="020B0502040204020203" pitchFamily="34" charset="0"/>
            </a:rPr>
            <a:t>Strong player in </a:t>
          </a:r>
          <a:r>
            <a:rPr lang="en-US" sz="1100" b="1" dirty="0">
              <a:solidFill>
                <a:schemeClr val="tx1">
                  <a:lumMod val="75000"/>
                  <a:lumOff val="25000"/>
                </a:schemeClr>
              </a:solidFill>
              <a:latin typeface="Segoe UI" panose="020B0502040204020203" pitchFamily="34" charset="0"/>
              <a:cs typeface="Segoe UI" panose="020B0502040204020203" pitchFamily="34" charset="0"/>
            </a:rPr>
            <a:t>data center with hybrid/hyperscale cloud enabler </a:t>
          </a:r>
          <a:r>
            <a:rPr lang="en-US" sz="1100" dirty="0">
              <a:solidFill>
                <a:schemeClr val="tx1">
                  <a:lumMod val="75000"/>
                  <a:lumOff val="25000"/>
                </a:schemeClr>
              </a:solidFill>
              <a:latin typeface="Segoe UI" panose="020B0502040204020203" pitchFamily="34" charset="0"/>
              <a:cs typeface="Segoe UI" panose="020B0502040204020203" pitchFamily="34" charset="0"/>
            </a:rPr>
            <a:t>helping network interconnects</a:t>
          </a:r>
          <a:endParaRPr lang="en-IN" sz="1100" dirty="0">
            <a:solidFill>
              <a:schemeClr val="tx1">
                <a:lumMod val="75000"/>
                <a:lumOff val="25000"/>
              </a:schemeClr>
            </a:solidFill>
            <a:latin typeface="Segoe UI" panose="020B0502040204020203" pitchFamily="34" charset="0"/>
            <a:cs typeface="Segoe UI" panose="020B0502040204020203" pitchFamily="34" charset="0"/>
          </a:endParaRPr>
        </a:p>
      </dgm:t>
    </dgm:pt>
    <dgm:pt modelId="{D83336E2-4529-4B03-9365-6483776AD022}" type="parTrans" cxnId="{8C726971-13EB-41ED-95E2-89012DE7BAD6}">
      <dgm:prSet/>
      <dgm:spPr/>
      <dgm:t>
        <a:bodyPr/>
        <a:lstStyle/>
        <a:p>
          <a:endParaRPr lang="en-IN"/>
        </a:p>
      </dgm:t>
    </dgm:pt>
    <dgm:pt modelId="{130A37B5-2136-4015-AA3D-0D2AE859DEE0}" type="sibTrans" cxnId="{8C726971-13EB-41ED-95E2-89012DE7BAD6}">
      <dgm:prSet/>
      <dgm:spPr/>
      <dgm:t>
        <a:bodyPr/>
        <a:lstStyle/>
        <a:p>
          <a:endParaRPr lang="en-IN"/>
        </a:p>
      </dgm:t>
    </dgm:pt>
    <dgm:pt modelId="{A3438F10-6CC3-4EFF-82E3-A75B98795B85}">
      <dgm:prSet custT="1"/>
      <dgm:spPr>
        <a:solidFill>
          <a:srgbClr val="DCE6F2">
            <a:alpha val="40000"/>
          </a:srgbClr>
        </a:solidFill>
        <a:ln w="6350">
          <a:solidFill>
            <a:schemeClr val="accent1">
              <a:lumMod val="60000"/>
              <a:lumOff val="40000"/>
            </a:schemeClr>
          </a:solidFill>
        </a:ln>
      </dgm:spPr>
      <dgm:t>
        <a:bodyPr/>
        <a:lstStyle/>
        <a:p>
          <a:pPr marL="36000">
            <a:lnSpc>
              <a:spcPct val="100000"/>
            </a:lnSpc>
            <a:spcAft>
              <a:spcPts val="0"/>
            </a:spcAft>
          </a:pPr>
          <a:r>
            <a:rPr lang="en-US" sz="1100" dirty="0">
              <a:solidFill>
                <a:schemeClr val="tx1">
                  <a:lumMod val="75000"/>
                  <a:lumOff val="25000"/>
                </a:schemeClr>
              </a:solidFill>
              <a:latin typeface="Segoe UI" panose="020B0502040204020203" pitchFamily="34" charset="0"/>
              <a:cs typeface="Segoe UI" panose="020B0502040204020203" pitchFamily="34" charset="0"/>
            </a:rPr>
            <a:t>Strong skill sets on </a:t>
          </a:r>
          <a:r>
            <a:rPr lang="en-US" sz="1100" b="1" dirty="0">
              <a:solidFill>
                <a:schemeClr val="tx1">
                  <a:lumMod val="75000"/>
                  <a:lumOff val="25000"/>
                </a:schemeClr>
              </a:solidFill>
              <a:latin typeface="Segoe UI" panose="020B0502040204020203" pitchFamily="34" charset="0"/>
              <a:cs typeface="Segoe UI" panose="020B0502040204020203" pitchFamily="34" charset="0"/>
            </a:rPr>
            <a:t>large integration projects </a:t>
          </a:r>
          <a:r>
            <a:rPr lang="en-US" sz="1100" dirty="0">
              <a:solidFill>
                <a:schemeClr val="tx1">
                  <a:lumMod val="75000"/>
                  <a:lumOff val="25000"/>
                </a:schemeClr>
              </a:solidFill>
              <a:latin typeface="Segoe UI" panose="020B0502040204020203" pitchFamily="34" charset="0"/>
              <a:cs typeface="Segoe UI" panose="020B0502040204020203" pitchFamily="34" charset="0"/>
            </a:rPr>
            <a:t>with multi service provider and hybrid cloud environments</a:t>
          </a:r>
          <a:endParaRPr lang="en-IN" sz="1100" dirty="0">
            <a:solidFill>
              <a:schemeClr val="tx1">
                <a:lumMod val="75000"/>
                <a:lumOff val="25000"/>
              </a:schemeClr>
            </a:solidFill>
            <a:latin typeface="Segoe UI" panose="020B0502040204020203" pitchFamily="34" charset="0"/>
            <a:cs typeface="Segoe UI" panose="020B0502040204020203" pitchFamily="34" charset="0"/>
          </a:endParaRPr>
        </a:p>
      </dgm:t>
    </dgm:pt>
    <dgm:pt modelId="{08391C67-6D85-4111-B15B-C7EF727CCABE}" type="parTrans" cxnId="{DC084BAC-C465-4F9A-BAC4-4CFE58FF0EF2}">
      <dgm:prSet/>
      <dgm:spPr/>
      <dgm:t>
        <a:bodyPr/>
        <a:lstStyle/>
        <a:p>
          <a:endParaRPr lang="en-IN"/>
        </a:p>
      </dgm:t>
    </dgm:pt>
    <dgm:pt modelId="{47646836-BCBB-4D57-B702-5407C42EE0D1}" type="sibTrans" cxnId="{DC084BAC-C465-4F9A-BAC4-4CFE58FF0EF2}">
      <dgm:prSet/>
      <dgm:spPr/>
      <dgm:t>
        <a:bodyPr/>
        <a:lstStyle/>
        <a:p>
          <a:endParaRPr lang="en-IN"/>
        </a:p>
      </dgm:t>
    </dgm:pt>
    <dgm:pt modelId="{D75E0E72-72C4-4556-AF55-EB14FD9E9D66}">
      <dgm:prSet custT="1"/>
      <dgm:spPr>
        <a:solidFill>
          <a:schemeClr val="bg1"/>
        </a:solidFill>
        <a:ln w="6350">
          <a:solidFill>
            <a:schemeClr val="accent1">
              <a:lumMod val="60000"/>
              <a:lumOff val="40000"/>
            </a:schemeClr>
          </a:solidFill>
        </a:ln>
      </dgm:spPr>
      <dgm:t>
        <a:bodyPr/>
        <a:lstStyle/>
        <a:p>
          <a:pPr marL="36000">
            <a:lnSpc>
              <a:spcPct val="100000"/>
            </a:lnSpc>
            <a:spcAft>
              <a:spcPts val="0"/>
            </a:spcAft>
          </a:pPr>
          <a:r>
            <a:rPr lang="en-US" sz="1100">
              <a:solidFill>
                <a:schemeClr val="tx1">
                  <a:lumMod val="75000"/>
                  <a:lumOff val="25000"/>
                </a:schemeClr>
              </a:solidFill>
              <a:latin typeface="Segoe UI" panose="020B0502040204020203" pitchFamily="34" charset="0"/>
              <a:cs typeface="Segoe UI" panose="020B0502040204020203" pitchFamily="34" charset="0"/>
            </a:rPr>
            <a:t>Established </a:t>
          </a:r>
          <a:r>
            <a:rPr lang="en-US" sz="1100" b="1">
              <a:solidFill>
                <a:schemeClr val="tx1">
                  <a:lumMod val="75000"/>
                  <a:lumOff val="25000"/>
                </a:schemeClr>
              </a:solidFill>
              <a:latin typeface="Segoe UI" panose="020B0502040204020203" pitchFamily="34" charset="0"/>
              <a:cs typeface="Segoe UI" panose="020B0502040204020203" pitchFamily="34" charset="0"/>
            </a:rPr>
            <a:t>credentials on the Network at the Core &amp; Edge</a:t>
          </a:r>
          <a:endParaRPr lang="en-IN" sz="1100">
            <a:solidFill>
              <a:schemeClr val="tx1">
                <a:lumMod val="75000"/>
                <a:lumOff val="25000"/>
              </a:schemeClr>
            </a:solidFill>
            <a:latin typeface="Segoe UI" panose="020B0502040204020203" pitchFamily="34" charset="0"/>
            <a:cs typeface="Segoe UI" panose="020B0502040204020203" pitchFamily="34" charset="0"/>
          </a:endParaRPr>
        </a:p>
      </dgm:t>
    </dgm:pt>
    <dgm:pt modelId="{0BC29549-4780-4827-8F48-1043D3ACB5B5}" type="parTrans" cxnId="{9EBEE958-1FB2-4067-AC72-CF97843DE7F4}">
      <dgm:prSet/>
      <dgm:spPr/>
      <dgm:t>
        <a:bodyPr/>
        <a:lstStyle/>
        <a:p>
          <a:endParaRPr lang="en-IN"/>
        </a:p>
      </dgm:t>
    </dgm:pt>
    <dgm:pt modelId="{121A7C4F-8F3A-4B0E-A446-D646A725142C}" type="sibTrans" cxnId="{9EBEE958-1FB2-4067-AC72-CF97843DE7F4}">
      <dgm:prSet/>
      <dgm:spPr/>
      <dgm:t>
        <a:bodyPr/>
        <a:lstStyle/>
        <a:p>
          <a:endParaRPr lang="en-IN"/>
        </a:p>
      </dgm:t>
    </dgm:pt>
    <dgm:pt modelId="{1F56D3F9-5A7E-4CB6-AF7B-5A30CE72B4C4}" type="pres">
      <dgm:prSet presAssocID="{03F094B4-0D70-4AB0-A010-44951FEA4EA1}" presName="linear" presStyleCnt="0">
        <dgm:presLayoutVars>
          <dgm:animLvl val="lvl"/>
          <dgm:resizeHandles val="exact"/>
        </dgm:presLayoutVars>
      </dgm:prSet>
      <dgm:spPr/>
    </dgm:pt>
    <dgm:pt modelId="{A404FE5D-CD84-4AD7-B93E-CB8F81E1E863}" type="pres">
      <dgm:prSet presAssocID="{43D840A0-309A-4746-82D4-89D514D13B6C}" presName="parentText" presStyleLbl="node1" presStyleIdx="0" presStyleCnt="7" custScaleY="116239">
        <dgm:presLayoutVars>
          <dgm:chMax val="0"/>
          <dgm:bulletEnabled val="1"/>
        </dgm:presLayoutVars>
      </dgm:prSet>
      <dgm:spPr/>
    </dgm:pt>
    <dgm:pt modelId="{367073B4-79A0-4E38-BA94-0276B51F4EC0}" type="pres">
      <dgm:prSet presAssocID="{EEA15B4F-2282-405C-92C1-085C62C92EDD}" presName="spacer" presStyleCnt="0"/>
      <dgm:spPr/>
    </dgm:pt>
    <dgm:pt modelId="{4849F01F-147C-4203-802E-FC32B0EFBE5C}" type="pres">
      <dgm:prSet presAssocID="{0123785D-C613-4B70-8108-CFA8DCC189F6}" presName="parentText" presStyleLbl="node1" presStyleIdx="1" presStyleCnt="7" custScaleY="116239">
        <dgm:presLayoutVars>
          <dgm:chMax val="0"/>
          <dgm:bulletEnabled val="1"/>
        </dgm:presLayoutVars>
      </dgm:prSet>
      <dgm:spPr/>
    </dgm:pt>
    <dgm:pt modelId="{F69F4A7C-B22E-4EB7-9201-4E962836BFA9}" type="pres">
      <dgm:prSet presAssocID="{DD343B22-7CFD-4D02-B519-BACD7BF14FD7}" presName="spacer" presStyleCnt="0"/>
      <dgm:spPr/>
    </dgm:pt>
    <dgm:pt modelId="{946A2DDB-44B6-46A0-991F-2A5DFAC87E1C}" type="pres">
      <dgm:prSet presAssocID="{FE75A0B9-7BD2-434A-9D4A-9D44A46CD309}" presName="parentText" presStyleLbl="node1" presStyleIdx="2" presStyleCnt="7">
        <dgm:presLayoutVars>
          <dgm:chMax val="0"/>
          <dgm:bulletEnabled val="1"/>
        </dgm:presLayoutVars>
      </dgm:prSet>
      <dgm:spPr/>
    </dgm:pt>
    <dgm:pt modelId="{5A92C8BF-936F-4117-97DB-12D51068E8D6}" type="pres">
      <dgm:prSet presAssocID="{F13D8DD0-C56D-438B-A3F6-EE29A651B8AB}" presName="spacer" presStyleCnt="0"/>
      <dgm:spPr/>
    </dgm:pt>
    <dgm:pt modelId="{61715F3C-8241-433E-8D6D-0198933287AB}" type="pres">
      <dgm:prSet presAssocID="{247D3AF0-F1C5-44F1-A96C-11735629C16E}" presName="parentText" presStyleLbl="node1" presStyleIdx="3" presStyleCnt="7" custScaleY="82051">
        <dgm:presLayoutVars>
          <dgm:chMax val="0"/>
          <dgm:bulletEnabled val="1"/>
        </dgm:presLayoutVars>
      </dgm:prSet>
      <dgm:spPr/>
    </dgm:pt>
    <dgm:pt modelId="{0504FE81-89DB-45F1-A64D-5498BEAB5AFC}" type="pres">
      <dgm:prSet presAssocID="{313A8FD4-7B48-4BAA-9EB1-2C8D7DB8EF27}" presName="spacer" presStyleCnt="0"/>
      <dgm:spPr/>
    </dgm:pt>
    <dgm:pt modelId="{79A836C8-9765-42D0-9326-505C5ADD384C}" type="pres">
      <dgm:prSet presAssocID="{01DCD10E-C74B-42A3-8927-6992E5CA2F8F}" presName="parentText" presStyleLbl="node1" presStyleIdx="4" presStyleCnt="7">
        <dgm:presLayoutVars>
          <dgm:chMax val="0"/>
          <dgm:bulletEnabled val="1"/>
        </dgm:presLayoutVars>
      </dgm:prSet>
      <dgm:spPr/>
    </dgm:pt>
    <dgm:pt modelId="{B2742241-389E-49ED-82C2-860856893D4F}" type="pres">
      <dgm:prSet presAssocID="{130A37B5-2136-4015-AA3D-0D2AE859DEE0}" presName="spacer" presStyleCnt="0"/>
      <dgm:spPr/>
    </dgm:pt>
    <dgm:pt modelId="{420046A7-1903-4E16-8579-6AAD349E80AC}" type="pres">
      <dgm:prSet presAssocID="{A3438F10-6CC3-4EFF-82E3-A75B98795B85}" presName="parentText" presStyleLbl="node1" presStyleIdx="5" presStyleCnt="7">
        <dgm:presLayoutVars>
          <dgm:chMax val="0"/>
          <dgm:bulletEnabled val="1"/>
        </dgm:presLayoutVars>
      </dgm:prSet>
      <dgm:spPr/>
    </dgm:pt>
    <dgm:pt modelId="{6F3695CB-ABD8-4DCB-A79E-E507D3045196}" type="pres">
      <dgm:prSet presAssocID="{47646836-BCBB-4D57-B702-5407C42EE0D1}" presName="spacer" presStyleCnt="0"/>
      <dgm:spPr/>
    </dgm:pt>
    <dgm:pt modelId="{FE3332CB-FE44-4D8B-98B0-865190455160}" type="pres">
      <dgm:prSet presAssocID="{D75E0E72-72C4-4556-AF55-EB14FD9E9D66}" presName="parentText" presStyleLbl="node1" presStyleIdx="6" presStyleCnt="7" custScaleY="82051">
        <dgm:presLayoutVars>
          <dgm:chMax val="0"/>
          <dgm:bulletEnabled val="1"/>
        </dgm:presLayoutVars>
      </dgm:prSet>
      <dgm:spPr/>
    </dgm:pt>
  </dgm:ptLst>
  <dgm:cxnLst>
    <dgm:cxn modelId="{13F2A608-FE42-41E2-A5CE-DED6EE9F4194}" srcId="{03F094B4-0D70-4AB0-A010-44951FEA4EA1}" destId="{FE75A0B9-7BD2-434A-9D4A-9D44A46CD309}" srcOrd="2" destOrd="0" parTransId="{8720D5A8-3BA7-482C-A5C6-BB933ADDCEE6}" sibTransId="{F13D8DD0-C56D-438B-A3F6-EE29A651B8AB}"/>
    <dgm:cxn modelId="{C16A070A-591A-4DAB-A80B-3F6835FBADBC}" type="presOf" srcId="{D75E0E72-72C4-4556-AF55-EB14FD9E9D66}" destId="{FE3332CB-FE44-4D8B-98B0-865190455160}" srcOrd="0" destOrd="0" presId="urn:microsoft.com/office/officeart/2005/8/layout/vList2"/>
    <dgm:cxn modelId="{1EE2FA15-FE34-4642-ABBF-B3BC9C0B51CD}" type="presOf" srcId="{A3438F10-6CC3-4EFF-82E3-A75B98795B85}" destId="{420046A7-1903-4E16-8579-6AAD349E80AC}" srcOrd="0" destOrd="0" presId="urn:microsoft.com/office/officeart/2005/8/layout/vList2"/>
    <dgm:cxn modelId="{32A2631C-2B0D-4299-A4E5-9995A2A2F08D}" type="presOf" srcId="{0123785D-C613-4B70-8108-CFA8DCC189F6}" destId="{4849F01F-147C-4203-802E-FC32B0EFBE5C}" srcOrd="0" destOrd="0" presId="urn:microsoft.com/office/officeart/2005/8/layout/vList2"/>
    <dgm:cxn modelId="{35D72B33-D14E-473D-BFA2-05791641DC4F}" srcId="{03F094B4-0D70-4AB0-A010-44951FEA4EA1}" destId="{247D3AF0-F1C5-44F1-A96C-11735629C16E}" srcOrd="3" destOrd="0" parTransId="{42531C3E-D235-48A2-97D6-A42A48DE9C79}" sibTransId="{313A8FD4-7B48-4BAA-9EB1-2C8D7DB8EF27}"/>
    <dgm:cxn modelId="{D56ACB4B-D76A-4E82-90B9-68B49D88B47C}" type="presOf" srcId="{FE75A0B9-7BD2-434A-9D4A-9D44A46CD309}" destId="{946A2DDB-44B6-46A0-991F-2A5DFAC87E1C}" srcOrd="0" destOrd="0" presId="urn:microsoft.com/office/officeart/2005/8/layout/vList2"/>
    <dgm:cxn modelId="{8C726971-13EB-41ED-95E2-89012DE7BAD6}" srcId="{03F094B4-0D70-4AB0-A010-44951FEA4EA1}" destId="{01DCD10E-C74B-42A3-8927-6992E5CA2F8F}" srcOrd="4" destOrd="0" parTransId="{D83336E2-4529-4B03-9365-6483776AD022}" sibTransId="{130A37B5-2136-4015-AA3D-0D2AE859DEE0}"/>
    <dgm:cxn modelId="{87554C58-A72F-453D-B7FC-B5BDF7B183C0}" type="presOf" srcId="{01DCD10E-C74B-42A3-8927-6992E5CA2F8F}" destId="{79A836C8-9765-42D0-9326-505C5ADD384C}" srcOrd="0" destOrd="0" presId="urn:microsoft.com/office/officeart/2005/8/layout/vList2"/>
    <dgm:cxn modelId="{9EBEE958-1FB2-4067-AC72-CF97843DE7F4}" srcId="{03F094B4-0D70-4AB0-A010-44951FEA4EA1}" destId="{D75E0E72-72C4-4556-AF55-EB14FD9E9D66}" srcOrd="6" destOrd="0" parTransId="{0BC29549-4780-4827-8F48-1043D3ACB5B5}" sibTransId="{121A7C4F-8F3A-4B0E-A446-D646A725142C}"/>
    <dgm:cxn modelId="{3DDFAA84-634D-4E10-9BEB-CF172C1C783B}" srcId="{03F094B4-0D70-4AB0-A010-44951FEA4EA1}" destId="{0123785D-C613-4B70-8108-CFA8DCC189F6}" srcOrd="1" destOrd="0" parTransId="{9590A8EF-47D3-4031-B051-EE5AD35A3D1E}" sibTransId="{DD343B22-7CFD-4D02-B519-BACD7BF14FD7}"/>
    <dgm:cxn modelId="{8CA87D97-8DE9-42D2-946C-C95BDC990E3E}" type="presOf" srcId="{247D3AF0-F1C5-44F1-A96C-11735629C16E}" destId="{61715F3C-8241-433E-8D6D-0198933287AB}" srcOrd="0" destOrd="0" presId="urn:microsoft.com/office/officeart/2005/8/layout/vList2"/>
    <dgm:cxn modelId="{DC084BAC-C465-4F9A-BAC4-4CFE58FF0EF2}" srcId="{03F094B4-0D70-4AB0-A010-44951FEA4EA1}" destId="{A3438F10-6CC3-4EFF-82E3-A75B98795B85}" srcOrd="5" destOrd="0" parTransId="{08391C67-6D85-4111-B15B-C7EF727CCABE}" sibTransId="{47646836-BCBB-4D57-B702-5407C42EE0D1}"/>
    <dgm:cxn modelId="{6A5FEEAE-7A89-4BDD-8980-170E18B2BEA9}" type="presOf" srcId="{03F094B4-0D70-4AB0-A010-44951FEA4EA1}" destId="{1F56D3F9-5A7E-4CB6-AF7B-5A30CE72B4C4}" srcOrd="0" destOrd="0" presId="urn:microsoft.com/office/officeart/2005/8/layout/vList2"/>
    <dgm:cxn modelId="{94441FB7-008E-4456-9862-0BF1C623BE95}" type="presOf" srcId="{43D840A0-309A-4746-82D4-89D514D13B6C}" destId="{A404FE5D-CD84-4AD7-B93E-CB8F81E1E863}" srcOrd="0" destOrd="0" presId="urn:microsoft.com/office/officeart/2005/8/layout/vList2"/>
    <dgm:cxn modelId="{8FB57CF4-51BF-44D7-93B6-5D15ADE3960D}" srcId="{03F094B4-0D70-4AB0-A010-44951FEA4EA1}" destId="{43D840A0-309A-4746-82D4-89D514D13B6C}" srcOrd="0" destOrd="0" parTransId="{B9BBB4C6-E6FD-4AC2-A023-DCB022E6D4E2}" sibTransId="{EEA15B4F-2282-405C-92C1-085C62C92EDD}"/>
    <dgm:cxn modelId="{6820A289-088F-4A54-9019-A6C9F55D71FC}" type="presParOf" srcId="{1F56D3F9-5A7E-4CB6-AF7B-5A30CE72B4C4}" destId="{A404FE5D-CD84-4AD7-B93E-CB8F81E1E863}" srcOrd="0" destOrd="0" presId="urn:microsoft.com/office/officeart/2005/8/layout/vList2"/>
    <dgm:cxn modelId="{319254C0-6F86-4AC5-9D35-C9B3E3F289D5}" type="presParOf" srcId="{1F56D3F9-5A7E-4CB6-AF7B-5A30CE72B4C4}" destId="{367073B4-79A0-4E38-BA94-0276B51F4EC0}" srcOrd="1" destOrd="0" presId="urn:microsoft.com/office/officeart/2005/8/layout/vList2"/>
    <dgm:cxn modelId="{882E46C7-A2E4-4811-9FA1-4D764AA5E405}" type="presParOf" srcId="{1F56D3F9-5A7E-4CB6-AF7B-5A30CE72B4C4}" destId="{4849F01F-147C-4203-802E-FC32B0EFBE5C}" srcOrd="2" destOrd="0" presId="urn:microsoft.com/office/officeart/2005/8/layout/vList2"/>
    <dgm:cxn modelId="{B3C33F48-A66D-40DE-9BA2-6BA38E7A4ECA}" type="presParOf" srcId="{1F56D3F9-5A7E-4CB6-AF7B-5A30CE72B4C4}" destId="{F69F4A7C-B22E-4EB7-9201-4E962836BFA9}" srcOrd="3" destOrd="0" presId="urn:microsoft.com/office/officeart/2005/8/layout/vList2"/>
    <dgm:cxn modelId="{437F7C02-07D8-4943-A3E9-AF371DA56416}" type="presParOf" srcId="{1F56D3F9-5A7E-4CB6-AF7B-5A30CE72B4C4}" destId="{946A2DDB-44B6-46A0-991F-2A5DFAC87E1C}" srcOrd="4" destOrd="0" presId="urn:microsoft.com/office/officeart/2005/8/layout/vList2"/>
    <dgm:cxn modelId="{C84F36A3-873E-4AB4-B455-847B6519B749}" type="presParOf" srcId="{1F56D3F9-5A7E-4CB6-AF7B-5A30CE72B4C4}" destId="{5A92C8BF-936F-4117-97DB-12D51068E8D6}" srcOrd="5" destOrd="0" presId="urn:microsoft.com/office/officeart/2005/8/layout/vList2"/>
    <dgm:cxn modelId="{9D824B7F-F345-4E91-87DB-7018D2C294B8}" type="presParOf" srcId="{1F56D3F9-5A7E-4CB6-AF7B-5A30CE72B4C4}" destId="{61715F3C-8241-433E-8D6D-0198933287AB}" srcOrd="6" destOrd="0" presId="urn:microsoft.com/office/officeart/2005/8/layout/vList2"/>
    <dgm:cxn modelId="{66FB3849-607A-49F4-9DD0-3ED8B3D011FF}" type="presParOf" srcId="{1F56D3F9-5A7E-4CB6-AF7B-5A30CE72B4C4}" destId="{0504FE81-89DB-45F1-A64D-5498BEAB5AFC}" srcOrd="7" destOrd="0" presId="urn:microsoft.com/office/officeart/2005/8/layout/vList2"/>
    <dgm:cxn modelId="{AA3DD266-E62B-4F34-85FD-EBF3E979E7D5}" type="presParOf" srcId="{1F56D3F9-5A7E-4CB6-AF7B-5A30CE72B4C4}" destId="{79A836C8-9765-42D0-9326-505C5ADD384C}" srcOrd="8" destOrd="0" presId="urn:microsoft.com/office/officeart/2005/8/layout/vList2"/>
    <dgm:cxn modelId="{98E81F8B-CB2E-461E-8581-E17FFB844621}" type="presParOf" srcId="{1F56D3F9-5A7E-4CB6-AF7B-5A30CE72B4C4}" destId="{B2742241-389E-49ED-82C2-860856893D4F}" srcOrd="9" destOrd="0" presId="urn:microsoft.com/office/officeart/2005/8/layout/vList2"/>
    <dgm:cxn modelId="{2EF333C4-F982-4F24-BD18-EA05346F0B44}" type="presParOf" srcId="{1F56D3F9-5A7E-4CB6-AF7B-5A30CE72B4C4}" destId="{420046A7-1903-4E16-8579-6AAD349E80AC}" srcOrd="10" destOrd="0" presId="urn:microsoft.com/office/officeart/2005/8/layout/vList2"/>
    <dgm:cxn modelId="{1E667B0D-C27D-420F-8C62-65135374B9FE}" type="presParOf" srcId="{1F56D3F9-5A7E-4CB6-AF7B-5A30CE72B4C4}" destId="{6F3695CB-ABD8-4DCB-A79E-E507D3045196}" srcOrd="11" destOrd="0" presId="urn:microsoft.com/office/officeart/2005/8/layout/vList2"/>
    <dgm:cxn modelId="{44A6AC19-4098-4129-A2CF-7447DDC3D043}" type="presParOf" srcId="{1F56D3F9-5A7E-4CB6-AF7B-5A30CE72B4C4}" destId="{FE3332CB-FE44-4D8B-98B0-865190455160}"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7C7CAC-97DC-4668-A04E-AD9A5E3911D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D809666-E9E8-4EE8-A567-C9853737D942}">
      <dgm:prSet phldrT="[Text]" custT="1"/>
      <dgm:spPr/>
      <dgm:t>
        <a:bodyPr/>
        <a:lstStyle/>
        <a:p>
          <a:pPr algn="l"/>
          <a:r>
            <a:rPr lang="en-US" sz="1400" dirty="0">
              <a:solidFill>
                <a:schemeClr val="tx1"/>
              </a:solidFill>
              <a:latin typeface="Segoe UI" panose="020B0502040204020203" pitchFamily="34" charset="0"/>
              <a:cs typeface="Segoe UI" panose="020B0502040204020203" pitchFamily="34" charset="0"/>
            </a:rPr>
            <a:t>NOC Services for 3rd party network</a:t>
          </a:r>
        </a:p>
      </dgm:t>
    </dgm:pt>
    <dgm:pt modelId="{6D988300-6C5D-4218-80BC-F02A502A0CAA}" type="parTrans" cxnId="{FAC6116B-A5C3-45E6-8976-0FF2570811A4}">
      <dgm:prSet/>
      <dgm:spPr/>
      <dgm:t>
        <a:bodyPr/>
        <a:lstStyle/>
        <a:p>
          <a:endParaRPr lang="en-US"/>
        </a:p>
      </dgm:t>
    </dgm:pt>
    <dgm:pt modelId="{A459FB95-3C00-422C-A458-7FD500A48F1E}" type="sibTrans" cxnId="{FAC6116B-A5C3-45E6-8976-0FF2570811A4}">
      <dgm:prSet/>
      <dgm:spPr/>
      <dgm:t>
        <a:bodyPr/>
        <a:lstStyle/>
        <a:p>
          <a:endParaRPr lang="en-US"/>
        </a:p>
      </dgm:t>
    </dgm:pt>
    <dgm:pt modelId="{AF53C478-6EE8-4BC8-89DB-96DB672DEFB5}">
      <dgm:prSet phldrT="[Text]" custT="1"/>
      <dgm:spPr/>
      <dgm:t>
        <a:bodyPr/>
        <a:lstStyle/>
        <a:p>
          <a:r>
            <a:rPr lang="en-US" sz="1400" dirty="0">
              <a:latin typeface="Segoe UI" panose="020B0502040204020203" pitchFamily="34" charset="0"/>
              <a:cs typeface="Segoe UI" panose="020B0502040204020203" pitchFamily="34" charset="0"/>
            </a:rPr>
            <a:t>Other ISP Link Management</a:t>
          </a:r>
        </a:p>
      </dgm:t>
    </dgm:pt>
    <dgm:pt modelId="{1B41F744-1677-48CB-B496-D25D37DF6102}" type="parTrans" cxnId="{96BA2F98-DE70-4D46-82D9-7E87AC9B17CC}">
      <dgm:prSet/>
      <dgm:spPr/>
      <dgm:t>
        <a:bodyPr/>
        <a:lstStyle/>
        <a:p>
          <a:endParaRPr lang="en-US"/>
        </a:p>
      </dgm:t>
    </dgm:pt>
    <dgm:pt modelId="{103C429E-C8F9-4FD0-B5C6-EC32D5ACCA60}" type="sibTrans" cxnId="{96BA2F98-DE70-4D46-82D9-7E87AC9B17CC}">
      <dgm:prSet/>
      <dgm:spPr/>
      <dgm:t>
        <a:bodyPr/>
        <a:lstStyle/>
        <a:p>
          <a:endParaRPr lang="en-US"/>
        </a:p>
      </dgm:t>
    </dgm:pt>
    <dgm:pt modelId="{9B049AB7-16BF-4BD5-8209-BC39D5103A1F}">
      <dgm:prSet phldrT="[Text]" custT="1"/>
      <dgm:spPr/>
      <dgm:t>
        <a:bodyPr/>
        <a:lstStyle/>
        <a:p>
          <a:pPr algn="l"/>
          <a:r>
            <a:rPr lang="en-US" sz="1400" dirty="0">
              <a:solidFill>
                <a:schemeClr val="tx1"/>
              </a:solidFill>
              <a:latin typeface="Segoe UI" panose="020B0502040204020203" pitchFamily="34" charset="0"/>
              <a:cs typeface="Segoe UI" panose="020B0502040204020203" pitchFamily="34" charset="0"/>
            </a:rPr>
            <a:t>NOC Services for Multi-provider network </a:t>
          </a:r>
          <a:br>
            <a:rPr lang="en-US" sz="1400" dirty="0">
              <a:solidFill>
                <a:schemeClr val="tx1"/>
              </a:solidFill>
              <a:latin typeface="Segoe UI" panose="020B0502040204020203" pitchFamily="34" charset="0"/>
              <a:cs typeface="Segoe UI" panose="020B0502040204020203" pitchFamily="34" charset="0"/>
            </a:rPr>
          </a:br>
          <a:r>
            <a:rPr lang="en-US" sz="1400" dirty="0">
              <a:solidFill>
                <a:schemeClr val="tx1"/>
              </a:solidFill>
              <a:latin typeface="Segoe UI" panose="020B0502040204020203" pitchFamily="34" charset="0"/>
              <a:cs typeface="Segoe UI" panose="020B0502040204020203" pitchFamily="34" charset="0"/>
            </a:rPr>
            <a:t>(including Sify)</a:t>
          </a:r>
        </a:p>
      </dgm:t>
    </dgm:pt>
    <dgm:pt modelId="{A2EBC413-F6C9-4DD9-A543-6FFD67E62237}" type="parTrans" cxnId="{24B874E2-A43A-40F1-9D56-E70C0997FAF0}">
      <dgm:prSet/>
      <dgm:spPr/>
      <dgm:t>
        <a:bodyPr/>
        <a:lstStyle/>
        <a:p>
          <a:endParaRPr lang="en-US"/>
        </a:p>
      </dgm:t>
    </dgm:pt>
    <dgm:pt modelId="{B1DF777F-B64B-47E6-8D2D-0C8FD355AC0B}" type="sibTrans" cxnId="{24B874E2-A43A-40F1-9D56-E70C0997FAF0}">
      <dgm:prSet/>
      <dgm:spPr/>
      <dgm:t>
        <a:bodyPr/>
        <a:lstStyle/>
        <a:p>
          <a:endParaRPr lang="en-US"/>
        </a:p>
      </dgm:t>
    </dgm:pt>
    <dgm:pt modelId="{2F5A948B-C816-4D25-8C3B-80BF98445EEC}">
      <dgm:prSet phldrT="[Text]" custT="1"/>
      <dgm:spPr/>
      <dgm:t>
        <a:bodyPr/>
        <a:lstStyle/>
        <a:p>
          <a:r>
            <a:rPr lang="en-US" sz="1400">
              <a:latin typeface="Segoe UI" panose="020B0502040204020203" pitchFamily="34" charset="0"/>
              <a:cs typeface="Segoe UI" panose="020B0502040204020203" pitchFamily="34" charset="0"/>
            </a:rPr>
            <a:t>Sify Link Management</a:t>
          </a:r>
          <a:endParaRPr lang="en-US" sz="1400" dirty="0">
            <a:latin typeface="Segoe UI" panose="020B0502040204020203" pitchFamily="34" charset="0"/>
            <a:cs typeface="Segoe UI" panose="020B0502040204020203" pitchFamily="34" charset="0"/>
          </a:endParaRPr>
        </a:p>
      </dgm:t>
    </dgm:pt>
    <dgm:pt modelId="{0CFB06CC-201A-4C55-885D-973E62325CB2}" type="parTrans" cxnId="{237CBFA1-C48C-48DE-B939-E0B713429836}">
      <dgm:prSet/>
      <dgm:spPr/>
      <dgm:t>
        <a:bodyPr/>
        <a:lstStyle/>
        <a:p>
          <a:endParaRPr lang="en-US"/>
        </a:p>
      </dgm:t>
    </dgm:pt>
    <dgm:pt modelId="{2448CC63-1182-4B22-AB5E-C2448F0ACD23}" type="sibTrans" cxnId="{237CBFA1-C48C-48DE-B939-E0B713429836}">
      <dgm:prSet/>
      <dgm:spPr/>
      <dgm:t>
        <a:bodyPr/>
        <a:lstStyle/>
        <a:p>
          <a:endParaRPr lang="en-US"/>
        </a:p>
      </dgm:t>
    </dgm:pt>
    <dgm:pt modelId="{2386F154-F24A-4230-9885-0B2CBC077048}">
      <dgm:prSet phldrT="[Text]" custT="1"/>
      <dgm:spPr/>
      <dgm:t>
        <a:bodyPr/>
        <a:lstStyle/>
        <a:p>
          <a:pPr algn="l"/>
          <a:r>
            <a:rPr lang="en-US" sz="1400" dirty="0">
              <a:solidFill>
                <a:schemeClr val="tx1"/>
              </a:solidFill>
              <a:latin typeface="Segoe UI" panose="020B0502040204020203" pitchFamily="34" charset="0"/>
              <a:cs typeface="Segoe UI" panose="020B0502040204020203" pitchFamily="34" charset="0"/>
            </a:rPr>
            <a:t>NOC Services for Sify network </a:t>
          </a:r>
        </a:p>
      </dgm:t>
    </dgm:pt>
    <dgm:pt modelId="{AA58996C-301F-49AC-A223-26592A5145DB}" type="parTrans" cxnId="{1B2B5517-E150-4E97-BEB7-991B609DAA69}">
      <dgm:prSet/>
      <dgm:spPr/>
      <dgm:t>
        <a:bodyPr/>
        <a:lstStyle/>
        <a:p>
          <a:endParaRPr lang="en-US"/>
        </a:p>
      </dgm:t>
    </dgm:pt>
    <dgm:pt modelId="{7B36E146-7FA2-4D7B-B471-9B1783791058}" type="sibTrans" cxnId="{1B2B5517-E150-4E97-BEB7-991B609DAA69}">
      <dgm:prSet/>
      <dgm:spPr/>
      <dgm:t>
        <a:bodyPr/>
        <a:lstStyle/>
        <a:p>
          <a:endParaRPr lang="en-US"/>
        </a:p>
      </dgm:t>
    </dgm:pt>
    <dgm:pt modelId="{CB968755-D3EB-40E6-8EC6-577BC31A9F68}">
      <dgm:prSet phldrT="[Text]" custT="1"/>
      <dgm:spPr/>
      <dgm:t>
        <a:bodyPr/>
        <a:lstStyle/>
        <a:p>
          <a:r>
            <a:rPr lang="en-US" sz="1400">
              <a:latin typeface="Segoe UI" panose="020B0502040204020203" pitchFamily="34" charset="0"/>
              <a:cs typeface="Segoe UI" panose="020B0502040204020203" pitchFamily="34" charset="0"/>
            </a:rPr>
            <a:t>Other ISP Link Management</a:t>
          </a:r>
          <a:endParaRPr lang="en-US" sz="1400" dirty="0">
            <a:latin typeface="Segoe UI" panose="020B0502040204020203" pitchFamily="34" charset="0"/>
            <a:cs typeface="Segoe UI" panose="020B0502040204020203" pitchFamily="34" charset="0"/>
          </a:endParaRPr>
        </a:p>
      </dgm:t>
    </dgm:pt>
    <dgm:pt modelId="{963B9905-B5BE-4E1A-ACBF-44B9A6A5C4B1}" type="parTrans" cxnId="{64E21D76-A241-4C60-834D-D24BA51B9CB4}">
      <dgm:prSet/>
      <dgm:spPr/>
      <dgm:t>
        <a:bodyPr/>
        <a:lstStyle/>
        <a:p>
          <a:endParaRPr lang="en-US"/>
        </a:p>
      </dgm:t>
    </dgm:pt>
    <dgm:pt modelId="{AE0ABB24-D63D-44E9-8EDF-CD27E9909FDC}" type="sibTrans" cxnId="{64E21D76-A241-4C60-834D-D24BA51B9CB4}">
      <dgm:prSet/>
      <dgm:spPr/>
      <dgm:t>
        <a:bodyPr/>
        <a:lstStyle/>
        <a:p>
          <a:endParaRPr lang="en-US"/>
        </a:p>
      </dgm:t>
    </dgm:pt>
    <dgm:pt modelId="{920FCAF9-0C6B-4349-B85F-863973A00226}">
      <dgm:prSet custT="1"/>
      <dgm:spPr/>
      <dgm:t>
        <a:bodyPr/>
        <a:lstStyle/>
        <a:p>
          <a:r>
            <a:rPr lang="en-US" sz="1400" dirty="0">
              <a:latin typeface="Segoe UI" panose="020B0502040204020203" pitchFamily="34" charset="0"/>
              <a:cs typeface="Segoe UI" panose="020B0502040204020203" pitchFamily="34" charset="0"/>
            </a:rPr>
            <a:t>Customer owned CPE Management</a:t>
          </a:r>
        </a:p>
      </dgm:t>
    </dgm:pt>
    <dgm:pt modelId="{56989C91-5DD5-4A79-8AF3-015968329DF7}" type="parTrans" cxnId="{19E5B5C9-4591-4EA9-BB10-CCB62595ECA1}">
      <dgm:prSet/>
      <dgm:spPr/>
      <dgm:t>
        <a:bodyPr/>
        <a:lstStyle/>
        <a:p>
          <a:endParaRPr lang="en-US"/>
        </a:p>
      </dgm:t>
    </dgm:pt>
    <dgm:pt modelId="{0849A27E-DCB8-4ECE-B60B-90E9A7E7868A}" type="sibTrans" cxnId="{19E5B5C9-4591-4EA9-BB10-CCB62595ECA1}">
      <dgm:prSet/>
      <dgm:spPr/>
      <dgm:t>
        <a:bodyPr/>
        <a:lstStyle/>
        <a:p>
          <a:endParaRPr lang="en-US"/>
        </a:p>
      </dgm:t>
    </dgm:pt>
    <dgm:pt modelId="{28C07758-E258-43B1-8ADA-F1143DB018CC}">
      <dgm:prSet phldrT="[Text]" custT="1"/>
      <dgm:spPr/>
      <dgm:t>
        <a:bodyPr/>
        <a:lstStyle/>
        <a:p>
          <a:r>
            <a:rPr lang="en-US" sz="1400" dirty="0">
              <a:latin typeface="Segoe UI" panose="020B0502040204020203" pitchFamily="34" charset="0"/>
              <a:cs typeface="Segoe UI" panose="020B0502040204020203" pitchFamily="34" charset="0"/>
            </a:rPr>
            <a:t>SLA Management</a:t>
          </a:r>
        </a:p>
      </dgm:t>
    </dgm:pt>
    <dgm:pt modelId="{44C30CC4-84FF-4E98-AF81-2DC25DDABE6A}" type="parTrans" cxnId="{4D8E5D6B-2256-4381-8CD0-2A3E00CD990E}">
      <dgm:prSet/>
      <dgm:spPr/>
      <dgm:t>
        <a:bodyPr/>
        <a:lstStyle/>
        <a:p>
          <a:endParaRPr lang="en-US"/>
        </a:p>
      </dgm:t>
    </dgm:pt>
    <dgm:pt modelId="{F0CC0066-DB54-460D-ADD0-E49AE65D8878}" type="sibTrans" cxnId="{4D8E5D6B-2256-4381-8CD0-2A3E00CD990E}">
      <dgm:prSet/>
      <dgm:spPr/>
      <dgm:t>
        <a:bodyPr/>
        <a:lstStyle/>
        <a:p>
          <a:endParaRPr lang="en-US"/>
        </a:p>
      </dgm:t>
    </dgm:pt>
    <dgm:pt modelId="{04C12477-D962-4523-849F-9BC486908DBF}">
      <dgm:prSet custT="1"/>
      <dgm:spPr/>
      <dgm:t>
        <a:bodyPr/>
        <a:lstStyle/>
        <a:p>
          <a:r>
            <a:rPr lang="en-US" sz="1400" dirty="0">
              <a:latin typeface="Segoe UI" panose="020B0502040204020203" pitchFamily="34" charset="0"/>
              <a:cs typeface="Segoe UI" panose="020B0502040204020203" pitchFamily="34" charset="0"/>
            </a:rPr>
            <a:t>Customer owned CPE Management</a:t>
          </a:r>
        </a:p>
      </dgm:t>
    </dgm:pt>
    <dgm:pt modelId="{04E97EEF-BDB1-4715-9EB0-32FFB01F622D}" type="parTrans" cxnId="{09041183-39BF-487F-A68E-42CD8CE851FF}">
      <dgm:prSet/>
      <dgm:spPr/>
      <dgm:t>
        <a:bodyPr/>
        <a:lstStyle/>
        <a:p>
          <a:endParaRPr lang="en-US"/>
        </a:p>
      </dgm:t>
    </dgm:pt>
    <dgm:pt modelId="{A73E4E68-CFBA-4D5A-8966-9F9019606D4E}" type="sibTrans" cxnId="{09041183-39BF-487F-A68E-42CD8CE851FF}">
      <dgm:prSet/>
      <dgm:spPr/>
      <dgm:t>
        <a:bodyPr/>
        <a:lstStyle/>
        <a:p>
          <a:endParaRPr lang="en-US"/>
        </a:p>
      </dgm:t>
    </dgm:pt>
    <dgm:pt modelId="{1DBA60BA-B12C-4EB2-833C-A2B9C9946486}">
      <dgm:prSet custT="1"/>
      <dgm:spPr/>
      <dgm:t>
        <a:bodyPr/>
        <a:lstStyle/>
        <a:p>
          <a:r>
            <a:rPr lang="en-US" sz="1400">
              <a:latin typeface="Segoe UI" panose="020B0502040204020203" pitchFamily="34" charset="0"/>
              <a:cs typeface="Segoe UI" panose="020B0502040204020203" pitchFamily="34" charset="0"/>
            </a:rPr>
            <a:t>Sify Link Management</a:t>
          </a:r>
          <a:endParaRPr lang="en-US" sz="1400" dirty="0">
            <a:latin typeface="Segoe UI" panose="020B0502040204020203" pitchFamily="34" charset="0"/>
            <a:cs typeface="Segoe UI" panose="020B0502040204020203" pitchFamily="34" charset="0"/>
          </a:endParaRPr>
        </a:p>
      </dgm:t>
    </dgm:pt>
    <dgm:pt modelId="{F5CC7DAD-6F72-44B5-9DCD-D233A76308A9}" type="parTrans" cxnId="{76D70B56-7206-4319-8FF3-FA26A0EF7EAE}">
      <dgm:prSet/>
      <dgm:spPr/>
      <dgm:t>
        <a:bodyPr/>
        <a:lstStyle/>
        <a:p>
          <a:endParaRPr lang="en-US"/>
        </a:p>
      </dgm:t>
    </dgm:pt>
    <dgm:pt modelId="{DD2A5979-78E8-4128-A369-A63AE4DC29C6}" type="sibTrans" cxnId="{76D70B56-7206-4319-8FF3-FA26A0EF7EAE}">
      <dgm:prSet/>
      <dgm:spPr/>
      <dgm:t>
        <a:bodyPr/>
        <a:lstStyle/>
        <a:p>
          <a:endParaRPr lang="en-US"/>
        </a:p>
      </dgm:t>
    </dgm:pt>
    <dgm:pt modelId="{0C6E7682-950C-4BC3-88FD-38B7A922CAE9}">
      <dgm:prSet custT="1"/>
      <dgm:spPr/>
      <dgm:t>
        <a:bodyPr/>
        <a:lstStyle/>
        <a:p>
          <a:r>
            <a:rPr lang="en-US" sz="1400">
              <a:latin typeface="Segoe UI" panose="020B0502040204020203" pitchFamily="34" charset="0"/>
              <a:cs typeface="Segoe UI" panose="020B0502040204020203" pitchFamily="34" charset="0"/>
            </a:rPr>
            <a:t>Sify provided CPE Management</a:t>
          </a:r>
          <a:endParaRPr lang="en-US" sz="1400" dirty="0">
            <a:latin typeface="Segoe UI" panose="020B0502040204020203" pitchFamily="34" charset="0"/>
            <a:cs typeface="Segoe UI" panose="020B0502040204020203" pitchFamily="34" charset="0"/>
          </a:endParaRPr>
        </a:p>
      </dgm:t>
    </dgm:pt>
    <dgm:pt modelId="{9C4226DF-72A1-49E5-A484-BCF6396C091A}" type="parTrans" cxnId="{B598582A-E82B-4992-83E8-18BF13DBF980}">
      <dgm:prSet/>
      <dgm:spPr/>
      <dgm:t>
        <a:bodyPr/>
        <a:lstStyle/>
        <a:p>
          <a:endParaRPr lang="en-US"/>
        </a:p>
      </dgm:t>
    </dgm:pt>
    <dgm:pt modelId="{FD91258F-0191-43C5-BDB7-8300620FC279}" type="sibTrans" cxnId="{B598582A-E82B-4992-83E8-18BF13DBF980}">
      <dgm:prSet/>
      <dgm:spPr/>
      <dgm:t>
        <a:bodyPr/>
        <a:lstStyle/>
        <a:p>
          <a:endParaRPr lang="en-US"/>
        </a:p>
      </dgm:t>
    </dgm:pt>
    <dgm:pt modelId="{328BF37D-F465-4283-A4F8-E8354C589F0A}">
      <dgm:prSet custT="1"/>
      <dgm:spPr/>
      <dgm:t>
        <a:bodyPr/>
        <a:lstStyle/>
        <a:p>
          <a:r>
            <a:rPr lang="en-US" sz="1400" dirty="0">
              <a:latin typeface="Segoe UI" panose="020B0502040204020203" pitchFamily="34" charset="0"/>
              <a:cs typeface="Segoe UI" panose="020B0502040204020203" pitchFamily="34" charset="0"/>
            </a:rPr>
            <a:t>Onsite resources for Coordination</a:t>
          </a:r>
        </a:p>
      </dgm:t>
    </dgm:pt>
    <dgm:pt modelId="{65E3D173-6A78-4891-9088-B0059EB673A5}" type="parTrans" cxnId="{96345B9A-0DE6-4472-8C5B-6690577765D2}">
      <dgm:prSet/>
      <dgm:spPr/>
      <dgm:t>
        <a:bodyPr/>
        <a:lstStyle/>
        <a:p>
          <a:endParaRPr lang="en-US"/>
        </a:p>
      </dgm:t>
    </dgm:pt>
    <dgm:pt modelId="{FDF2BD62-86A0-4CDD-9932-B861E940CC71}" type="sibTrans" cxnId="{96345B9A-0DE6-4472-8C5B-6690577765D2}">
      <dgm:prSet/>
      <dgm:spPr/>
      <dgm:t>
        <a:bodyPr/>
        <a:lstStyle/>
        <a:p>
          <a:endParaRPr lang="en-US"/>
        </a:p>
      </dgm:t>
    </dgm:pt>
    <dgm:pt modelId="{E16DD89F-F20D-4F7F-AC75-3E23FE10070E}">
      <dgm:prSet phldrT="[Text]" custT="1"/>
      <dgm:spPr/>
      <dgm:t>
        <a:bodyPr/>
        <a:lstStyle/>
        <a:p>
          <a:r>
            <a:rPr lang="en-US" sz="1400" dirty="0">
              <a:latin typeface="Segoe UI" panose="020B0502040204020203" pitchFamily="34" charset="0"/>
              <a:cs typeface="Segoe UI" panose="020B0502040204020203" pitchFamily="34" charset="0"/>
            </a:rPr>
            <a:t>SLA Management</a:t>
          </a:r>
        </a:p>
      </dgm:t>
    </dgm:pt>
    <dgm:pt modelId="{9637BBFA-287A-4211-B23E-7CA1B4E68D61}" type="parTrans" cxnId="{DD0E6102-C326-4C7D-A1E2-7B3ECFE58893}">
      <dgm:prSet/>
      <dgm:spPr/>
      <dgm:t>
        <a:bodyPr/>
        <a:lstStyle/>
        <a:p>
          <a:endParaRPr lang="en-US"/>
        </a:p>
      </dgm:t>
    </dgm:pt>
    <dgm:pt modelId="{F99ACE11-C897-4B21-BBFB-09ADE2560704}" type="sibTrans" cxnId="{DD0E6102-C326-4C7D-A1E2-7B3ECFE58893}">
      <dgm:prSet/>
      <dgm:spPr/>
      <dgm:t>
        <a:bodyPr/>
        <a:lstStyle/>
        <a:p>
          <a:endParaRPr lang="en-US"/>
        </a:p>
      </dgm:t>
    </dgm:pt>
    <dgm:pt modelId="{6F588271-0EBF-4452-A70C-6B8CB7912787}">
      <dgm:prSet custT="1"/>
      <dgm:spPr/>
      <dgm:t>
        <a:bodyPr/>
        <a:lstStyle/>
        <a:p>
          <a:r>
            <a:rPr lang="en-US" sz="1400">
              <a:latin typeface="Segoe UI" panose="020B0502040204020203" pitchFamily="34" charset="0"/>
              <a:cs typeface="Segoe UI" panose="020B0502040204020203" pitchFamily="34" charset="0"/>
            </a:rPr>
            <a:t>Sify provided CPE Management</a:t>
          </a:r>
          <a:endParaRPr lang="en-US" sz="1400" dirty="0">
            <a:latin typeface="Segoe UI" panose="020B0502040204020203" pitchFamily="34" charset="0"/>
            <a:cs typeface="Segoe UI" panose="020B0502040204020203" pitchFamily="34" charset="0"/>
          </a:endParaRPr>
        </a:p>
      </dgm:t>
    </dgm:pt>
    <dgm:pt modelId="{DEA31AA0-E0B3-43E3-A1D6-2B8BA4A9E1D1}" type="parTrans" cxnId="{4A9B922E-C892-4CC2-8E20-83C4762BCD91}">
      <dgm:prSet/>
      <dgm:spPr/>
      <dgm:t>
        <a:bodyPr/>
        <a:lstStyle/>
        <a:p>
          <a:endParaRPr lang="en-US"/>
        </a:p>
      </dgm:t>
    </dgm:pt>
    <dgm:pt modelId="{67B8FB30-8A2E-43A8-862E-82DD91CB03E5}" type="sibTrans" cxnId="{4A9B922E-C892-4CC2-8E20-83C4762BCD91}">
      <dgm:prSet/>
      <dgm:spPr/>
      <dgm:t>
        <a:bodyPr/>
        <a:lstStyle/>
        <a:p>
          <a:endParaRPr lang="en-US"/>
        </a:p>
      </dgm:t>
    </dgm:pt>
    <dgm:pt modelId="{78EA5A93-5719-4196-A009-02DA8CA55929}">
      <dgm:prSet custT="1"/>
      <dgm:spPr/>
      <dgm:t>
        <a:bodyPr/>
        <a:lstStyle/>
        <a:p>
          <a:r>
            <a:rPr lang="en-US" sz="1400" dirty="0">
              <a:latin typeface="Segoe UI" panose="020B0502040204020203" pitchFamily="34" charset="0"/>
              <a:cs typeface="Segoe UI" panose="020B0502040204020203" pitchFamily="34" charset="0"/>
            </a:rPr>
            <a:t>Customer owned CPE Management</a:t>
          </a:r>
        </a:p>
      </dgm:t>
    </dgm:pt>
    <dgm:pt modelId="{8FD41256-5402-479C-B190-419EA5576FEF}" type="parTrans" cxnId="{920C12CE-C616-461E-9496-333849034A38}">
      <dgm:prSet/>
      <dgm:spPr/>
      <dgm:t>
        <a:bodyPr/>
        <a:lstStyle/>
        <a:p>
          <a:endParaRPr lang="en-US"/>
        </a:p>
      </dgm:t>
    </dgm:pt>
    <dgm:pt modelId="{62243862-D553-4045-B3E9-E8F524D41775}" type="sibTrans" cxnId="{920C12CE-C616-461E-9496-333849034A38}">
      <dgm:prSet/>
      <dgm:spPr/>
      <dgm:t>
        <a:bodyPr/>
        <a:lstStyle/>
        <a:p>
          <a:endParaRPr lang="en-US"/>
        </a:p>
      </dgm:t>
    </dgm:pt>
    <dgm:pt modelId="{3CC2458C-CC08-4169-97A6-0040157922D9}" type="pres">
      <dgm:prSet presAssocID="{E57C7CAC-97DC-4668-A04E-AD9A5E3911DC}" presName="Name0" presStyleCnt="0">
        <dgm:presLayoutVars>
          <dgm:dir/>
          <dgm:animLvl val="lvl"/>
          <dgm:resizeHandles val="exact"/>
        </dgm:presLayoutVars>
      </dgm:prSet>
      <dgm:spPr/>
    </dgm:pt>
    <dgm:pt modelId="{22668FFD-38DE-42F5-BDC8-E7165DB3FA31}" type="pres">
      <dgm:prSet presAssocID="{8D809666-E9E8-4EE8-A567-C9853737D942}" presName="composite" presStyleCnt="0"/>
      <dgm:spPr/>
    </dgm:pt>
    <dgm:pt modelId="{E0B98618-5283-49B6-B07C-CA23E9365E24}" type="pres">
      <dgm:prSet presAssocID="{8D809666-E9E8-4EE8-A567-C9853737D942}" presName="parTx" presStyleLbl="alignNode1" presStyleIdx="0" presStyleCnt="3">
        <dgm:presLayoutVars>
          <dgm:chMax val="0"/>
          <dgm:chPref val="0"/>
          <dgm:bulletEnabled val="1"/>
        </dgm:presLayoutVars>
      </dgm:prSet>
      <dgm:spPr/>
    </dgm:pt>
    <dgm:pt modelId="{1F716CFC-1EC1-4DFC-B7E5-2BB905AA26F7}" type="pres">
      <dgm:prSet presAssocID="{8D809666-E9E8-4EE8-A567-C9853737D942}" presName="desTx" presStyleLbl="alignAccFollowNode1" presStyleIdx="0" presStyleCnt="3">
        <dgm:presLayoutVars>
          <dgm:bulletEnabled val="1"/>
        </dgm:presLayoutVars>
      </dgm:prSet>
      <dgm:spPr/>
    </dgm:pt>
    <dgm:pt modelId="{7B919AFF-6ED8-4407-9AE9-847004E5DA23}" type="pres">
      <dgm:prSet presAssocID="{A459FB95-3C00-422C-A458-7FD500A48F1E}" presName="space" presStyleCnt="0"/>
      <dgm:spPr/>
    </dgm:pt>
    <dgm:pt modelId="{7B14BD3F-32C6-40E4-9567-F00B56A54891}" type="pres">
      <dgm:prSet presAssocID="{9B049AB7-16BF-4BD5-8209-BC39D5103A1F}" presName="composite" presStyleCnt="0"/>
      <dgm:spPr/>
    </dgm:pt>
    <dgm:pt modelId="{78995DD4-F792-48C1-8129-D71B6C8BA6C1}" type="pres">
      <dgm:prSet presAssocID="{9B049AB7-16BF-4BD5-8209-BC39D5103A1F}" presName="parTx" presStyleLbl="alignNode1" presStyleIdx="1" presStyleCnt="3">
        <dgm:presLayoutVars>
          <dgm:chMax val="0"/>
          <dgm:chPref val="0"/>
          <dgm:bulletEnabled val="1"/>
        </dgm:presLayoutVars>
      </dgm:prSet>
      <dgm:spPr/>
    </dgm:pt>
    <dgm:pt modelId="{2A62CBA9-80F5-400A-BD3F-9CDC95B1DCCE}" type="pres">
      <dgm:prSet presAssocID="{9B049AB7-16BF-4BD5-8209-BC39D5103A1F}" presName="desTx" presStyleLbl="alignAccFollowNode1" presStyleIdx="1" presStyleCnt="3">
        <dgm:presLayoutVars>
          <dgm:bulletEnabled val="1"/>
        </dgm:presLayoutVars>
      </dgm:prSet>
      <dgm:spPr/>
    </dgm:pt>
    <dgm:pt modelId="{DFBCEE34-BB57-44AB-98C0-A26A5E4A44F5}" type="pres">
      <dgm:prSet presAssocID="{B1DF777F-B64B-47E6-8D2D-0C8FD355AC0B}" presName="space" presStyleCnt="0"/>
      <dgm:spPr/>
    </dgm:pt>
    <dgm:pt modelId="{B99A0E7C-E444-45BC-B849-623C088414F3}" type="pres">
      <dgm:prSet presAssocID="{2386F154-F24A-4230-9885-0B2CBC077048}" presName="composite" presStyleCnt="0"/>
      <dgm:spPr/>
    </dgm:pt>
    <dgm:pt modelId="{EDDC23FE-B5F3-4FC6-A4C6-174B1E4C1197}" type="pres">
      <dgm:prSet presAssocID="{2386F154-F24A-4230-9885-0B2CBC077048}" presName="parTx" presStyleLbl="alignNode1" presStyleIdx="2" presStyleCnt="3">
        <dgm:presLayoutVars>
          <dgm:chMax val="0"/>
          <dgm:chPref val="0"/>
          <dgm:bulletEnabled val="1"/>
        </dgm:presLayoutVars>
      </dgm:prSet>
      <dgm:spPr/>
    </dgm:pt>
    <dgm:pt modelId="{CDACDEDB-324E-47DA-8D0E-B0AA08E5DF72}" type="pres">
      <dgm:prSet presAssocID="{2386F154-F24A-4230-9885-0B2CBC077048}" presName="desTx" presStyleLbl="alignAccFollowNode1" presStyleIdx="2" presStyleCnt="3" custLinFactNeighborY="573">
        <dgm:presLayoutVars>
          <dgm:bulletEnabled val="1"/>
        </dgm:presLayoutVars>
      </dgm:prSet>
      <dgm:spPr/>
    </dgm:pt>
  </dgm:ptLst>
  <dgm:cxnLst>
    <dgm:cxn modelId="{DD0E6102-C326-4C7D-A1E2-7B3ECFE58893}" srcId="{9B049AB7-16BF-4BD5-8209-BC39D5103A1F}" destId="{E16DD89F-F20D-4F7F-AC75-3E23FE10070E}" srcOrd="5" destOrd="0" parTransId="{9637BBFA-287A-4211-B23E-7CA1B4E68D61}" sibTransId="{F99ACE11-C897-4B21-BBFB-09ADE2560704}"/>
    <dgm:cxn modelId="{24692B17-ADE5-43DA-BD21-D76F6274A211}" type="presOf" srcId="{E16DD89F-F20D-4F7F-AC75-3E23FE10070E}" destId="{2A62CBA9-80F5-400A-BD3F-9CDC95B1DCCE}" srcOrd="0" destOrd="5" presId="urn:microsoft.com/office/officeart/2005/8/layout/hList1"/>
    <dgm:cxn modelId="{1B2B5517-E150-4E97-BEB7-991B609DAA69}" srcId="{E57C7CAC-97DC-4668-A04E-AD9A5E3911DC}" destId="{2386F154-F24A-4230-9885-0B2CBC077048}" srcOrd="2" destOrd="0" parTransId="{AA58996C-301F-49AC-A223-26592A5145DB}" sibTransId="{7B36E146-7FA2-4D7B-B471-9B1783791058}"/>
    <dgm:cxn modelId="{E9441B25-7CB4-4FAF-BC02-8D62B3868AF9}" type="presOf" srcId="{2386F154-F24A-4230-9885-0B2CBC077048}" destId="{EDDC23FE-B5F3-4FC6-A4C6-174B1E4C1197}" srcOrd="0" destOrd="0" presId="urn:microsoft.com/office/officeart/2005/8/layout/hList1"/>
    <dgm:cxn modelId="{03192127-D50C-48C9-A386-52D08C10F6C8}" type="presOf" srcId="{920FCAF9-0C6B-4349-B85F-863973A00226}" destId="{1F716CFC-1EC1-4DFC-B7E5-2BB905AA26F7}" srcOrd="0" destOrd="1" presId="urn:microsoft.com/office/officeart/2005/8/layout/hList1"/>
    <dgm:cxn modelId="{B598582A-E82B-4992-83E8-18BF13DBF980}" srcId="{9B049AB7-16BF-4BD5-8209-BC39D5103A1F}" destId="{0C6E7682-950C-4BC3-88FD-38B7A922CAE9}" srcOrd="3" destOrd="0" parTransId="{9C4226DF-72A1-49E5-A484-BCF6396C091A}" sibTransId="{FD91258F-0191-43C5-BDB7-8300620FC279}"/>
    <dgm:cxn modelId="{4A9B922E-C892-4CC2-8E20-83C4762BCD91}" srcId="{2386F154-F24A-4230-9885-0B2CBC077048}" destId="{6F588271-0EBF-4452-A70C-6B8CB7912787}" srcOrd="1" destOrd="0" parTransId="{DEA31AA0-E0B3-43E3-A1D6-2B8BA4A9E1D1}" sibTransId="{67B8FB30-8A2E-43A8-862E-82DD91CB03E5}"/>
    <dgm:cxn modelId="{1F0CCF5F-5684-4F0E-A9DE-6EBCA001DC9E}" type="presOf" srcId="{2F5A948B-C816-4D25-8C3B-80BF98445EEC}" destId="{CDACDEDB-324E-47DA-8D0E-B0AA08E5DF72}" srcOrd="0" destOrd="0" presId="urn:microsoft.com/office/officeart/2005/8/layout/hList1"/>
    <dgm:cxn modelId="{2B975965-7A4A-4098-A16C-3B71F5BC65C3}" type="presOf" srcId="{6F588271-0EBF-4452-A70C-6B8CB7912787}" destId="{CDACDEDB-324E-47DA-8D0E-B0AA08E5DF72}" srcOrd="0" destOrd="1" presId="urn:microsoft.com/office/officeart/2005/8/layout/hList1"/>
    <dgm:cxn modelId="{05CF8869-87E4-4935-845B-F3CA2714128B}" type="presOf" srcId="{E57C7CAC-97DC-4668-A04E-AD9A5E3911DC}" destId="{3CC2458C-CC08-4169-97A6-0040157922D9}" srcOrd="0" destOrd="0" presId="urn:microsoft.com/office/officeart/2005/8/layout/hList1"/>
    <dgm:cxn modelId="{FAC6116B-A5C3-45E6-8976-0FF2570811A4}" srcId="{E57C7CAC-97DC-4668-A04E-AD9A5E3911DC}" destId="{8D809666-E9E8-4EE8-A567-C9853737D942}" srcOrd="0" destOrd="0" parTransId="{6D988300-6C5D-4218-80BC-F02A502A0CAA}" sibTransId="{A459FB95-3C00-422C-A458-7FD500A48F1E}"/>
    <dgm:cxn modelId="{4D8E5D6B-2256-4381-8CD0-2A3E00CD990E}" srcId="{8D809666-E9E8-4EE8-A567-C9853737D942}" destId="{28C07758-E258-43B1-8ADA-F1143DB018CC}" srcOrd="2" destOrd="0" parTransId="{44C30CC4-84FF-4E98-AF81-2DC25DDABE6A}" sibTransId="{F0CC0066-DB54-460D-ADD0-E49AE65D8878}"/>
    <dgm:cxn modelId="{AB9A736C-BA57-4525-ADBA-78530E70BB64}" type="presOf" srcId="{AF53C478-6EE8-4BC8-89DB-96DB672DEFB5}" destId="{1F716CFC-1EC1-4DFC-B7E5-2BB905AA26F7}" srcOrd="0" destOrd="0" presId="urn:microsoft.com/office/officeart/2005/8/layout/hList1"/>
    <dgm:cxn modelId="{54A0084D-CB45-4655-BAD1-77718A925824}" type="presOf" srcId="{CB968755-D3EB-40E6-8EC6-577BC31A9F68}" destId="{2A62CBA9-80F5-400A-BD3F-9CDC95B1DCCE}" srcOrd="0" destOrd="0" presId="urn:microsoft.com/office/officeart/2005/8/layout/hList1"/>
    <dgm:cxn modelId="{698F706E-266A-446C-AE55-562AF37F60F0}" type="presOf" srcId="{8D809666-E9E8-4EE8-A567-C9853737D942}" destId="{E0B98618-5283-49B6-B07C-CA23E9365E24}" srcOrd="0" destOrd="0" presId="urn:microsoft.com/office/officeart/2005/8/layout/hList1"/>
    <dgm:cxn modelId="{77160273-72E5-4036-9C9B-70753369B69B}" type="presOf" srcId="{9B049AB7-16BF-4BD5-8209-BC39D5103A1F}" destId="{78995DD4-F792-48C1-8129-D71B6C8BA6C1}" srcOrd="0" destOrd="0" presId="urn:microsoft.com/office/officeart/2005/8/layout/hList1"/>
    <dgm:cxn modelId="{76D70B56-7206-4319-8FF3-FA26A0EF7EAE}" srcId="{9B049AB7-16BF-4BD5-8209-BC39D5103A1F}" destId="{1DBA60BA-B12C-4EB2-833C-A2B9C9946486}" srcOrd="2" destOrd="0" parTransId="{F5CC7DAD-6F72-44B5-9DCD-D233A76308A9}" sibTransId="{DD2A5979-78E8-4128-A369-A63AE4DC29C6}"/>
    <dgm:cxn modelId="{64E21D76-A241-4C60-834D-D24BA51B9CB4}" srcId="{9B049AB7-16BF-4BD5-8209-BC39D5103A1F}" destId="{CB968755-D3EB-40E6-8EC6-577BC31A9F68}" srcOrd="0" destOrd="0" parTransId="{963B9905-B5BE-4E1A-ACBF-44B9A6A5C4B1}" sibTransId="{AE0ABB24-D63D-44E9-8EDF-CD27E9909FDC}"/>
    <dgm:cxn modelId="{09041183-39BF-487F-A68E-42CD8CE851FF}" srcId="{9B049AB7-16BF-4BD5-8209-BC39D5103A1F}" destId="{04C12477-D962-4523-849F-9BC486908DBF}" srcOrd="1" destOrd="0" parTransId="{04E97EEF-BDB1-4715-9EB0-32FFB01F622D}" sibTransId="{A73E4E68-CFBA-4D5A-8966-9F9019606D4E}"/>
    <dgm:cxn modelId="{96BA2F98-DE70-4D46-82D9-7E87AC9B17CC}" srcId="{8D809666-E9E8-4EE8-A567-C9853737D942}" destId="{AF53C478-6EE8-4BC8-89DB-96DB672DEFB5}" srcOrd="0" destOrd="0" parTransId="{1B41F744-1677-48CB-B496-D25D37DF6102}" sibTransId="{103C429E-C8F9-4FD0-B5C6-EC32D5ACCA60}"/>
    <dgm:cxn modelId="{96345B9A-0DE6-4472-8C5B-6690577765D2}" srcId="{9B049AB7-16BF-4BD5-8209-BC39D5103A1F}" destId="{328BF37D-F465-4283-A4F8-E8354C589F0A}" srcOrd="4" destOrd="0" parTransId="{65E3D173-6A78-4891-9088-B0059EB673A5}" sibTransId="{FDF2BD62-86A0-4CDD-9932-B861E940CC71}"/>
    <dgm:cxn modelId="{237CBFA1-C48C-48DE-B939-E0B713429836}" srcId="{2386F154-F24A-4230-9885-0B2CBC077048}" destId="{2F5A948B-C816-4D25-8C3B-80BF98445EEC}" srcOrd="0" destOrd="0" parTransId="{0CFB06CC-201A-4C55-885D-973E62325CB2}" sibTransId="{2448CC63-1182-4B22-AB5E-C2448F0ACD23}"/>
    <dgm:cxn modelId="{559BB6A2-7201-4D54-B0A4-A269F4F1421D}" type="presOf" srcId="{28C07758-E258-43B1-8ADA-F1143DB018CC}" destId="{1F716CFC-1EC1-4DFC-B7E5-2BB905AA26F7}" srcOrd="0" destOrd="2" presId="urn:microsoft.com/office/officeart/2005/8/layout/hList1"/>
    <dgm:cxn modelId="{8AAE30B6-4C48-4E5E-8BF1-E91F83E43659}" type="presOf" srcId="{04C12477-D962-4523-849F-9BC486908DBF}" destId="{2A62CBA9-80F5-400A-BD3F-9CDC95B1DCCE}" srcOrd="0" destOrd="1" presId="urn:microsoft.com/office/officeart/2005/8/layout/hList1"/>
    <dgm:cxn modelId="{FA8ADABD-0441-43D8-9965-1F844DF504E9}" type="presOf" srcId="{328BF37D-F465-4283-A4F8-E8354C589F0A}" destId="{2A62CBA9-80F5-400A-BD3F-9CDC95B1DCCE}" srcOrd="0" destOrd="4" presId="urn:microsoft.com/office/officeart/2005/8/layout/hList1"/>
    <dgm:cxn modelId="{19E5B5C9-4591-4EA9-BB10-CCB62595ECA1}" srcId="{8D809666-E9E8-4EE8-A567-C9853737D942}" destId="{920FCAF9-0C6B-4349-B85F-863973A00226}" srcOrd="1" destOrd="0" parTransId="{56989C91-5DD5-4A79-8AF3-015968329DF7}" sibTransId="{0849A27E-DCB8-4ECE-B60B-90E9A7E7868A}"/>
    <dgm:cxn modelId="{920C12CE-C616-461E-9496-333849034A38}" srcId="{2386F154-F24A-4230-9885-0B2CBC077048}" destId="{78EA5A93-5719-4196-A009-02DA8CA55929}" srcOrd="2" destOrd="0" parTransId="{8FD41256-5402-479C-B190-419EA5576FEF}" sibTransId="{62243862-D553-4045-B3E9-E8F524D41775}"/>
    <dgm:cxn modelId="{B54C6ED7-9B91-4D0F-90A6-DE7DAE266959}" type="presOf" srcId="{1DBA60BA-B12C-4EB2-833C-A2B9C9946486}" destId="{2A62CBA9-80F5-400A-BD3F-9CDC95B1DCCE}" srcOrd="0" destOrd="2" presId="urn:microsoft.com/office/officeart/2005/8/layout/hList1"/>
    <dgm:cxn modelId="{24B874E2-A43A-40F1-9D56-E70C0997FAF0}" srcId="{E57C7CAC-97DC-4668-A04E-AD9A5E3911DC}" destId="{9B049AB7-16BF-4BD5-8209-BC39D5103A1F}" srcOrd="1" destOrd="0" parTransId="{A2EBC413-F6C9-4DD9-A543-6FFD67E62237}" sibTransId="{B1DF777F-B64B-47E6-8D2D-0C8FD355AC0B}"/>
    <dgm:cxn modelId="{589126F6-5A86-4ADC-B25C-F8A18BFCCD98}" type="presOf" srcId="{78EA5A93-5719-4196-A009-02DA8CA55929}" destId="{CDACDEDB-324E-47DA-8D0E-B0AA08E5DF72}" srcOrd="0" destOrd="2" presId="urn:microsoft.com/office/officeart/2005/8/layout/hList1"/>
    <dgm:cxn modelId="{39FDD2FB-AAE5-4FFE-BE54-D9BB2ED0E296}" type="presOf" srcId="{0C6E7682-950C-4BC3-88FD-38B7A922CAE9}" destId="{2A62CBA9-80F5-400A-BD3F-9CDC95B1DCCE}" srcOrd="0" destOrd="3" presId="urn:microsoft.com/office/officeart/2005/8/layout/hList1"/>
    <dgm:cxn modelId="{BE9ECFFB-B778-46FB-82D9-2E664BC0BD5B}" type="presParOf" srcId="{3CC2458C-CC08-4169-97A6-0040157922D9}" destId="{22668FFD-38DE-42F5-BDC8-E7165DB3FA31}" srcOrd="0" destOrd="0" presId="urn:microsoft.com/office/officeart/2005/8/layout/hList1"/>
    <dgm:cxn modelId="{C7824A8C-F59B-4CD9-8D52-FBF2BDB1E487}" type="presParOf" srcId="{22668FFD-38DE-42F5-BDC8-E7165DB3FA31}" destId="{E0B98618-5283-49B6-B07C-CA23E9365E24}" srcOrd="0" destOrd="0" presId="urn:microsoft.com/office/officeart/2005/8/layout/hList1"/>
    <dgm:cxn modelId="{C933A001-D523-4E76-9166-114B41FC8483}" type="presParOf" srcId="{22668FFD-38DE-42F5-BDC8-E7165DB3FA31}" destId="{1F716CFC-1EC1-4DFC-B7E5-2BB905AA26F7}" srcOrd="1" destOrd="0" presId="urn:microsoft.com/office/officeart/2005/8/layout/hList1"/>
    <dgm:cxn modelId="{EACE5FED-005E-42E3-BA69-EFF8A8867F23}" type="presParOf" srcId="{3CC2458C-CC08-4169-97A6-0040157922D9}" destId="{7B919AFF-6ED8-4407-9AE9-847004E5DA23}" srcOrd="1" destOrd="0" presId="urn:microsoft.com/office/officeart/2005/8/layout/hList1"/>
    <dgm:cxn modelId="{57782E8D-DB9E-487F-8894-6243BD6663D8}" type="presParOf" srcId="{3CC2458C-CC08-4169-97A6-0040157922D9}" destId="{7B14BD3F-32C6-40E4-9567-F00B56A54891}" srcOrd="2" destOrd="0" presId="urn:microsoft.com/office/officeart/2005/8/layout/hList1"/>
    <dgm:cxn modelId="{AE79150D-B622-4540-98E0-A049D8860E7A}" type="presParOf" srcId="{7B14BD3F-32C6-40E4-9567-F00B56A54891}" destId="{78995DD4-F792-48C1-8129-D71B6C8BA6C1}" srcOrd="0" destOrd="0" presId="urn:microsoft.com/office/officeart/2005/8/layout/hList1"/>
    <dgm:cxn modelId="{32488710-A6C3-4297-B3E6-2DC093145A80}" type="presParOf" srcId="{7B14BD3F-32C6-40E4-9567-F00B56A54891}" destId="{2A62CBA9-80F5-400A-BD3F-9CDC95B1DCCE}" srcOrd="1" destOrd="0" presId="urn:microsoft.com/office/officeart/2005/8/layout/hList1"/>
    <dgm:cxn modelId="{97ED8FAD-9E11-4DD2-A138-E31ACFD6186D}" type="presParOf" srcId="{3CC2458C-CC08-4169-97A6-0040157922D9}" destId="{DFBCEE34-BB57-44AB-98C0-A26A5E4A44F5}" srcOrd="3" destOrd="0" presId="urn:microsoft.com/office/officeart/2005/8/layout/hList1"/>
    <dgm:cxn modelId="{8BDF7274-24D0-4EE3-8C57-BF7E8D86D903}" type="presParOf" srcId="{3CC2458C-CC08-4169-97A6-0040157922D9}" destId="{B99A0E7C-E444-45BC-B849-623C088414F3}" srcOrd="4" destOrd="0" presId="urn:microsoft.com/office/officeart/2005/8/layout/hList1"/>
    <dgm:cxn modelId="{24AD2D2D-D9CF-4FE6-BBEA-81D4700E838F}" type="presParOf" srcId="{B99A0E7C-E444-45BC-B849-623C088414F3}" destId="{EDDC23FE-B5F3-4FC6-A4C6-174B1E4C1197}" srcOrd="0" destOrd="0" presId="urn:microsoft.com/office/officeart/2005/8/layout/hList1"/>
    <dgm:cxn modelId="{6161F9E4-6337-4342-98D8-DAC5AC75A429}" type="presParOf" srcId="{B99A0E7C-E444-45BC-B849-623C088414F3}" destId="{CDACDEDB-324E-47DA-8D0E-B0AA08E5DF7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9492AE-3727-4655-B3CA-94EEEACA437D}" type="doc">
      <dgm:prSet loTypeId="urn:microsoft.com/office/officeart/2005/8/layout/gear1" loCatId="cycle" qsTypeId="urn:microsoft.com/office/officeart/2005/8/quickstyle/3d3" qsCatId="3D" csTypeId="urn:microsoft.com/office/officeart/2005/8/colors/accent1_3" csCatId="accent1" phldr="1"/>
      <dgm:spPr/>
    </dgm:pt>
    <dgm:pt modelId="{D9D0FA8C-91DD-4EE7-8176-62C722B7F89F}">
      <dgm:prSet phldrT="[Text]"/>
      <dgm:spPr>
        <a:solidFill>
          <a:srgbClr val="E7B8B7"/>
        </a:solidFill>
      </dgm:spPr>
      <dgm:t>
        <a:bodyPr/>
        <a:lstStyle/>
        <a:p>
          <a:r>
            <a:rPr lang="en-US" b="1" dirty="0">
              <a:solidFill>
                <a:srgbClr val="000000"/>
              </a:solidFill>
            </a:rPr>
            <a:t>Zonal Field Support</a:t>
          </a:r>
        </a:p>
      </dgm:t>
    </dgm:pt>
    <dgm:pt modelId="{EBDD4F17-48CB-41C0-B760-0ED7ED3AFDD6}" type="parTrans" cxnId="{BA14B1B2-D166-4E6E-B5A3-139CFB53E2DE}">
      <dgm:prSet/>
      <dgm:spPr/>
      <dgm:t>
        <a:bodyPr/>
        <a:lstStyle/>
        <a:p>
          <a:endParaRPr lang="en-US" b="1">
            <a:solidFill>
              <a:srgbClr val="000000"/>
            </a:solidFill>
          </a:endParaRPr>
        </a:p>
      </dgm:t>
    </dgm:pt>
    <dgm:pt modelId="{EBBF475E-0B6B-4903-9759-8E6A054F2195}" type="sibTrans" cxnId="{BA14B1B2-D166-4E6E-B5A3-139CFB53E2DE}">
      <dgm:prSet/>
      <dgm:spPr/>
      <dgm:t>
        <a:bodyPr/>
        <a:lstStyle/>
        <a:p>
          <a:endParaRPr lang="en-US" b="1">
            <a:solidFill>
              <a:srgbClr val="000000"/>
            </a:solidFill>
          </a:endParaRPr>
        </a:p>
      </dgm:t>
    </dgm:pt>
    <dgm:pt modelId="{E9C322D5-7941-44CE-AC5F-688B3094447D}">
      <dgm:prSet phldrT="[Text]"/>
      <dgm:spPr>
        <a:solidFill>
          <a:srgbClr val="FAC08F"/>
        </a:solidFill>
      </dgm:spPr>
      <dgm:t>
        <a:bodyPr/>
        <a:lstStyle/>
        <a:p>
          <a:r>
            <a:rPr lang="en-US" b="1" dirty="0">
              <a:solidFill>
                <a:srgbClr val="000000"/>
              </a:solidFill>
            </a:rPr>
            <a:t>Service Desk</a:t>
          </a:r>
        </a:p>
      </dgm:t>
    </dgm:pt>
    <dgm:pt modelId="{8CD904CF-091D-4445-8103-B1FDECAAF672}" type="sibTrans" cxnId="{5242BF91-517D-4EC6-811A-62BDD5CA80E3}">
      <dgm:prSet/>
      <dgm:spPr/>
      <dgm:t>
        <a:bodyPr/>
        <a:lstStyle/>
        <a:p>
          <a:endParaRPr lang="en-US" b="1">
            <a:solidFill>
              <a:srgbClr val="000000"/>
            </a:solidFill>
          </a:endParaRPr>
        </a:p>
      </dgm:t>
    </dgm:pt>
    <dgm:pt modelId="{8AE717A8-4741-4D35-8611-98EB60AEFD5A}" type="parTrans" cxnId="{5242BF91-517D-4EC6-811A-62BDD5CA80E3}">
      <dgm:prSet/>
      <dgm:spPr/>
      <dgm:t>
        <a:bodyPr/>
        <a:lstStyle/>
        <a:p>
          <a:endParaRPr lang="en-US" b="1">
            <a:solidFill>
              <a:srgbClr val="000000"/>
            </a:solidFill>
          </a:endParaRPr>
        </a:p>
      </dgm:t>
    </dgm:pt>
    <dgm:pt modelId="{DACFE9FD-189C-441D-A79C-CF6F300D7E00}">
      <dgm:prSet phldrT="[Text]"/>
      <dgm:spPr>
        <a:solidFill>
          <a:srgbClr val="8FB4E0"/>
        </a:solidFill>
      </dgm:spPr>
      <dgm:t>
        <a:bodyPr/>
        <a:lstStyle/>
        <a:p>
          <a:r>
            <a:rPr lang="en-US" b="1" dirty="0">
              <a:solidFill>
                <a:srgbClr val="000000"/>
              </a:solidFill>
            </a:rPr>
            <a:t>Technical Support</a:t>
          </a:r>
        </a:p>
      </dgm:t>
    </dgm:pt>
    <dgm:pt modelId="{3E37CAC1-D8B2-4DBD-9C35-40D5341BADB7}" type="sibTrans" cxnId="{84076C54-42F5-4B16-9869-5B3B5A13AA0C}">
      <dgm:prSet/>
      <dgm:spPr/>
      <dgm:t>
        <a:bodyPr/>
        <a:lstStyle/>
        <a:p>
          <a:endParaRPr lang="en-US" b="1">
            <a:solidFill>
              <a:srgbClr val="000000"/>
            </a:solidFill>
          </a:endParaRPr>
        </a:p>
      </dgm:t>
    </dgm:pt>
    <dgm:pt modelId="{10FB195A-CA98-42A2-80B7-5EA680CB42E5}" type="parTrans" cxnId="{84076C54-42F5-4B16-9869-5B3B5A13AA0C}">
      <dgm:prSet/>
      <dgm:spPr/>
      <dgm:t>
        <a:bodyPr/>
        <a:lstStyle/>
        <a:p>
          <a:endParaRPr lang="en-US" b="1">
            <a:solidFill>
              <a:srgbClr val="000000"/>
            </a:solidFill>
          </a:endParaRPr>
        </a:p>
      </dgm:t>
    </dgm:pt>
    <dgm:pt modelId="{D0495623-E435-463D-B119-F5CB5B2D6D7B}" type="pres">
      <dgm:prSet presAssocID="{BA9492AE-3727-4655-B3CA-94EEEACA437D}" presName="composite" presStyleCnt="0">
        <dgm:presLayoutVars>
          <dgm:chMax val="3"/>
          <dgm:animLvl val="lvl"/>
          <dgm:resizeHandles val="exact"/>
        </dgm:presLayoutVars>
      </dgm:prSet>
      <dgm:spPr/>
    </dgm:pt>
    <dgm:pt modelId="{189275F6-D042-4198-A9FD-764A4CB4161D}" type="pres">
      <dgm:prSet presAssocID="{D9D0FA8C-91DD-4EE7-8176-62C722B7F89F}" presName="gear1" presStyleLbl="node1" presStyleIdx="0" presStyleCnt="3">
        <dgm:presLayoutVars>
          <dgm:chMax val="1"/>
          <dgm:bulletEnabled val="1"/>
        </dgm:presLayoutVars>
      </dgm:prSet>
      <dgm:spPr/>
    </dgm:pt>
    <dgm:pt modelId="{960271BB-45BF-4CEC-B802-B080CF13E062}" type="pres">
      <dgm:prSet presAssocID="{D9D0FA8C-91DD-4EE7-8176-62C722B7F89F}" presName="gear1srcNode" presStyleLbl="node1" presStyleIdx="0" presStyleCnt="3"/>
      <dgm:spPr/>
    </dgm:pt>
    <dgm:pt modelId="{5EBE691E-CF22-4BA5-8813-0A9114B226CE}" type="pres">
      <dgm:prSet presAssocID="{D9D0FA8C-91DD-4EE7-8176-62C722B7F89F}" presName="gear1dstNode" presStyleLbl="node1" presStyleIdx="0" presStyleCnt="3"/>
      <dgm:spPr/>
    </dgm:pt>
    <dgm:pt modelId="{39A1C3CB-4386-4F06-BF3A-77086C0E925F}" type="pres">
      <dgm:prSet presAssocID="{DACFE9FD-189C-441D-A79C-CF6F300D7E00}" presName="gear2" presStyleLbl="node1" presStyleIdx="1" presStyleCnt="3">
        <dgm:presLayoutVars>
          <dgm:chMax val="1"/>
          <dgm:bulletEnabled val="1"/>
        </dgm:presLayoutVars>
      </dgm:prSet>
      <dgm:spPr/>
    </dgm:pt>
    <dgm:pt modelId="{67996D0E-F601-4F3A-80E0-D5AFC15B5AE9}" type="pres">
      <dgm:prSet presAssocID="{DACFE9FD-189C-441D-A79C-CF6F300D7E00}" presName="gear2srcNode" presStyleLbl="node1" presStyleIdx="1" presStyleCnt="3"/>
      <dgm:spPr/>
    </dgm:pt>
    <dgm:pt modelId="{3115125E-68AA-46F4-950A-E8BEE041D8DC}" type="pres">
      <dgm:prSet presAssocID="{DACFE9FD-189C-441D-A79C-CF6F300D7E00}" presName="gear2dstNode" presStyleLbl="node1" presStyleIdx="1" presStyleCnt="3"/>
      <dgm:spPr/>
    </dgm:pt>
    <dgm:pt modelId="{1C823430-D1DC-4BE9-B7B9-13F787EF2C99}" type="pres">
      <dgm:prSet presAssocID="{E9C322D5-7941-44CE-AC5F-688B3094447D}" presName="gear3" presStyleLbl="node1" presStyleIdx="2" presStyleCnt="3"/>
      <dgm:spPr/>
    </dgm:pt>
    <dgm:pt modelId="{485373E0-95EF-45B6-B679-BFEB2F4A321F}" type="pres">
      <dgm:prSet presAssocID="{E9C322D5-7941-44CE-AC5F-688B3094447D}" presName="gear3tx" presStyleLbl="node1" presStyleIdx="2" presStyleCnt="3">
        <dgm:presLayoutVars>
          <dgm:chMax val="1"/>
          <dgm:bulletEnabled val="1"/>
        </dgm:presLayoutVars>
      </dgm:prSet>
      <dgm:spPr/>
    </dgm:pt>
    <dgm:pt modelId="{C2898536-5996-409D-ABC0-9F0AD7D4B3A0}" type="pres">
      <dgm:prSet presAssocID="{E9C322D5-7941-44CE-AC5F-688B3094447D}" presName="gear3srcNode" presStyleLbl="node1" presStyleIdx="2" presStyleCnt="3"/>
      <dgm:spPr/>
    </dgm:pt>
    <dgm:pt modelId="{D2F27C6B-F5E8-4AC5-B5FB-BF70046857EF}" type="pres">
      <dgm:prSet presAssocID="{E9C322D5-7941-44CE-AC5F-688B3094447D}" presName="gear3dstNode" presStyleLbl="node1" presStyleIdx="2" presStyleCnt="3"/>
      <dgm:spPr/>
    </dgm:pt>
    <dgm:pt modelId="{0296B458-3A7A-46B0-9E7E-12FCEB463D98}" type="pres">
      <dgm:prSet presAssocID="{EBBF475E-0B6B-4903-9759-8E6A054F2195}" presName="connector1" presStyleLbl="sibTrans2D1" presStyleIdx="0" presStyleCnt="3"/>
      <dgm:spPr/>
    </dgm:pt>
    <dgm:pt modelId="{CF84362B-81B0-4A42-8363-DA97FFE22C43}" type="pres">
      <dgm:prSet presAssocID="{3E37CAC1-D8B2-4DBD-9C35-40D5341BADB7}" presName="connector2" presStyleLbl="sibTrans2D1" presStyleIdx="1" presStyleCnt="3"/>
      <dgm:spPr/>
    </dgm:pt>
    <dgm:pt modelId="{54700004-70B6-4B02-B3D9-E4CAF3C81B55}" type="pres">
      <dgm:prSet presAssocID="{8CD904CF-091D-4445-8103-B1FDECAAF672}" presName="connector3" presStyleLbl="sibTrans2D1" presStyleIdx="2" presStyleCnt="3"/>
      <dgm:spPr/>
    </dgm:pt>
  </dgm:ptLst>
  <dgm:cxnLst>
    <dgm:cxn modelId="{FE3AD107-EA2A-4723-9427-A22F6E239331}" type="presOf" srcId="{DACFE9FD-189C-441D-A79C-CF6F300D7E00}" destId="{39A1C3CB-4386-4F06-BF3A-77086C0E925F}" srcOrd="0" destOrd="0" presId="urn:microsoft.com/office/officeart/2005/8/layout/gear1"/>
    <dgm:cxn modelId="{688E0D20-159E-4007-9304-5AB1332C0BE1}" type="presOf" srcId="{3E37CAC1-D8B2-4DBD-9C35-40D5341BADB7}" destId="{CF84362B-81B0-4A42-8363-DA97FFE22C43}" srcOrd="0" destOrd="0" presId="urn:microsoft.com/office/officeart/2005/8/layout/gear1"/>
    <dgm:cxn modelId="{50E06632-AC71-4CAB-9CCC-7882EC020FFD}" type="presOf" srcId="{BA9492AE-3727-4655-B3CA-94EEEACA437D}" destId="{D0495623-E435-463D-B119-F5CB5B2D6D7B}" srcOrd="0" destOrd="0" presId="urn:microsoft.com/office/officeart/2005/8/layout/gear1"/>
    <dgm:cxn modelId="{B90AD73F-2FB7-43DC-9369-D83CC020E880}" type="presOf" srcId="{E9C322D5-7941-44CE-AC5F-688B3094447D}" destId="{485373E0-95EF-45B6-B679-BFEB2F4A321F}" srcOrd="1" destOrd="0" presId="urn:microsoft.com/office/officeart/2005/8/layout/gear1"/>
    <dgm:cxn modelId="{2B72225E-A0AD-4579-8F48-C1F306F0F9E6}" type="presOf" srcId="{D9D0FA8C-91DD-4EE7-8176-62C722B7F89F}" destId="{5EBE691E-CF22-4BA5-8813-0A9114B226CE}" srcOrd="2" destOrd="0" presId="urn:microsoft.com/office/officeart/2005/8/layout/gear1"/>
    <dgm:cxn modelId="{CB34A55F-A2CE-4063-9408-C54A8430E40C}" type="presOf" srcId="{E9C322D5-7941-44CE-AC5F-688B3094447D}" destId="{1C823430-D1DC-4BE9-B7B9-13F787EF2C99}" srcOrd="0" destOrd="0" presId="urn:microsoft.com/office/officeart/2005/8/layout/gear1"/>
    <dgm:cxn modelId="{D3D1E165-3D02-4E8D-A4DD-3EA23C1E1F45}" type="presOf" srcId="{8CD904CF-091D-4445-8103-B1FDECAAF672}" destId="{54700004-70B6-4B02-B3D9-E4CAF3C81B55}" srcOrd="0" destOrd="0" presId="urn:microsoft.com/office/officeart/2005/8/layout/gear1"/>
    <dgm:cxn modelId="{84076C54-42F5-4B16-9869-5B3B5A13AA0C}" srcId="{BA9492AE-3727-4655-B3CA-94EEEACA437D}" destId="{DACFE9FD-189C-441D-A79C-CF6F300D7E00}" srcOrd="1" destOrd="0" parTransId="{10FB195A-CA98-42A2-80B7-5EA680CB42E5}" sibTransId="{3E37CAC1-D8B2-4DBD-9C35-40D5341BADB7}"/>
    <dgm:cxn modelId="{5242BF91-517D-4EC6-811A-62BDD5CA80E3}" srcId="{BA9492AE-3727-4655-B3CA-94EEEACA437D}" destId="{E9C322D5-7941-44CE-AC5F-688B3094447D}" srcOrd="2" destOrd="0" parTransId="{8AE717A8-4741-4D35-8611-98EB60AEFD5A}" sibTransId="{8CD904CF-091D-4445-8103-B1FDECAAF672}"/>
    <dgm:cxn modelId="{85253399-4DAC-4AAB-B602-4F824CFE0F4A}" type="presOf" srcId="{DACFE9FD-189C-441D-A79C-CF6F300D7E00}" destId="{67996D0E-F601-4F3A-80E0-D5AFC15B5AE9}" srcOrd="1" destOrd="0" presId="urn:microsoft.com/office/officeart/2005/8/layout/gear1"/>
    <dgm:cxn modelId="{46B14AA9-1752-427F-B25F-8B0925EF80F3}" type="presOf" srcId="{E9C322D5-7941-44CE-AC5F-688B3094447D}" destId="{C2898536-5996-409D-ABC0-9F0AD7D4B3A0}" srcOrd="2" destOrd="0" presId="urn:microsoft.com/office/officeart/2005/8/layout/gear1"/>
    <dgm:cxn modelId="{BA14B1B2-D166-4E6E-B5A3-139CFB53E2DE}" srcId="{BA9492AE-3727-4655-B3CA-94EEEACA437D}" destId="{D9D0FA8C-91DD-4EE7-8176-62C722B7F89F}" srcOrd="0" destOrd="0" parTransId="{EBDD4F17-48CB-41C0-B760-0ED7ED3AFDD6}" sibTransId="{EBBF475E-0B6B-4903-9759-8E6A054F2195}"/>
    <dgm:cxn modelId="{B95191C0-0D06-473D-ABA4-B51ADB640C95}" type="presOf" srcId="{DACFE9FD-189C-441D-A79C-CF6F300D7E00}" destId="{3115125E-68AA-46F4-950A-E8BEE041D8DC}" srcOrd="2" destOrd="0" presId="urn:microsoft.com/office/officeart/2005/8/layout/gear1"/>
    <dgm:cxn modelId="{031065CA-09F4-4B2F-A55E-0E6267CE559E}" type="presOf" srcId="{D9D0FA8C-91DD-4EE7-8176-62C722B7F89F}" destId="{189275F6-D042-4198-A9FD-764A4CB4161D}" srcOrd="0" destOrd="0" presId="urn:microsoft.com/office/officeart/2005/8/layout/gear1"/>
    <dgm:cxn modelId="{8CCB37DE-7083-40C3-BDCA-592DF7F7C369}" type="presOf" srcId="{E9C322D5-7941-44CE-AC5F-688B3094447D}" destId="{D2F27C6B-F5E8-4AC5-B5FB-BF70046857EF}" srcOrd="3" destOrd="0" presId="urn:microsoft.com/office/officeart/2005/8/layout/gear1"/>
    <dgm:cxn modelId="{AF386BE3-E2F2-4871-95A8-9E0665D4961B}" type="presOf" srcId="{EBBF475E-0B6B-4903-9759-8E6A054F2195}" destId="{0296B458-3A7A-46B0-9E7E-12FCEB463D98}" srcOrd="0" destOrd="0" presId="urn:microsoft.com/office/officeart/2005/8/layout/gear1"/>
    <dgm:cxn modelId="{BA5EA8EA-C75C-49D5-88BC-C1966900FBFC}" type="presOf" srcId="{D9D0FA8C-91DD-4EE7-8176-62C722B7F89F}" destId="{960271BB-45BF-4CEC-B802-B080CF13E062}" srcOrd="1" destOrd="0" presId="urn:microsoft.com/office/officeart/2005/8/layout/gear1"/>
    <dgm:cxn modelId="{A0D6BE28-5C87-4FAE-A424-D19E74B7CAE2}" type="presParOf" srcId="{D0495623-E435-463D-B119-F5CB5B2D6D7B}" destId="{189275F6-D042-4198-A9FD-764A4CB4161D}" srcOrd="0" destOrd="0" presId="urn:microsoft.com/office/officeart/2005/8/layout/gear1"/>
    <dgm:cxn modelId="{DE776D14-9B6B-4B0F-A6FC-F1A6FA563EA9}" type="presParOf" srcId="{D0495623-E435-463D-B119-F5CB5B2D6D7B}" destId="{960271BB-45BF-4CEC-B802-B080CF13E062}" srcOrd="1" destOrd="0" presId="urn:microsoft.com/office/officeart/2005/8/layout/gear1"/>
    <dgm:cxn modelId="{6EA8D54E-A38B-433E-AC13-4C10095E583D}" type="presParOf" srcId="{D0495623-E435-463D-B119-F5CB5B2D6D7B}" destId="{5EBE691E-CF22-4BA5-8813-0A9114B226CE}" srcOrd="2" destOrd="0" presId="urn:microsoft.com/office/officeart/2005/8/layout/gear1"/>
    <dgm:cxn modelId="{B2D1D45E-0212-4903-894D-459C408DBE21}" type="presParOf" srcId="{D0495623-E435-463D-B119-F5CB5B2D6D7B}" destId="{39A1C3CB-4386-4F06-BF3A-77086C0E925F}" srcOrd="3" destOrd="0" presId="urn:microsoft.com/office/officeart/2005/8/layout/gear1"/>
    <dgm:cxn modelId="{0C829EC4-BD5E-48B3-945F-41B5AF32FC67}" type="presParOf" srcId="{D0495623-E435-463D-B119-F5CB5B2D6D7B}" destId="{67996D0E-F601-4F3A-80E0-D5AFC15B5AE9}" srcOrd="4" destOrd="0" presId="urn:microsoft.com/office/officeart/2005/8/layout/gear1"/>
    <dgm:cxn modelId="{A256FCE4-21BD-4CAB-8B1F-19BF13739281}" type="presParOf" srcId="{D0495623-E435-463D-B119-F5CB5B2D6D7B}" destId="{3115125E-68AA-46F4-950A-E8BEE041D8DC}" srcOrd="5" destOrd="0" presId="urn:microsoft.com/office/officeart/2005/8/layout/gear1"/>
    <dgm:cxn modelId="{8ED0F600-E277-4301-B0CB-B6543D7827D5}" type="presParOf" srcId="{D0495623-E435-463D-B119-F5CB5B2D6D7B}" destId="{1C823430-D1DC-4BE9-B7B9-13F787EF2C99}" srcOrd="6" destOrd="0" presId="urn:microsoft.com/office/officeart/2005/8/layout/gear1"/>
    <dgm:cxn modelId="{533A3F59-D2EE-4F98-9B37-196D3B0EBAEF}" type="presParOf" srcId="{D0495623-E435-463D-B119-F5CB5B2D6D7B}" destId="{485373E0-95EF-45B6-B679-BFEB2F4A321F}" srcOrd="7" destOrd="0" presId="urn:microsoft.com/office/officeart/2005/8/layout/gear1"/>
    <dgm:cxn modelId="{B894697F-E01A-44BD-A024-3B76C9E1431B}" type="presParOf" srcId="{D0495623-E435-463D-B119-F5CB5B2D6D7B}" destId="{C2898536-5996-409D-ABC0-9F0AD7D4B3A0}" srcOrd="8" destOrd="0" presId="urn:microsoft.com/office/officeart/2005/8/layout/gear1"/>
    <dgm:cxn modelId="{A2107EB8-3036-4DD6-AA43-406547396579}" type="presParOf" srcId="{D0495623-E435-463D-B119-F5CB5B2D6D7B}" destId="{D2F27C6B-F5E8-4AC5-B5FB-BF70046857EF}" srcOrd="9" destOrd="0" presId="urn:microsoft.com/office/officeart/2005/8/layout/gear1"/>
    <dgm:cxn modelId="{49DBAF9E-5AE6-41B5-AC6D-A3B6AAEA727A}" type="presParOf" srcId="{D0495623-E435-463D-B119-F5CB5B2D6D7B}" destId="{0296B458-3A7A-46B0-9E7E-12FCEB463D98}" srcOrd="10" destOrd="0" presId="urn:microsoft.com/office/officeart/2005/8/layout/gear1"/>
    <dgm:cxn modelId="{9365F491-84B0-4D7F-92E5-20C6EE79E065}" type="presParOf" srcId="{D0495623-E435-463D-B119-F5CB5B2D6D7B}" destId="{CF84362B-81B0-4A42-8363-DA97FFE22C43}" srcOrd="11" destOrd="0" presId="urn:microsoft.com/office/officeart/2005/8/layout/gear1"/>
    <dgm:cxn modelId="{6519CC9B-BCC8-4401-BAEC-B6C52F40F587}" type="presParOf" srcId="{D0495623-E435-463D-B119-F5CB5B2D6D7B}" destId="{54700004-70B6-4B02-B3D9-E4CAF3C81B55}"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139264-62AC-4489-A81B-109E4F63F64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9B2A925-A5E0-428C-82D5-1E5B171B3F68}">
      <dgm:prSet phldrT="[Text]" custT="1"/>
      <dgm:spPr>
        <a:xfrm>
          <a:off x="0" y="2356"/>
          <a:ext cx="1116574" cy="4821287"/>
        </a:xfrm>
        <a:noFill/>
        <a:ln>
          <a:noFill/>
        </a:ln>
        <a:effectLst/>
      </dgm:spPr>
      <dgm:t>
        <a:bodyPr vert="vert270"/>
        <a:lstStyle/>
        <a:p>
          <a:pPr algn="ctr"/>
          <a:r>
            <a:rPr lang="en-US" sz="1600" b="1" cap="none" spc="0" dirty="0">
              <a:ln w="900" cmpd="sng">
                <a:prstDash val="solid"/>
              </a:ln>
              <a:solidFill>
                <a:sysClr val="windowText" lastClr="000000">
                  <a:hueOff val="0"/>
                  <a:satOff val="0"/>
                  <a:lumOff val="0"/>
                  <a:alphaOff val="0"/>
                </a:sysClr>
              </a:solidFill>
              <a:effectLst>
                <a:outerShdw blurRad="38100" dist="38100" dir="2700000" algn="tl">
                  <a:srgbClr val="000000">
                    <a:alpha val="43137"/>
                  </a:srgbClr>
                </a:outerShdw>
              </a:effectLst>
              <a:latin typeface="Trebuchet MS"/>
              <a:ea typeface="+mn-ea"/>
              <a:cs typeface="+mn-cs"/>
            </a:rPr>
            <a:t>NOC</a:t>
          </a:r>
        </a:p>
      </dgm:t>
    </dgm:pt>
    <dgm:pt modelId="{C9B711E4-B521-4EC9-A7B3-14B2865E79CD}" type="parTrans" cxnId="{FD04DDF2-E499-4615-9A28-70A3A8503F64}">
      <dgm:prSet/>
      <dgm:spPr/>
      <dgm:t>
        <a:bodyPr/>
        <a:lstStyle/>
        <a:p>
          <a:endParaRPr lang="en-US" sz="1100"/>
        </a:p>
      </dgm:t>
    </dgm:pt>
    <dgm:pt modelId="{FC70E5A9-6DA1-4886-9C03-3659CC394D38}" type="sibTrans" cxnId="{FD04DDF2-E499-4615-9A28-70A3A8503F64}">
      <dgm:prSet/>
      <dgm:spPr/>
      <dgm:t>
        <a:bodyPr/>
        <a:lstStyle/>
        <a:p>
          <a:endParaRPr lang="en-US" sz="1100"/>
        </a:p>
      </dgm:t>
    </dgm:pt>
    <dgm:pt modelId="{10068EF3-2B45-4C6F-BD9A-C597A2526FB6}">
      <dgm:prSet phldrT="[Text]" custT="1"/>
      <dgm:spPr>
        <a:xfrm>
          <a:off x="1197460" y="6"/>
          <a:ext cx="3984139" cy="1506652"/>
        </a:xfrm>
        <a:noFill/>
        <a:ln>
          <a:noFill/>
        </a:ln>
        <a:effectLst/>
      </dgm:spPr>
      <dgm:t>
        <a:bodyPr/>
        <a:lstStyle/>
        <a:p>
          <a:r>
            <a:rPr lang="en-US" sz="12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Service Desk (L1) – Onsite/GNOC     </a:t>
          </a:r>
        </a:p>
        <a:p>
          <a:r>
            <a:rPr lang="en-US" sz="10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Call handling, Single point of ownership, Pro-active monitoring and incident detection,  preliminary troubleshooting, Raising incident tickets and appropriate assignment  / reassignment, communication channel, SLA management, vendor coordination, Incident Management</a:t>
          </a:r>
        </a:p>
      </dgm:t>
    </dgm:pt>
    <dgm:pt modelId="{BB902F6D-F050-430F-99F6-CE6B8432C544}" type="parTrans" cxnId="{900B4F42-5D4D-4A09-9ABB-4A9953DAEB04}">
      <dgm:prSet/>
      <dgm:spPr/>
      <dgm:t>
        <a:bodyPr/>
        <a:lstStyle/>
        <a:p>
          <a:endParaRPr lang="en-US" sz="1100"/>
        </a:p>
      </dgm:t>
    </dgm:pt>
    <dgm:pt modelId="{0C42535C-953D-45B7-92C4-2281FFCF5924}" type="sibTrans" cxnId="{900B4F42-5D4D-4A09-9ABB-4A9953DAEB04}">
      <dgm:prSet/>
      <dgm:spPr/>
      <dgm:t>
        <a:bodyPr/>
        <a:lstStyle/>
        <a:p>
          <a:endParaRPr lang="en-US" sz="1100"/>
        </a:p>
      </dgm:t>
    </dgm:pt>
    <dgm:pt modelId="{F5505D5A-AA8F-41BA-92B2-DDC2A40BC9DA}">
      <dgm:prSet phldrT="[Text]" custT="1"/>
      <dgm:spPr>
        <a:xfrm>
          <a:off x="1192704" y="1659673"/>
          <a:ext cx="3984139" cy="1506652"/>
        </a:xfrm>
        <a:noFill/>
        <a:ln>
          <a:noFill/>
        </a:ln>
        <a:effectLst/>
      </dgm:spPr>
      <dgm:t>
        <a:bodyPr/>
        <a:lstStyle/>
        <a:p>
          <a:r>
            <a:rPr lang="en-US" sz="12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Field Support – On Call</a:t>
          </a:r>
        </a:p>
        <a:p>
          <a:r>
            <a:rPr lang="en-US" sz="10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Field coordination,  Last mile implementation and related issues, link shifting, hardware replacement, acceptance testing, move-add-change at field, field visits, Coordinating for DR exercise, backup testing &amp; FMS services</a:t>
          </a:r>
        </a:p>
        <a:p>
          <a:endParaRPr lang="en-US" sz="9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endParaRPr lang="en-US" sz="11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ED1C0680-DE5D-4552-AF25-D65593B84ACF}" type="parTrans" cxnId="{E05D029E-81C7-4C4E-A021-1072AF583540}">
      <dgm:prSet/>
      <dgm:spPr/>
      <dgm:t>
        <a:bodyPr/>
        <a:lstStyle/>
        <a:p>
          <a:endParaRPr lang="en-US" sz="1100"/>
        </a:p>
      </dgm:t>
    </dgm:pt>
    <dgm:pt modelId="{F5C0F492-37B5-48D3-8AFB-8CC9C61475D8}" type="sibTrans" cxnId="{E05D029E-81C7-4C4E-A021-1072AF583540}">
      <dgm:prSet/>
      <dgm:spPr/>
      <dgm:t>
        <a:bodyPr/>
        <a:lstStyle/>
        <a:p>
          <a:endParaRPr lang="en-US" sz="1100"/>
        </a:p>
      </dgm:t>
    </dgm:pt>
    <dgm:pt modelId="{E9A7AE00-BFCA-4D8E-A03A-A45CCEFCFC53}">
      <dgm:prSet phldrT="[Text]" custT="1"/>
      <dgm:spPr>
        <a:xfrm>
          <a:off x="1192704" y="3241658"/>
          <a:ext cx="3984139" cy="1506652"/>
        </a:xfrm>
        <a:noFill/>
        <a:ln>
          <a:noFill/>
        </a:ln>
        <a:effectLst/>
      </dgm:spPr>
      <dgm:t>
        <a:bodyPr/>
        <a:lstStyle/>
        <a:p>
          <a:r>
            <a:rPr lang="en-US" sz="12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Technical Support (L2/L3)</a:t>
          </a:r>
        </a:p>
        <a:p>
          <a:r>
            <a:rPr lang="en-US" sz="10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Problem management, Change Management,  OEM vendor coordination, Capacity management, performance management, release management, Security management, Business Continuity Planning </a:t>
          </a:r>
        </a:p>
      </dgm:t>
    </dgm:pt>
    <dgm:pt modelId="{7BD7FB33-A8E2-48E9-ACD5-4179EC124930}" type="parTrans" cxnId="{DC10FBED-67E6-4483-9BCF-2DB218428F3D}">
      <dgm:prSet/>
      <dgm:spPr/>
      <dgm:t>
        <a:bodyPr/>
        <a:lstStyle/>
        <a:p>
          <a:endParaRPr lang="en-US" sz="1100"/>
        </a:p>
      </dgm:t>
    </dgm:pt>
    <dgm:pt modelId="{10C55D2F-B59A-403B-A332-6A1CC64DCB15}" type="sibTrans" cxnId="{DC10FBED-67E6-4483-9BCF-2DB218428F3D}">
      <dgm:prSet/>
      <dgm:spPr/>
      <dgm:t>
        <a:bodyPr/>
        <a:lstStyle/>
        <a:p>
          <a:endParaRPr lang="en-US" sz="1100"/>
        </a:p>
      </dgm:t>
    </dgm:pt>
    <dgm:pt modelId="{928EC625-E590-4E32-B912-9C0A390775FD}" type="pres">
      <dgm:prSet presAssocID="{C4139264-62AC-4489-A81B-109E4F63F64A}" presName="vert0" presStyleCnt="0">
        <dgm:presLayoutVars>
          <dgm:dir/>
          <dgm:animOne val="branch"/>
          <dgm:animLvl val="lvl"/>
        </dgm:presLayoutVars>
      </dgm:prSet>
      <dgm:spPr/>
    </dgm:pt>
    <dgm:pt modelId="{1DCF41AF-C5B3-42D3-BF79-F854BEE0A02F}" type="pres">
      <dgm:prSet presAssocID="{79B2A925-A5E0-428C-82D5-1E5B171B3F68}" presName="thickLine" presStyleLbl="alignNode1" presStyleIdx="0" presStyleCnt="1"/>
      <dgm:spPr>
        <a:xfrm>
          <a:off x="0" y="2356"/>
          <a:ext cx="5181600" cy="0"/>
        </a:xfrm>
        <a:prstGeom prst="line">
          <a:avLst/>
        </a:prstGeom>
        <a:solidFill>
          <a:srgbClr val="59B0B9">
            <a:hueOff val="0"/>
            <a:satOff val="0"/>
            <a:lumOff val="0"/>
            <a:alphaOff val="0"/>
          </a:srgbClr>
        </a:solidFill>
        <a:ln w="25400" cap="flat" cmpd="sng" algn="ctr">
          <a:solidFill>
            <a:srgbClr val="59B0B9">
              <a:hueOff val="0"/>
              <a:satOff val="0"/>
              <a:lumOff val="0"/>
              <a:alphaOff val="0"/>
            </a:srgbClr>
          </a:solidFill>
          <a:prstDash val="solid"/>
        </a:ln>
        <a:effectLst/>
      </dgm:spPr>
    </dgm:pt>
    <dgm:pt modelId="{C29BEF74-1D53-44CB-B65E-FA4A26239021}" type="pres">
      <dgm:prSet presAssocID="{79B2A925-A5E0-428C-82D5-1E5B171B3F68}" presName="horz1" presStyleCnt="0"/>
      <dgm:spPr/>
    </dgm:pt>
    <dgm:pt modelId="{A948E7F5-CF71-4A14-9B40-73A04D0C90D9}" type="pres">
      <dgm:prSet presAssocID="{79B2A925-A5E0-428C-82D5-1E5B171B3F68}" presName="tx1" presStyleLbl="revTx" presStyleIdx="0" presStyleCnt="4" custScaleX="110000" custScaleY="100000"/>
      <dgm:spPr>
        <a:prstGeom prst="rect">
          <a:avLst/>
        </a:prstGeom>
      </dgm:spPr>
    </dgm:pt>
    <dgm:pt modelId="{D86EEA2E-55F7-4B8F-BCF2-A21AC3059139}" type="pres">
      <dgm:prSet presAssocID="{79B2A925-A5E0-428C-82D5-1E5B171B3F68}" presName="vert1" presStyleCnt="0"/>
      <dgm:spPr/>
    </dgm:pt>
    <dgm:pt modelId="{1A99461F-141A-4B2E-BD7D-C01D675A7A14}" type="pres">
      <dgm:prSet presAssocID="{10068EF3-2B45-4C6F-BD9A-C597A2526FB6}" presName="vertSpace2a" presStyleCnt="0"/>
      <dgm:spPr/>
    </dgm:pt>
    <dgm:pt modelId="{1CF4B586-8D01-4F45-9CB1-357763B3E9D1}" type="pres">
      <dgm:prSet presAssocID="{10068EF3-2B45-4C6F-BD9A-C597A2526FB6}" presName="horz2" presStyleCnt="0"/>
      <dgm:spPr/>
    </dgm:pt>
    <dgm:pt modelId="{969D1858-71BC-4B67-AB69-BF5594FC0F3B}" type="pres">
      <dgm:prSet presAssocID="{10068EF3-2B45-4C6F-BD9A-C597A2526FB6}" presName="horzSpace2" presStyleCnt="0"/>
      <dgm:spPr/>
    </dgm:pt>
    <dgm:pt modelId="{3677B2F6-8921-431D-AF19-A82C0CEFF8A1}" type="pres">
      <dgm:prSet presAssocID="{10068EF3-2B45-4C6F-BD9A-C597A2526FB6}" presName="tx2" presStyleLbl="revTx" presStyleIdx="1" presStyleCnt="4" custScaleX="139846" custLinFactNeighborX="-2509" custLinFactNeighborY="6886"/>
      <dgm:spPr>
        <a:prstGeom prst="rect">
          <a:avLst/>
        </a:prstGeom>
      </dgm:spPr>
    </dgm:pt>
    <dgm:pt modelId="{D1CE77BF-BDE6-4E0D-9F3C-A2ED0D04696B}" type="pres">
      <dgm:prSet presAssocID="{10068EF3-2B45-4C6F-BD9A-C597A2526FB6}" presName="vert2" presStyleCnt="0"/>
      <dgm:spPr/>
    </dgm:pt>
    <dgm:pt modelId="{087F9453-94FE-4864-8D17-43609FC2DE6C}" type="pres">
      <dgm:prSet presAssocID="{10068EF3-2B45-4C6F-BD9A-C597A2526FB6}" presName="thinLine2b" presStyleLbl="callout" presStyleIdx="0" presStyleCnt="3" custLinFactY="200000" custLinFactNeighborX="4808" custLinFactNeighborY="239131"/>
      <dgm:spPr>
        <a:xfrm>
          <a:off x="1116574" y="1584341"/>
          <a:ext cx="4060269" cy="0"/>
        </a:xfrm>
        <a:prstGeom prst="line">
          <a:avLst/>
        </a:prstGeom>
        <a:solidFill>
          <a:srgbClr val="59B0B9">
            <a:hueOff val="0"/>
            <a:satOff val="0"/>
            <a:lumOff val="0"/>
            <a:alphaOff val="0"/>
          </a:srgbClr>
        </a:solidFill>
        <a:ln w="25400" cap="flat" cmpd="sng" algn="ctr">
          <a:solidFill>
            <a:srgbClr val="59B0B9">
              <a:tint val="50000"/>
              <a:hueOff val="0"/>
              <a:satOff val="0"/>
              <a:lumOff val="0"/>
              <a:alphaOff val="0"/>
            </a:srgbClr>
          </a:solidFill>
          <a:prstDash val="solid"/>
        </a:ln>
        <a:effectLst/>
      </dgm:spPr>
    </dgm:pt>
    <dgm:pt modelId="{F53458AE-C230-4917-9E15-FFF1F2FD6384}" type="pres">
      <dgm:prSet presAssocID="{10068EF3-2B45-4C6F-BD9A-C597A2526FB6}" presName="vertSpace2b" presStyleCnt="0"/>
      <dgm:spPr/>
    </dgm:pt>
    <dgm:pt modelId="{9FE62273-6F21-42B7-BBE8-3507F3AACD77}" type="pres">
      <dgm:prSet presAssocID="{F5505D5A-AA8F-41BA-92B2-DDC2A40BC9DA}" presName="horz2" presStyleCnt="0"/>
      <dgm:spPr/>
    </dgm:pt>
    <dgm:pt modelId="{B37A35A7-6E4A-4271-95C5-18F4614C1DD7}" type="pres">
      <dgm:prSet presAssocID="{F5505D5A-AA8F-41BA-92B2-DDC2A40BC9DA}" presName="horzSpace2" presStyleCnt="0"/>
      <dgm:spPr/>
    </dgm:pt>
    <dgm:pt modelId="{5E05AD74-4802-43A6-87E7-44D0070C64F0}" type="pres">
      <dgm:prSet presAssocID="{F5505D5A-AA8F-41BA-92B2-DDC2A40BC9DA}" presName="tx2" presStyleLbl="revTx" presStyleIdx="2" presStyleCnt="4" custScaleX="139846" custLinFactNeighborX="-2509" custLinFactNeighborY="17289"/>
      <dgm:spPr>
        <a:prstGeom prst="rect">
          <a:avLst/>
        </a:prstGeom>
      </dgm:spPr>
    </dgm:pt>
    <dgm:pt modelId="{A4AF736B-A805-4583-8F8B-C6E6DB8C94A4}" type="pres">
      <dgm:prSet presAssocID="{F5505D5A-AA8F-41BA-92B2-DDC2A40BC9DA}" presName="vert2" presStyleCnt="0"/>
      <dgm:spPr/>
    </dgm:pt>
    <dgm:pt modelId="{1DE29E7D-66CD-46E0-B297-64508A873352}" type="pres">
      <dgm:prSet presAssocID="{F5505D5A-AA8F-41BA-92B2-DDC2A40BC9DA}" presName="thinLine2b" presStyleLbl="callout" presStyleIdx="1" presStyleCnt="3" custLinFactY="538" custLinFactNeighborX="4808" custLinFactNeighborY="100000"/>
      <dgm:spPr>
        <a:xfrm>
          <a:off x="1116574" y="3166326"/>
          <a:ext cx="4060269" cy="0"/>
        </a:xfrm>
        <a:prstGeom prst="line">
          <a:avLst/>
        </a:prstGeom>
        <a:solidFill>
          <a:srgbClr val="59B0B9">
            <a:hueOff val="0"/>
            <a:satOff val="0"/>
            <a:lumOff val="0"/>
            <a:alphaOff val="0"/>
          </a:srgbClr>
        </a:solidFill>
        <a:ln w="25400" cap="flat" cmpd="sng" algn="ctr">
          <a:solidFill>
            <a:srgbClr val="59B0B9">
              <a:tint val="50000"/>
              <a:hueOff val="0"/>
              <a:satOff val="0"/>
              <a:lumOff val="0"/>
              <a:alphaOff val="0"/>
            </a:srgbClr>
          </a:solidFill>
          <a:prstDash val="solid"/>
        </a:ln>
        <a:effectLst/>
      </dgm:spPr>
    </dgm:pt>
    <dgm:pt modelId="{263A7270-FB88-4BE1-B376-ACA3B8DB4258}" type="pres">
      <dgm:prSet presAssocID="{F5505D5A-AA8F-41BA-92B2-DDC2A40BC9DA}" presName="vertSpace2b" presStyleCnt="0"/>
      <dgm:spPr/>
    </dgm:pt>
    <dgm:pt modelId="{7A7D92CB-7417-4D19-B889-4C5060DB2C2A}" type="pres">
      <dgm:prSet presAssocID="{E9A7AE00-BFCA-4D8E-A03A-A45CCEFCFC53}" presName="horz2" presStyleCnt="0"/>
      <dgm:spPr/>
    </dgm:pt>
    <dgm:pt modelId="{142E9FAF-60E5-4B1E-8F2D-2170AA15BD6A}" type="pres">
      <dgm:prSet presAssocID="{E9A7AE00-BFCA-4D8E-A03A-A45CCEFCFC53}" presName="horzSpace2" presStyleCnt="0"/>
      <dgm:spPr/>
    </dgm:pt>
    <dgm:pt modelId="{4F5932C5-4122-4DA5-A87F-6002B69A0E9B}" type="pres">
      <dgm:prSet presAssocID="{E9A7AE00-BFCA-4D8E-A03A-A45CCEFCFC53}" presName="tx2" presStyleLbl="revTx" presStyleIdx="3" presStyleCnt="4" custScaleX="139846" custLinFactNeighborX="-3177" custLinFactNeighborY="5281"/>
      <dgm:spPr>
        <a:prstGeom prst="rect">
          <a:avLst/>
        </a:prstGeom>
      </dgm:spPr>
    </dgm:pt>
    <dgm:pt modelId="{6A64D928-3731-408B-8B7B-CA5275D0CCA5}" type="pres">
      <dgm:prSet presAssocID="{E9A7AE00-BFCA-4D8E-A03A-A45CCEFCFC53}" presName="vert2" presStyleCnt="0"/>
      <dgm:spPr/>
    </dgm:pt>
    <dgm:pt modelId="{895CDE58-872D-4B19-A955-4FC47927248F}" type="pres">
      <dgm:prSet presAssocID="{E9A7AE00-BFCA-4D8E-A03A-A45CCEFCFC53}" presName="thinLine2b" presStyleLbl="callout" presStyleIdx="2" presStyleCnt="3" custLinFactNeighborX="4808"/>
      <dgm:spPr>
        <a:xfrm>
          <a:off x="1116574" y="4748310"/>
          <a:ext cx="4060269" cy="0"/>
        </a:xfrm>
        <a:prstGeom prst="line">
          <a:avLst/>
        </a:prstGeom>
        <a:solidFill>
          <a:srgbClr val="59B0B9">
            <a:hueOff val="0"/>
            <a:satOff val="0"/>
            <a:lumOff val="0"/>
            <a:alphaOff val="0"/>
          </a:srgbClr>
        </a:solidFill>
        <a:ln w="25400" cap="flat" cmpd="sng" algn="ctr">
          <a:solidFill>
            <a:srgbClr val="59B0B9">
              <a:tint val="50000"/>
              <a:hueOff val="0"/>
              <a:satOff val="0"/>
              <a:lumOff val="0"/>
              <a:alphaOff val="0"/>
            </a:srgbClr>
          </a:solidFill>
          <a:prstDash val="solid"/>
        </a:ln>
        <a:effectLst/>
      </dgm:spPr>
    </dgm:pt>
    <dgm:pt modelId="{8DE5435F-BE40-4BAA-BD9C-2D91BA626A98}" type="pres">
      <dgm:prSet presAssocID="{E9A7AE00-BFCA-4D8E-A03A-A45CCEFCFC53}" presName="vertSpace2b" presStyleCnt="0"/>
      <dgm:spPr/>
    </dgm:pt>
  </dgm:ptLst>
  <dgm:cxnLst>
    <dgm:cxn modelId="{A345E661-819F-4CE3-A66A-2D117879DD20}" type="presOf" srcId="{E9A7AE00-BFCA-4D8E-A03A-A45CCEFCFC53}" destId="{4F5932C5-4122-4DA5-A87F-6002B69A0E9B}" srcOrd="0" destOrd="0" presId="urn:microsoft.com/office/officeart/2008/layout/LinedList"/>
    <dgm:cxn modelId="{900B4F42-5D4D-4A09-9ABB-4A9953DAEB04}" srcId="{79B2A925-A5E0-428C-82D5-1E5B171B3F68}" destId="{10068EF3-2B45-4C6F-BD9A-C597A2526FB6}" srcOrd="0" destOrd="0" parTransId="{BB902F6D-F050-430F-99F6-CE6B8432C544}" sibTransId="{0C42535C-953D-45B7-92C4-2281FFCF5924}"/>
    <dgm:cxn modelId="{E05D029E-81C7-4C4E-A021-1072AF583540}" srcId="{79B2A925-A5E0-428C-82D5-1E5B171B3F68}" destId="{F5505D5A-AA8F-41BA-92B2-DDC2A40BC9DA}" srcOrd="1" destOrd="0" parTransId="{ED1C0680-DE5D-4552-AF25-D65593B84ACF}" sibTransId="{F5C0F492-37B5-48D3-8AFB-8CC9C61475D8}"/>
    <dgm:cxn modelId="{33C8CC9F-E3E5-4FE2-839A-B8645D0F16FE}" type="presOf" srcId="{79B2A925-A5E0-428C-82D5-1E5B171B3F68}" destId="{A948E7F5-CF71-4A14-9B40-73A04D0C90D9}" srcOrd="0" destOrd="0" presId="urn:microsoft.com/office/officeart/2008/layout/LinedList"/>
    <dgm:cxn modelId="{F4B537A3-0341-4717-A15F-0820BF0FF8CD}" type="presOf" srcId="{10068EF3-2B45-4C6F-BD9A-C597A2526FB6}" destId="{3677B2F6-8921-431D-AF19-A82C0CEFF8A1}" srcOrd="0" destOrd="0" presId="urn:microsoft.com/office/officeart/2008/layout/LinedList"/>
    <dgm:cxn modelId="{814695E6-B4D5-4149-87CF-839338D15CB2}" type="presOf" srcId="{C4139264-62AC-4489-A81B-109E4F63F64A}" destId="{928EC625-E590-4E32-B912-9C0A390775FD}" srcOrd="0" destOrd="0" presId="urn:microsoft.com/office/officeart/2008/layout/LinedList"/>
    <dgm:cxn modelId="{DC10FBED-67E6-4483-9BCF-2DB218428F3D}" srcId="{79B2A925-A5E0-428C-82D5-1E5B171B3F68}" destId="{E9A7AE00-BFCA-4D8E-A03A-A45CCEFCFC53}" srcOrd="2" destOrd="0" parTransId="{7BD7FB33-A8E2-48E9-ACD5-4179EC124930}" sibTransId="{10C55D2F-B59A-403B-A332-6A1CC64DCB15}"/>
    <dgm:cxn modelId="{FD04DDF2-E499-4615-9A28-70A3A8503F64}" srcId="{C4139264-62AC-4489-A81B-109E4F63F64A}" destId="{79B2A925-A5E0-428C-82D5-1E5B171B3F68}" srcOrd="0" destOrd="0" parTransId="{C9B711E4-B521-4EC9-A7B3-14B2865E79CD}" sibTransId="{FC70E5A9-6DA1-4886-9C03-3659CC394D38}"/>
    <dgm:cxn modelId="{675A5DF4-0616-4AF6-8FF6-79A1EE9E3F26}" type="presOf" srcId="{F5505D5A-AA8F-41BA-92B2-DDC2A40BC9DA}" destId="{5E05AD74-4802-43A6-87E7-44D0070C64F0}" srcOrd="0" destOrd="0" presId="urn:microsoft.com/office/officeart/2008/layout/LinedList"/>
    <dgm:cxn modelId="{BFDBCE8A-0EEA-4813-90A0-5604C7DAA39F}" type="presParOf" srcId="{928EC625-E590-4E32-B912-9C0A390775FD}" destId="{1DCF41AF-C5B3-42D3-BF79-F854BEE0A02F}" srcOrd="0" destOrd="0" presId="urn:microsoft.com/office/officeart/2008/layout/LinedList"/>
    <dgm:cxn modelId="{CDF555AA-3C86-4E36-8FFF-417F63618455}" type="presParOf" srcId="{928EC625-E590-4E32-B912-9C0A390775FD}" destId="{C29BEF74-1D53-44CB-B65E-FA4A26239021}" srcOrd="1" destOrd="0" presId="urn:microsoft.com/office/officeart/2008/layout/LinedList"/>
    <dgm:cxn modelId="{50A17022-258B-4B25-B007-282CD2292057}" type="presParOf" srcId="{C29BEF74-1D53-44CB-B65E-FA4A26239021}" destId="{A948E7F5-CF71-4A14-9B40-73A04D0C90D9}" srcOrd="0" destOrd="0" presId="urn:microsoft.com/office/officeart/2008/layout/LinedList"/>
    <dgm:cxn modelId="{00AD63D7-9F8A-4A76-BAB7-38F230957035}" type="presParOf" srcId="{C29BEF74-1D53-44CB-B65E-FA4A26239021}" destId="{D86EEA2E-55F7-4B8F-BCF2-A21AC3059139}" srcOrd="1" destOrd="0" presId="urn:microsoft.com/office/officeart/2008/layout/LinedList"/>
    <dgm:cxn modelId="{6CDC485E-4CBD-4863-959A-9156A1D35EBC}" type="presParOf" srcId="{D86EEA2E-55F7-4B8F-BCF2-A21AC3059139}" destId="{1A99461F-141A-4B2E-BD7D-C01D675A7A14}" srcOrd="0" destOrd="0" presId="urn:microsoft.com/office/officeart/2008/layout/LinedList"/>
    <dgm:cxn modelId="{586D872F-63A2-4938-8E3F-A77E8EAE53DC}" type="presParOf" srcId="{D86EEA2E-55F7-4B8F-BCF2-A21AC3059139}" destId="{1CF4B586-8D01-4F45-9CB1-357763B3E9D1}" srcOrd="1" destOrd="0" presId="urn:microsoft.com/office/officeart/2008/layout/LinedList"/>
    <dgm:cxn modelId="{12866C4B-0C45-4DBD-8DBA-A0AB416F4FB4}" type="presParOf" srcId="{1CF4B586-8D01-4F45-9CB1-357763B3E9D1}" destId="{969D1858-71BC-4B67-AB69-BF5594FC0F3B}" srcOrd="0" destOrd="0" presId="urn:microsoft.com/office/officeart/2008/layout/LinedList"/>
    <dgm:cxn modelId="{94DA6CC9-C2E1-42B9-9DF2-7EAB26F8AA38}" type="presParOf" srcId="{1CF4B586-8D01-4F45-9CB1-357763B3E9D1}" destId="{3677B2F6-8921-431D-AF19-A82C0CEFF8A1}" srcOrd="1" destOrd="0" presId="urn:microsoft.com/office/officeart/2008/layout/LinedList"/>
    <dgm:cxn modelId="{9495CCB1-95B1-4F9D-81CE-4BDBC776907A}" type="presParOf" srcId="{1CF4B586-8D01-4F45-9CB1-357763B3E9D1}" destId="{D1CE77BF-BDE6-4E0D-9F3C-A2ED0D04696B}" srcOrd="2" destOrd="0" presId="urn:microsoft.com/office/officeart/2008/layout/LinedList"/>
    <dgm:cxn modelId="{AA7FC4DA-1980-4211-867E-55D152FD8E3F}" type="presParOf" srcId="{D86EEA2E-55F7-4B8F-BCF2-A21AC3059139}" destId="{087F9453-94FE-4864-8D17-43609FC2DE6C}" srcOrd="2" destOrd="0" presId="urn:microsoft.com/office/officeart/2008/layout/LinedList"/>
    <dgm:cxn modelId="{18981583-8E9F-4DF1-8592-B84A21A3B15E}" type="presParOf" srcId="{D86EEA2E-55F7-4B8F-BCF2-A21AC3059139}" destId="{F53458AE-C230-4917-9E15-FFF1F2FD6384}" srcOrd="3" destOrd="0" presId="urn:microsoft.com/office/officeart/2008/layout/LinedList"/>
    <dgm:cxn modelId="{CAD77887-A3B6-4DE3-B97F-A8E86EA53F46}" type="presParOf" srcId="{D86EEA2E-55F7-4B8F-BCF2-A21AC3059139}" destId="{9FE62273-6F21-42B7-BBE8-3507F3AACD77}" srcOrd="4" destOrd="0" presId="urn:microsoft.com/office/officeart/2008/layout/LinedList"/>
    <dgm:cxn modelId="{06F573CB-F6AE-45DB-BA7A-955671FE8138}" type="presParOf" srcId="{9FE62273-6F21-42B7-BBE8-3507F3AACD77}" destId="{B37A35A7-6E4A-4271-95C5-18F4614C1DD7}" srcOrd="0" destOrd="0" presId="urn:microsoft.com/office/officeart/2008/layout/LinedList"/>
    <dgm:cxn modelId="{35BA96BD-9F87-42FE-8F11-DF63935797FB}" type="presParOf" srcId="{9FE62273-6F21-42B7-BBE8-3507F3AACD77}" destId="{5E05AD74-4802-43A6-87E7-44D0070C64F0}" srcOrd="1" destOrd="0" presId="urn:microsoft.com/office/officeart/2008/layout/LinedList"/>
    <dgm:cxn modelId="{4C242952-6506-4A6F-A027-822DA90A05CA}" type="presParOf" srcId="{9FE62273-6F21-42B7-BBE8-3507F3AACD77}" destId="{A4AF736B-A805-4583-8F8B-C6E6DB8C94A4}" srcOrd="2" destOrd="0" presId="urn:microsoft.com/office/officeart/2008/layout/LinedList"/>
    <dgm:cxn modelId="{7D7B2135-6B48-40AA-826D-3F79AF1AAF9D}" type="presParOf" srcId="{D86EEA2E-55F7-4B8F-BCF2-A21AC3059139}" destId="{1DE29E7D-66CD-46E0-B297-64508A873352}" srcOrd="5" destOrd="0" presId="urn:microsoft.com/office/officeart/2008/layout/LinedList"/>
    <dgm:cxn modelId="{5D74A1C2-A7DA-42F8-8736-AD783C00F5AE}" type="presParOf" srcId="{D86EEA2E-55F7-4B8F-BCF2-A21AC3059139}" destId="{263A7270-FB88-4BE1-B376-ACA3B8DB4258}" srcOrd="6" destOrd="0" presId="urn:microsoft.com/office/officeart/2008/layout/LinedList"/>
    <dgm:cxn modelId="{C129CD41-E2C1-420C-B88B-355CFDE8F627}" type="presParOf" srcId="{D86EEA2E-55F7-4B8F-BCF2-A21AC3059139}" destId="{7A7D92CB-7417-4D19-B889-4C5060DB2C2A}" srcOrd="7" destOrd="0" presId="urn:microsoft.com/office/officeart/2008/layout/LinedList"/>
    <dgm:cxn modelId="{64776830-89A7-4086-9AE4-B19EFE8625BF}" type="presParOf" srcId="{7A7D92CB-7417-4D19-B889-4C5060DB2C2A}" destId="{142E9FAF-60E5-4B1E-8F2D-2170AA15BD6A}" srcOrd="0" destOrd="0" presId="urn:microsoft.com/office/officeart/2008/layout/LinedList"/>
    <dgm:cxn modelId="{352577A2-6B86-40A9-A585-C87786F2949F}" type="presParOf" srcId="{7A7D92CB-7417-4D19-B889-4C5060DB2C2A}" destId="{4F5932C5-4122-4DA5-A87F-6002B69A0E9B}" srcOrd="1" destOrd="0" presId="urn:microsoft.com/office/officeart/2008/layout/LinedList"/>
    <dgm:cxn modelId="{32D3610A-9E7E-4279-9308-2453AEDDF7B8}" type="presParOf" srcId="{7A7D92CB-7417-4D19-B889-4C5060DB2C2A}" destId="{6A64D928-3731-408B-8B7B-CA5275D0CCA5}" srcOrd="2" destOrd="0" presId="urn:microsoft.com/office/officeart/2008/layout/LinedList"/>
    <dgm:cxn modelId="{727FCF62-D1BE-48C9-9315-D31BC35DFF08}" type="presParOf" srcId="{D86EEA2E-55F7-4B8F-BCF2-A21AC3059139}" destId="{895CDE58-872D-4B19-A955-4FC47927248F}" srcOrd="8" destOrd="0" presId="urn:microsoft.com/office/officeart/2008/layout/LinedList"/>
    <dgm:cxn modelId="{05D7737E-2002-488C-BCFA-591874559CA0}" type="presParOf" srcId="{D86EEA2E-55F7-4B8F-BCF2-A21AC3059139}" destId="{8DE5435F-BE40-4BAA-BD9C-2D91BA626A98}" srcOrd="9" destOrd="0" presId="urn:microsoft.com/office/officeart/2008/layout/LinedList"/>
  </dgm:cxnLst>
  <dgm:bg>
    <a:solidFill>
      <a:srgbClr val="CBC1DB"/>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9C2108-9B33-4851-B07F-34ED390D1938}" type="doc">
      <dgm:prSet loTypeId="urn:microsoft.com/office/officeart/2005/8/layout/hierarchy3" loCatId="hierarchy" qsTypeId="urn:microsoft.com/office/officeart/2005/8/quickstyle/simple1" qsCatId="simple" csTypeId="urn:microsoft.com/office/officeart/2005/8/colors/accent6_2" csCatId="accent6" phldr="1"/>
      <dgm:spPr/>
      <dgm:t>
        <a:bodyPr/>
        <a:lstStyle/>
        <a:p>
          <a:endParaRPr lang="en-US"/>
        </a:p>
      </dgm:t>
    </dgm:pt>
    <dgm:pt modelId="{0CB98CED-1E95-4F1D-A491-1BBABBFC60CD}">
      <dgm:prSet phldrT="[Text]"/>
      <dgm:spPr/>
      <dgm:t>
        <a:bodyPr/>
        <a:lstStyle/>
        <a:p>
          <a:r>
            <a:rPr lang="en-US" dirty="0">
              <a:latin typeface="Segoe UI" panose="020B0502040204020203" pitchFamily="34" charset="0"/>
              <a:cs typeface="Segoe UI" panose="020B0502040204020203" pitchFamily="34" charset="0"/>
            </a:rPr>
            <a:t>Proactive Network Monitoring &amp; Reporting</a:t>
          </a:r>
        </a:p>
        <a:p>
          <a:r>
            <a:rPr lang="en-US" dirty="0">
              <a:latin typeface="Segoe UI" panose="020B0502040204020203" pitchFamily="34" charset="0"/>
              <a:cs typeface="Segoe UI" panose="020B0502040204020203" pitchFamily="34" charset="0"/>
            </a:rPr>
            <a:t>(PNMR)</a:t>
          </a:r>
        </a:p>
      </dgm:t>
    </dgm:pt>
    <dgm:pt modelId="{F1038321-18AC-4D6C-B16B-BB54445EABB0}" type="parTrans" cxnId="{78E959E9-DE3C-4F39-B17D-66D7FFE7C1F7}">
      <dgm:prSet/>
      <dgm:spPr/>
      <dgm:t>
        <a:bodyPr/>
        <a:lstStyle/>
        <a:p>
          <a:endParaRPr lang="en-US"/>
        </a:p>
      </dgm:t>
    </dgm:pt>
    <dgm:pt modelId="{597A6352-F00C-420E-ACF8-85AF380899FF}" type="sibTrans" cxnId="{78E959E9-DE3C-4F39-B17D-66D7FFE7C1F7}">
      <dgm:prSet/>
      <dgm:spPr/>
      <dgm:t>
        <a:bodyPr/>
        <a:lstStyle/>
        <a:p>
          <a:endParaRPr lang="en-US"/>
        </a:p>
      </dgm:t>
    </dgm:pt>
    <dgm:pt modelId="{F06D917E-CF8A-40FA-AED2-721E1DFFCEBE}">
      <dgm:prSet phldrT="[Text]" custT="1"/>
      <dgm:spPr/>
      <dgm:t>
        <a:bodyPr/>
        <a:lstStyle/>
        <a:p>
          <a:pPr marL="0" lvl="0" indent="0" algn="ctr" defTabSz="755650">
            <a:lnSpc>
              <a:spcPct val="90000"/>
            </a:lnSpc>
            <a:spcBef>
              <a:spcPct val="0"/>
            </a:spcBef>
            <a:spcAft>
              <a:spcPct val="35000"/>
            </a:spcAft>
            <a:buNone/>
          </a:pPr>
          <a:r>
            <a:rPr lang="en-US" sz="170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Proactive Network Monitoring &amp; Management</a:t>
          </a:r>
        </a:p>
        <a:p>
          <a:pPr marL="0" lvl="0" indent="0" algn="ctr" defTabSz="755650">
            <a:lnSpc>
              <a:spcPct val="90000"/>
            </a:lnSpc>
            <a:spcBef>
              <a:spcPct val="0"/>
            </a:spcBef>
            <a:spcAft>
              <a:spcPct val="35000"/>
            </a:spcAft>
            <a:buNone/>
          </a:pPr>
          <a:r>
            <a:rPr lang="en-US" sz="170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(PNMM)</a:t>
          </a:r>
        </a:p>
      </dgm:t>
    </dgm:pt>
    <dgm:pt modelId="{91EE8A1A-E574-4E56-BFCB-865D0E65FEBA}" type="parTrans" cxnId="{A2FB3E2E-02A5-4CA9-9CB5-C11773DE1B47}">
      <dgm:prSet/>
      <dgm:spPr/>
      <dgm:t>
        <a:bodyPr/>
        <a:lstStyle/>
        <a:p>
          <a:endParaRPr lang="en-US"/>
        </a:p>
      </dgm:t>
    </dgm:pt>
    <dgm:pt modelId="{C37DC335-A2EF-46B2-849C-6715E774B7C0}" type="sibTrans" cxnId="{A2FB3E2E-02A5-4CA9-9CB5-C11773DE1B47}">
      <dgm:prSet/>
      <dgm:spPr/>
      <dgm:t>
        <a:bodyPr/>
        <a:lstStyle/>
        <a:p>
          <a:endParaRPr lang="en-US"/>
        </a:p>
      </dgm:t>
    </dgm:pt>
    <dgm:pt modelId="{4DC24C0F-F642-483E-9BDB-85BC63CB060A}">
      <dgm:prSet phldrT="[Text]"/>
      <dgm:spPr/>
      <dgm:t>
        <a:bodyPr/>
        <a:lstStyle/>
        <a:p>
          <a:r>
            <a:rPr lang="en-US" dirty="0">
              <a:latin typeface="Segoe UI" panose="020B0502040204020203" pitchFamily="34" charset="0"/>
              <a:cs typeface="Segoe UI" panose="020B0502040204020203" pitchFamily="34" charset="0"/>
            </a:rPr>
            <a:t>Shared NOC SOC Services</a:t>
          </a:r>
        </a:p>
      </dgm:t>
    </dgm:pt>
    <dgm:pt modelId="{645B3635-979B-4087-8A97-122BE3DEF39D}" type="parTrans" cxnId="{498893AF-22D0-42E8-8960-22D451280266}">
      <dgm:prSet/>
      <dgm:spPr/>
      <dgm:t>
        <a:bodyPr/>
        <a:lstStyle/>
        <a:p>
          <a:endParaRPr lang="en-US"/>
        </a:p>
      </dgm:t>
    </dgm:pt>
    <dgm:pt modelId="{8BFF5F1A-7C5D-4BF8-9D79-4DE912F0E16D}" type="sibTrans" cxnId="{498893AF-22D0-42E8-8960-22D451280266}">
      <dgm:prSet/>
      <dgm:spPr/>
      <dgm:t>
        <a:bodyPr/>
        <a:lstStyle/>
        <a:p>
          <a:endParaRPr lang="en-US"/>
        </a:p>
      </dgm:t>
    </dgm:pt>
    <dgm:pt modelId="{DCDFF223-B528-4AD2-97D8-C802A097867A}">
      <dgm:prSet phldrT="[Text]" custT="1"/>
      <dgm:spPr/>
      <dgm:t>
        <a:bodyPr/>
        <a:lstStyle/>
        <a:p>
          <a:pPr marL="0" lvl="0" indent="0" algn="ctr" defTabSz="488950">
            <a:lnSpc>
              <a:spcPct val="90000"/>
            </a:lnSpc>
            <a:spcBef>
              <a:spcPct val="0"/>
            </a:spcBef>
            <a:spcAft>
              <a:spcPct val="35000"/>
            </a:spcAft>
            <a:buNone/>
          </a:pPr>
          <a:r>
            <a:rPr lang="en-US" sz="1100" kern="1200" dirty="0">
              <a:solidFill>
                <a:prstClr val="white"/>
              </a:solidFill>
              <a:latin typeface="Segoe UI" panose="020B0502040204020203" pitchFamily="34" charset="0"/>
              <a:ea typeface="+mn-ea"/>
              <a:cs typeface="Segoe UI" panose="020B0502040204020203" pitchFamily="34" charset="0"/>
            </a:rPr>
            <a:t>Hybrid NOC SOC Services</a:t>
          </a:r>
        </a:p>
      </dgm:t>
    </dgm:pt>
    <dgm:pt modelId="{D9393521-AA16-4DEC-80FE-BABA77B26E6D}" type="parTrans" cxnId="{73B5481D-EE19-456C-85C8-B23538484896}">
      <dgm:prSet/>
      <dgm:spPr/>
      <dgm:t>
        <a:bodyPr/>
        <a:lstStyle/>
        <a:p>
          <a:endParaRPr lang="en-US"/>
        </a:p>
      </dgm:t>
    </dgm:pt>
    <dgm:pt modelId="{DE5D3D41-895D-4EC5-A130-E2E9AAA39E9B}" type="sibTrans" cxnId="{73B5481D-EE19-456C-85C8-B23538484896}">
      <dgm:prSet/>
      <dgm:spPr/>
      <dgm:t>
        <a:bodyPr/>
        <a:lstStyle/>
        <a:p>
          <a:endParaRPr lang="en-US"/>
        </a:p>
      </dgm:t>
    </dgm:pt>
    <dgm:pt modelId="{72142188-5DAC-4B21-B9AC-AE86F09FC5B5}">
      <dgm:prSet phldrT="[Text]" custT="1"/>
      <dgm:spPr/>
      <dgm:t>
        <a:bodyPr/>
        <a:lstStyle/>
        <a:p>
          <a:pPr marL="0" lvl="0" algn="ctr" defTabSz="755650">
            <a:lnSpc>
              <a:spcPct val="90000"/>
            </a:lnSpc>
            <a:spcBef>
              <a:spcPct val="0"/>
            </a:spcBef>
            <a:spcAft>
              <a:spcPct val="35000"/>
            </a:spcAft>
            <a:buNone/>
          </a:pPr>
          <a:r>
            <a:rPr lang="en-US" sz="170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Shared Global NOC from Sify</a:t>
          </a:r>
        </a:p>
      </dgm:t>
    </dgm:pt>
    <dgm:pt modelId="{12E56F62-4464-437D-99C5-1EBC62A9E8CC}" type="parTrans" cxnId="{6DA7C6E0-2982-466B-BC52-3A8157C43697}">
      <dgm:prSet/>
      <dgm:spPr/>
      <dgm:t>
        <a:bodyPr/>
        <a:lstStyle/>
        <a:p>
          <a:endParaRPr lang="en-US"/>
        </a:p>
      </dgm:t>
    </dgm:pt>
    <dgm:pt modelId="{83224722-6F3D-4A30-BAA7-79B06192176C}" type="sibTrans" cxnId="{6DA7C6E0-2982-466B-BC52-3A8157C43697}">
      <dgm:prSet/>
      <dgm:spPr/>
      <dgm:t>
        <a:bodyPr/>
        <a:lstStyle/>
        <a:p>
          <a:endParaRPr lang="en-US"/>
        </a:p>
      </dgm:t>
    </dgm:pt>
    <dgm:pt modelId="{B5060DAA-41CF-48BD-8B4E-B86D716B4466}">
      <dgm:prSet phldrT="[Text]" custT="1"/>
      <dgm:spPr/>
      <dgm:t>
        <a:bodyPr/>
        <a:lstStyle/>
        <a:p>
          <a:pPr marL="0" lvl="0" indent="0" algn="ctr" defTabSz="755650">
            <a:lnSpc>
              <a:spcPct val="90000"/>
            </a:lnSpc>
            <a:spcBef>
              <a:spcPct val="0"/>
            </a:spcBef>
            <a:spcAft>
              <a:spcPct val="35000"/>
            </a:spcAft>
            <a:buNone/>
          </a:pPr>
          <a:r>
            <a:rPr lang="en-US" sz="170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Backed by minimal On-Premise Resources</a:t>
          </a:r>
        </a:p>
      </dgm:t>
    </dgm:pt>
    <dgm:pt modelId="{89D8CC38-6331-4BFE-AB6E-74B0E555831A}" type="parTrans" cxnId="{448C47C4-8507-43A5-8171-75B6E01275E3}">
      <dgm:prSet/>
      <dgm:spPr/>
      <dgm:t>
        <a:bodyPr/>
        <a:lstStyle/>
        <a:p>
          <a:endParaRPr lang="en-US"/>
        </a:p>
      </dgm:t>
    </dgm:pt>
    <dgm:pt modelId="{51823DA4-BDA9-48EE-AC0F-9048DD350165}" type="sibTrans" cxnId="{448C47C4-8507-43A5-8171-75B6E01275E3}">
      <dgm:prSet/>
      <dgm:spPr/>
      <dgm:t>
        <a:bodyPr/>
        <a:lstStyle/>
        <a:p>
          <a:endParaRPr lang="en-US"/>
        </a:p>
      </dgm:t>
    </dgm:pt>
    <dgm:pt modelId="{567EB238-E3FA-4293-9A72-0CEF13EE8C5D}">
      <dgm:prSet phldrT="[Text]" custT="1"/>
      <dgm:spPr/>
      <dgm:t>
        <a:bodyPr/>
        <a:lstStyle/>
        <a:p>
          <a:pPr marL="0" lvl="0" indent="0" algn="ctr" defTabSz="755650">
            <a:lnSpc>
              <a:spcPct val="90000"/>
            </a:lnSpc>
            <a:spcBef>
              <a:spcPct val="0"/>
            </a:spcBef>
            <a:spcAft>
              <a:spcPct val="35000"/>
            </a:spcAft>
            <a:buNone/>
          </a:pPr>
          <a:r>
            <a:rPr lang="en-US" sz="170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Dedicated Resources for Customer NOC Operations within Sify GNOC</a:t>
          </a:r>
        </a:p>
      </dgm:t>
    </dgm:pt>
    <dgm:pt modelId="{B5A9DAAF-C409-4730-BD22-02F78B645A3C}" type="parTrans" cxnId="{8D78B92F-379D-467F-A210-0BF37ECEE539}">
      <dgm:prSet/>
      <dgm:spPr/>
      <dgm:t>
        <a:bodyPr/>
        <a:lstStyle/>
        <a:p>
          <a:endParaRPr lang="en-US"/>
        </a:p>
      </dgm:t>
    </dgm:pt>
    <dgm:pt modelId="{9E27E33D-E59A-435D-8F72-1D9BF99F33E0}" type="sibTrans" cxnId="{8D78B92F-379D-467F-A210-0BF37ECEE539}">
      <dgm:prSet/>
      <dgm:spPr/>
      <dgm:t>
        <a:bodyPr/>
        <a:lstStyle/>
        <a:p>
          <a:endParaRPr lang="en-US"/>
        </a:p>
      </dgm:t>
    </dgm:pt>
    <dgm:pt modelId="{A97B8EFF-2AD3-4C04-871C-32DAD0FD1F54}">
      <dgm:prSet phldrT="[Text]" custT="1"/>
      <dgm:spPr/>
      <dgm:t>
        <a:bodyPr/>
        <a:lstStyle/>
        <a:p>
          <a:pPr marL="0" lvl="0" indent="0" algn="ctr" defTabSz="488950">
            <a:lnSpc>
              <a:spcPct val="90000"/>
            </a:lnSpc>
            <a:spcBef>
              <a:spcPct val="0"/>
            </a:spcBef>
            <a:spcAft>
              <a:spcPct val="35000"/>
            </a:spcAft>
            <a:buNone/>
          </a:pPr>
          <a:r>
            <a:rPr lang="en-US" sz="1100" kern="1200" dirty="0">
              <a:solidFill>
                <a:prstClr val="white"/>
              </a:solidFill>
              <a:latin typeface="Segoe UI" panose="020B0502040204020203" pitchFamily="34" charset="0"/>
              <a:ea typeface="+mn-ea"/>
              <a:cs typeface="Segoe UI" panose="020B0502040204020203" pitchFamily="34" charset="0"/>
            </a:rPr>
            <a:t>Dedicated NOC SOC Services</a:t>
          </a:r>
        </a:p>
      </dgm:t>
    </dgm:pt>
    <dgm:pt modelId="{2D0B5BDE-0711-47A2-BEB3-6647AF859F0E}" type="parTrans" cxnId="{19E00590-A8E8-4AFD-A653-48370714E545}">
      <dgm:prSet/>
      <dgm:spPr/>
      <dgm:t>
        <a:bodyPr/>
        <a:lstStyle/>
        <a:p>
          <a:endParaRPr lang="en-US"/>
        </a:p>
      </dgm:t>
    </dgm:pt>
    <dgm:pt modelId="{0218DD1D-C89E-4897-9C54-3A7D94F63325}" type="sibTrans" cxnId="{19E00590-A8E8-4AFD-A653-48370714E545}">
      <dgm:prSet/>
      <dgm:spPr/>
      <dgm:t>
        <a:bodyPr/>
        <a:lstStyle/>
        <a:p>
          <a:endParaRPr lang="en-US"/>
        </a:p>
      </dgm:t>
    </dgm:pt>
    <dgm:pt modelId="{DE56D273-19B0-44B6-A349-9E0A17F90E82}">
      <dgm:prSet phldrT="[Text]" custT="1"/>
      <dgm:spPr/>
      <dgm:t>
        <a:bodyPr/>
        <a:lstStyle/>
        <a:p>
          <a:pPr marL="0" lvl="0" indent="0" algn="ctr" defTabSz="755650">
            <a:lnSpc>
              <a:spcPct val="90000"/>
            </a:lnSpc>
            <a:spcBef>
              <a:spcPct val="0"/>
            </a:spcBef>
            <a:spcAft>
              <a:spcPct val="35000"/>
            </a:spcAft>
            <a:buNone/>
          </a:pPr>
          <a:r>
            <a:rPr lang="en-US" sz="170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Dedicated On-premise NOC Setup for Customers*</a:t>
          </a:r>
        </a:p>
      </dgm:t>
    </dgm:pt>
    <dgm:pt modelId="{C1E900B8-1FE4-432F-B8AA-961719CAF149}" type="parTrans" cxnId="{7110720C-AB56-4135-A2BC-F931A875F1B7}">
      <dgm:prSet/>
      <dgm:spPr/>
      <dgm:t>
        <a:bodyPr/>
        <a:lstStyle/>
        <a:p>
          <a:endParaRPr lang="en-US"/>
        </a:p>
      </dgm:t>
    </dgm:pt>
    <dgm:pt modelId="{F7A0EA8A-CF87-4D23-8C32-A4D94DF188A2}" type="sibTrans" cxnId="{7110720C-AB56-4135-A2BC-F931A875F1B7}">
      <dgm:prSet/>
      <dgm:spPr/>
      <dgm:t>
        <a:bodyPr/>
        <a:lstStyle/>
        <a:p>
          <a:endParaRPr lang="en-US"/>
        </a:p>
      </dgm:t>
    </dgm:pt>
    <dgm:pt modelId="{D5AE3D26-ACDF-4B64-9501-9B4C1594FB92}" type="pres">
      <dgm:prSet presAssocID="{369C2108-9B33-4851-B07F-34ED390D1938}" presName="diagram" presStyleCnt="0">
        <dgm:presLayoutVars>
          <dgm:chPref val="1"/>
          <dgm:dir/>
          <dgm:animOne val="branch"/>
          <dgm:animLvl val="lvl"/>
          <dgm:resizeHandles/>
        </dgm:presLayoutVars>
      </dgm:prSet>
      <dgm:spPr/>
    </dgm:pt>
    <dgm:pt modelId="{BC8F29E7-4AC2-4FC6-BD35-2C7DA6F05FBC}" type="pres">
      <dgm:prSet presAssocID="{4DC24C0F-F642-483E-9BDB-85BC63CB060A}" presName="root" presStyleCnt="0"/>
      <dgm:spPr/>
    </dgm:pt>
    <dgm:pt modelId="{9BC33A82-8BF1-41D7-9AF3-2D789D363FEF}" type="pres">
      <dgm:prSet presAssocID="{4DC24C0F-F642-483E-9BDB-85BC63CB060A}" presName="rootComposite" presStyleCnt="0"/>
      <dgm:spPr/>
    </dgm:pt>
    <dgm:pt modelId="{411F8615-59A3-4496-B053-4A2272DF003F}" type="pres">
      <dgm:prSet presAssocID="{4DC24C0F-F642-483E-9BDB-85BC63CB060A}" presName="rootText" presStyleLbl="node1" presStyleIdx="0" presStyleCnt="3" custScaleX="61803" custScaleY="30876"/>
      <dgm:spPr/>
    </dgm:pt>
    <dgm:pt modelId="{E7A63C22-925B-4F51-B2FB-663B60288781}" type="pres">
      <dgm:prSet presAssocID="{4DC24C0F-F642-483E-9BDB-85BC63CB060A}" presName="rootConnector" presStyleLbl="node1" presStyleIdx="0" presStyleCnt="3"/>
      <dgm:spPr/>
    </dgm:pt>
    <dgm:pt modelId="{23BB58AB-6A51-4342-920D-53A67074A231}" type="pres">
      <dgm:prSet presAssocID="{4DC24C0F-F642-483E-9BDB-85BC63CB060A}" presName="childShape" presStyleCnt="0"/>
      <dgm:spPr/>
    </dgm:pt>
    <dgm:pt modelId="{466D0F7C-BAB0-4E69-ABF6-A9D732F33FE5}" type="pres">
      <dgm:prSet presAssocID="{F1038321-18AC-4D6C-B16B-BB54445EABB0}" presName="Name13" presStyleLbl="parChTrans1D2" presStyleIdx="0" presStyleCnt="6"/>
      <dgm:spPr/>
    </dgm:pt>
    <dgm:pt modelId="{151C7846-BF89-4E72-8AB9-0BD81B083F6C}" type="pres">
      <dgm:prSet presAssocID="{0CB98CED-1E95-4F1D-A491-1BBABBFC60CD}" presName="childText" presStyleLbl="bgAcc1" presStyleIdx="0" presStyleCnt="6" custScaleX="111772">
        <dgm:presLayoutVars>
          <dgm:bulletEnabled val="1"/>
        </dgm:presLayoutVars>
      </dgm:prSet>
      <dgm:spPr/>
    </dgm:pt>
    <dgm:pt modelId="{900C7121-BF44-4C07-83BF-E8BC399C22D5}" type="pres">
      <dgm:prSet presAssocID="{91EE8A1A-E574-4E56-BFCB-865D0E65FEBA}" presName="Name13" presStyleLbl="parChTrans1D2" presStyleIdx="1" presStyleCnt="6"/>
      <dgm:spPr/>
    </dgm:pt>
    <dgm:pt modelId="{394A7A79-CF3E-4923-9086-101118DF151F}" type="pres">
      <dgm:prSet presAssocID="{F06D917E-CF8A-40FA-AED2-721E1DFFCEBE}" presName="childText" presStyleLbl="bgAcc1" presStyleIdx="1" presStyleCnt="6" custScaleX="111772">
        <dgm:presLayoutVars>
          <dgm:bulletEnabled val="1"/>
        </dgm:presLayoutVars>
      </dgm:prSet>
      <dgm:spPr/>
    </dgm:pt>
    <dgm:pt modelId="{A2A48D78-A182-4E2A-A250-77826C61D5CB}" type="pres">
      <dgm:prSet presAssocID="{DCDFF223-B528-4AD2-97D8-C802A097867A}" presName="root" presStyleCnt="0"/>
      <dgm:spPr/>
    </dgm:pt>
    <dgm:pt modelId="{EA94E868-4B9E-4A70-AF29-B36663FADA23}" type="pres">
      <dgm:prSet presAssocID="{DCDFF223-B528-4AD2-97D8-C802A097867A}" presName="rootComposite" presStyleCnt="0"/>
      <dgm:spPr/>
    </dgm:pt>
    <dgm:pt modelId="{1AD9D8E4-B23A-43BA-BBBC-EB31A77B6B56}" type="pres">
      <dgm:prSet presAssocID="{DCDFF223-B528-4AD2-97D8-C802A097867A}" presName="rootText" presStyleLbl="node1" presStyleIdx="1" presStyleCnt="3" custScaleX="54675" custScaleY="27206"/>
      <dgm:spPr/>
    </dgm:pt>
    <dgm:pt modelId="{14716B07-8D97-45E7-AEDA-621EDE210784}" type="pres">
      <dgm:prSet presAssocID="{DCDFF223-B528-4AD2-97D8-C802A097867A}" presName="rootConnector" presStyleLbl="node1" presStyleIdx="1" presStyleCnt="3"/>
      <dgm:spPr/>
    </dgm:pt>
    <dgm:pt modelId="{63A8501C-8A8A-47BD-B3D3-9DD54CEB086B}" type="pres">
      <dgm:prSet presAssocID="{DCDFF223-B528-4AD2-97D8-C802A097867A}" presName="childShape" presStyleCnt="0"/>
      <dgm:spPr/>
    </dgm:pt>
    <dgm:pt modelId="{C740FCD9-0626-4C65-BE85-B5C6B8D5F0E1}" type="pres">
      <dgm:prSet presAssocID="{12E56F62-4464-437D-99C5-1EBC62A9E8CC}" presName="Name13" presStyleLbl="parChTrans1D2" presStyleIdx="2" presStyleCnt="6"/>
      <dgm:spPr/>
    </dgm:pt>
    <dgm:pt modelId="{5515E9D4-2DDB-4263-B218-F3D507D4C325}" type="pres">
      <dgm:prSet presAssocID="{72142188-5DAC-4B21-B9AC-AE86F09FC5B5}" presName="childText" presStyleLbl="bgAcc1" presStyleIdx="2" presStyleCnt="6">
        <dgm:presLayoutVars>
          <dgm:bulletEnabled val="1"/>
        </dgm:presLayoutVars>
      </dgm:prSet>
      <dgm:spPr/>
    </dgm:pt>
    <dgm:pt modelId="{78AAEF7A-4FC9-47B3-950B-BD45043C78CC}" type="pres">
      <dgm:prSet presAssocID="{89D8CC38-6331-4BFE-AB6E-74B0E555831A}" presName="Name13" presStyleLbl="parChTrans1D2" presStyleIdx="3" presStyleCnt="6"/>
      <dgm:spPr/>
    </dgm:pt>
    <dgm:pt modelId="{13809FC1-A2AC-4AC9-8297-8E9967060A1E}" type="pres">
      <dgm:prSet presAssocID="{B5060DAA-41CF-48BD-8B4E-B86D716B4466}" presName="childText" presStyleLbl="bgAcc1" presStyleIdx="3" presStyleCnt="6">
        <dgm:presLayoutVars>
          <dgm:bulletEnabled val="1"/>
        </dgm:presLayoutVars>
      </dgm:prSet>
      <dgm:spPr/>
    </dgm:pt>
    <dgm:pt modelId="{6869D332-9445-41DA-908A-B75577643A1A}" type="pres">
      <dgm:prSet presAssocID="{A97B8EFF-2AD3-4C04-871C-32DAD0FD1F54}" presName="root" presStyleCnt="0"/>
      <dgm:spPr/>
    </dgm:pt>
    <dgm:pt modelId="{2CAA8584-2DA4-4CE3-AD59-D260ACAB0F4A}" type="pres">
      <dgm:prSet presAssocID="{A97B8EFF-2AD3-4C04-871C-32DAD0FD1F54}" presName="rootComposite" presStyleCnt="0"/>
      <dgm:spPr/>
    </dgm:pt>
    <dgm:pt modelId="{5D456A34-FB69-4725-86FA-5FE77C0EAB51}" type="pres">
      <dgm:prSet presAssocID="{A97B8EFF-2AD3-4C04-871C-32DAD0FD1F54}" presName="rootText" presStyleLbl="node1" presStyleIdx="2" presStyleCnt="3" custScaleX="54675" custScaleY="28926"/>
      <dgm:spPr/>
    </dgm:pt>
    <dgm:pt modelId="{E47080F5-22D9-41CB-A775-AFD1C54708BD}" type="pres">
      <dgm:prSet presAssocID="{A97B8EFF-2AD3-4C04-871C-32DAD0FD1F54}" presName="rootConnector" presStyleLbl="node1" presStyleIdx="2" presStyleCnt="3"/>
      <dgm:spPr/>
    </dgm:pt>
    <dgm:pt modelId="{869EF581-A54F-4D4B-A4C8-934BE76C2FB6}" type="pres">
      <dgm:prSet presAssocID="{A97B8EFF-2AD3-4C04-871C-32DAD0FD1F54}" presName="childShape" presStyleCnt="0"/>
      <dgm:spPr/>
    </dgm:pt>
    <dgm:pt modelId="{6C3BACC6-B546-4471-BDA5-79371B0678F1}" type="pres">
      <dgm:prSet presAssocID="{B5A9DAAF-C409-4730-BD22-02F78B645A3C}" presName="Name13" presStyleLbl="parChTrans1D2" presStyleIdx="4" presStyleCnt="6"/>
      <dgm:spPr/>
    </dgm:pt>
    <dgm:pt modelId="{A05DE85B-50CB-472E-82E9-ED4C9B9CB72E}" type="pres">
      <dgm:prSet presAssocID="{567EB238-E3FA-4293-9A72-0CEF13EE8C5D}" presName="childText" presStyleLbl="bgAcc1" presStyleIdx="4" presStyleCnt="6">
        <dgm:presLayoutVars>
          <dgm:bulletEnabled val="1"/>
        </dgm:presLayoutVars>
      </dgm:prSet>
      <dgm:spPr/>
    </dgm:pt>
    <dgm:pt modelId="{02FB1E20-16E2-45FF-A303-E090A8397F21}" type="pres">
      <dgm:prSet presAssocID="{C1E900B8-1FE4-432F-B8AA-961719CAF149}" presName="Name13" presStyleLbl="parChTrans1D2" presStyleIdx="5" presStyleCnt="6"/>
      <dgm:spPr/>
    </dgm:pt>
    <dgm:pt modelId="{D98DCA3B-EC87-477D-8B57-3F02D1405C4B}" type="pres">
      <dgm:prSet presAssocID="{DE56D273-19B0-44B6-A349-9E0A17F90E82}" presName="childText" presStyleLbl="bgAcc1" presStyleIdx="5" presStyleCnt="6">
        <dgm:presLayoutVars>
          <dgm:bulletEnabled val="1"/>
        </dgm:presLayoutVars>
      </dgm:prSet>
      <dgm:spPr/>
    </dgm:pt>
  </dgm:ptLst>
  <dgm:cxnLst>
    <dgm:cxn modelId="{7110720C-AB56-4135-A2BC-F931A875F1B7}" srcId="{A97B8EFF-2AD3-4C04-871C-32DAD0FD1F54}" destId="{DE56D273-19B0-44B6-A349-9E0A17F90E82}" srcOrd="1" destOrd="0" parTransId="{C1E900B8-1FE4-432F-B8AA-961719CAF149}" sibTransId="{F7A0EA8A-CF87-4D23-8C32-A4D94DF188A2}"/>
    <dgm:cxn modelId="{00F64014-DD53-4FF6-A526-505D014965D0}" type="presOf" srcId="{72142188-5DAC-4B21-B9AC-AE86F09FC5B5}" destId="{5515E9D4-2DDB-4263-B218-F3D507D4C325}" srcOrd="0" destOrd="0" presId="urn:microsoft.com/office/officeart/2005/8/layout/hierarchy3"/>
    <dgm:cxn modelId="{73B5481D-EE19-456C-85C8-B23538484896}" srcId="{369C2108-9B33-4851-B07F-34ED390D1938}" destId="{DCDFF223-B528-4AD2-97D8-C802A097867A}" srcOrd="1" destOrd="0" parTransId="{D9393521-AA16-4DEC-80FE-BABA77B26E6D}" sibTransId="{DE5D3D41-895D-4EC5-A130-E2E9AAA39E9B}"/>
    <dgm:cxn modelId="{A2FB3E2E-02A5-4CA9-9CB5-C11773DE1B47}" srcId="{4DC24C0F-F642-483E-9BDB-85BC63CB060A}" destId="{F06D917E-CF8A-40FA-AED2-721E1DFFCEBE}" srcOrd="1" destOrd="0" parTransId="{91EE8A1A-E574-4E56-BFCB-865D0E65FEBA}" sibTransId="{C37DC335-A2EF-46B2-849C-6715E774B7C0}"/>
    <dgm:cxn modelId="{8D78B92F-379D-467F-A210-0BF37ECEE539}" srcId="{A97B8EFF-2AD3-4C04-871C-32DAD0FD1F54}" destId="{567EB238-E3FA-4293-9A72-0CEF13EE8C5D}" srcOrd="0" destOrd="0" parTransId="{B5A9DAAF-C409-4730-BD22-02F78B645A3C}" sibTransId="{9E27E33D-E59A-435D-8F72-1D9BF99F33E0}"/>
    <dgm:cxn modelId="{EE867B3E-53AF-4672-A0DD-3C9D96E90358}" type="presOf" srcId="{12E56F62-4464-437D-99C5-1EBC62A9E8CC}" destId="{C740FCD9-0626-4C65-BE85-B5C6B8D5F0E1}" srcOrd="0" destOrd="0" presId="urn:microsoft.com/office/officeart/2005/8/layout/hierarchy3"/>
    <dgm:cxn modelId="{FE441B47-7250-4312-8D47-4FD3B4E2E383}" type="presOf" srcId="{DE56D273-19B0-44B6-A349-9E0A17F90E82}" destId="{D98DCA3B-EC87-477D-8B57-3F02D1405C4B}" srcOrd="0" destOrd="0" presId="urn:microsoft.com/office/officeart/2005/8/layout/hierarchy3"/>
    <dgm:cxn modelId="{82E29E47-28A3-4B69-9515-663541841076}" type="presOf" srcId="{369C2108-9B33-4851-B07F-34ED390D1938}" destId="{D5AE3D26-ACDF-4B64-9501-9B4C1594FB92}" srcOrd="0" destOrd="0" presId="urn:microsoft.com/office/officeart/2005/8/layout/hierarchy3"/>
    <dgm:cxn modelId="{E59B7C6E-BD83-47ED-928C-5F829C554869}" type="presOf" srcId="{A97B8EFF-2AD3-4C04-871C-32DAD0FD1F54}" destId="{5D456A34-FB69-4725-86FA-5FE77C0EAB51}" srcOrd="0" destOrd="0" presId="urn:microsoft.com/office/officeart/2005/8/layout/hierarchy3"/>
    <dgm:cxn modelId="{70839854-1E17-4CBF-AB19-41262E2C1CBB}" type="presOf" srcId="{4DC24C0F-F642-483E-9BDB-85BC63CB060A}" destId="{411F8615-59A3-4496-B053-4A2272DF003F}" srcOrd="0" destOrd="0" presId="urn:microsoft.com/office/officeart/2005/8/layout/hierarchy3"/>
    <dgm:cxn modelId="{36EFF759-0BCE-4796-990E-86160A7C53F5}" type="presOf" srcId="{567EB238-E3FA-4293-9A72-0CEF13EE8C5D}" destId="{A05DE85B-50CB-472E-82E9-ED4C9B9CB72E}" srcOrd="0" destOrd="0" presId="urn:microsoft.com/office/officeart/2005/8/layout/hierarchy3"/>
    <dgm:cxn modelId="{6CBD4182-578E-4D6B-9885-97F30D982D9A}" type="presOf" srcId="{B5A9DAAF-C409-4730-BD22-02F78B645A3C}" destId="{6C3BACC6-B546-4471-BDA5-79371B0678F1}" srcOrd="0" destOrd="0" presId="urn:microsoft.com/office/officeart/2005/8/layout/hierarchy3"/>
    <dgm:cxn modelId="{19E00590-A8E8-4AFD-A653-48370714E545}" srcId="{369C2108-9B33-4851-B07F-34ED390D1938}" destId="{A97B8EFF-2AD3-4C04-871C-32DAD0FD1F54}" srcOrd="2" destOrd="0" parTransId="{2D0B5BDE-0711-47A2-BEB3-6647AF859F0E}" sibTransId="{0218DD1D-C89E-4897-9C54-3A7D94F63325}"/>
    <dgm:cxn modelId="{54E36493-561C-41EA-B198-E3E5E356421E}" type="presOf" srcId="{0CB98CED-1E95-4F1D-A491-1BBABBFC60CD}" destId="{151C7846-BF89-4E72-8AB9-0BD81B083F6C}" srcOrd="0" destOrd="0" presId="urn:microsoft.com/office/officeart/2005/8/layout/hierarchy3"/>
    <dgm:cxn modelId="{77A31999-D3C3-4BC1-ACCF-E0711073631B}" type="presOf" srcId="{A97B8EFF-2AD3-4C04-871C-32DAD0FD1F54}" destId="{E47080F5-22D9-41CB-A775-AFD1C54708BD}" srcOrd="1" destOrd="0" presId="urn:microsoft.com/office/officeart/2005/8/layout/hierarchy3"/>
    <dgm:cxn modelId="{AD7A529D-36F6-4573-9CB9-897C9C763352}" type="presOf" srcId="{89D8CC38-6331-4BFE-AB6E-74B0E555831A}" destId="{78AAEF7A-4FC9-47B3-950B-BD45043C78CC}" srcOrd="0" destOrd="0" presId="urn:microsoft.com/office/officeart/2005/8/layout/hierarchy3"/>
    <dgm:cxn modelId="{725639AC-F305-4CE8-BD2A-92A16D6F7C04}" type="presOf" srcId="{4DC24C0F-F642-483E-9BDB-85BC63CB060A}" destId="{E7A63C22-925B-4F51-B2FB-663B60288781}" srcOrd="1" destOrd="0" presId="urn:microsoft.com/office/officeart/2005/8/layout/hierarchy3"/>
    <dgm:cxn modelId="{498893AF-22D0-42E8-8960-22D451280266}" srcId="{369C2108-9B33-4851-B07F-34ED390D1938}" destId="{4DC24C0F-F642-483E-9BDB-85BC63CB060A}" srcOrd="0" destOrd="0" parTransId="{645B3635-979B-4087-8A97-122BE3DEF39D}" sibTransId="{8BFF5F1A-7C5D-4BF8-9D79-4DE912F0E16D}"/>
    <dgm:cxn modelId="{6E60A0B0-4ABD-4BA7-9AB2-C78D93CBE110}" type="presOf" srcId="{91EE8A1A-E574-4E56-BFCB-865D0E65FEBA}" destId="{900C7121-BF44-4C07-83BF-E8BC399C22D5}" srcOrd="0" destOrd="0" presId="urn:microsoft.com/office/officeart/2005/8/layout/hierarchy3"/>
    <dgm:cxn modelId="{ACD8A3B1-9BDF-4DBB-8427-90138246740D}" type="presOf" srcId="{F1038321-18AC-4D6C-B16B-BB54445EABB0}" destId="{466D0F7C-BAB0-4E69-ABF6-A9D732F33FE5}" srcOrd="0" destOrd="0" presId="urn:microsoft.com/office/officeart/2005/8/layout/hierarchy3"/>
    <dgm:cxn modelId="{E1C232B4-11B5-4CDE-BFC9-7309A91C1636}" type="presOf" srcId="{DCDFF223-B528-4AD2-97D8-C802A097867A}" destId="{14716B07-8D97-45E7-AEDA-621EDE210784}" srcOrd="1" destOrd="0" presId="urn:microsoft.com/office/officeart/2005/8/layout/hierarchy3"/>
    <dgm:cxn modelId="{448C47C4-8507-43A5-8171-75B6E01275E3}" srcId="{DCDFF223-B528-4AD2-97D8-C802A097867A}" destId="{B5060DAA-41CF-48BD-8B4E-B86D716B4466}" srcOrd="1" destOrd="0" parTransId="{89D8CC38-6331-4BFE-AB6E-74B0E555831A}" sibTransId="{51823DA4-BDA9-48EE-AC0F-9048DD350165}"/>
    <dgm:cxn modelId="{66DA52D4-B4A1-4933-9964-2CF93A7517B1}" type="presOf" srcId="{B5060DAA-41CF-48BD-8B4E-B86D716B4466}" destId="{13809FC1-A2AC-4AC9-8297-8E9967060A1E}" srcOrd="0" destOrd="0" presId="urn:microsoft.com/office/officeart/2005/8/layout/hierarchy3"/>
    <dgm:cxn modelId="{6DA7C6E0-2982-466B-BC52-3A8157C43697}" srcId="{DCDFF223-B528-4AD2-97D8-C802A097867A}" destId="{72142188-5DAC-4B21-B9AC-AE86F09FC5B5}" srcOrd="0" destOrd="0" parTransId="{12E56F62-4464-437D-99C5-1EBC62A9E8CC}" sibTransId="{83224722-6F3D-4A30-BAA7-79B06192176C}"/>
    <dgm:cxn modelId="{20EDE8E5-CE78-40D8-BBE7-B5C44C279159}" type="presOf" srcId="{F06D917E-CF8A-40FA-AED2-721E1DFFCEBE}" destId="{394A7A79-CF3E-4923-9086-101118DF151F}" srcOrd="0" destOrd="0" presId="urn:microsoft.com/office/officeart/2005/8/layout/hierarchy3"/>
    <dgm:cxn modelId="{78E959E9-DE3C-4F39-B17D-66D7FFE7C1F7}" srcId="{4DC24C0F-F642-483E-9BDB-85BC63CB060A}" destId="{0CB98CED-1E95-4F1D-A491-1BBABBFC60CD}" srcOrd="0" destOrd="0" parTransId="{F1038321-18AC-4D6C-B16B-BB54445EABB0}" sibTransId="{597A6352-F00C-420E-ACF8-85AF380899FF}"/>
    <dgm:cxn modelId="{08F20FEE-FCDE-4921-9C67-AC15C569B80F}" type="presOf" srcId="{C1E900B8-1FE4-432F-B8AA-961719CAF149}" destId="{02FB1E20-16E2-45FF-A303-E090A8397F21}" srcOrd="0" destOrd="0" presId="urn:microsoft.com/office/officeart/2005/8/layout/hierarchy3"/>
    <dgm:cxn modelId="{E1A0B7F2-9536-45C4-8AF0-7F7B8609313A}" type="presOf" srcId="{DCDFF223-B528-4AD2-97D8-C802A097867A}" destId="{1AD9D8E4-B23A-43BA-BBBC-EB31A77B6B56}" srcOrd="0" destOrd="0" presId="urn:microsoft.com/office/officeart/2005/8/layout/hierarchy3"/>
    <dgm:cxn modelId="{E5158312-95B2-42E5-820E-549709CD6182}" type="presParOf" srcId="{D5AE3D26-ACDF-4B64-9501-9B4C1594FB92}" destId="{BC8F29E7-4AC2-4FC6-BD35-2C7DA6F05FBC}" srcOrd="0" destOrd="0" presId="urn:microsoft.com/office/officeart/2005/8/layout/hierarchy3"/>
    <dgm:cxn modelId="{6BCEF915-77E9-48C2-BFF1-1B3D64CE68B1}" type="presParOf" srcId="{BC8F29E7-4AC2-4FC6-BD35-2C7DA6F05FBC}" destId="{9BC33A82-8BF1-41D7-9AF3-2D789D363FEF}" srcOrd="0" destOrd="0" presId="urn:microsoft.com/office/officeart/2005/8/layout/hierarchy3"/>
    <dgm:cxn modelId="{B2BCD0A2-2662-4805-91C0-5A556DAA6A34}" type="presParOf" srcId="{9BC33A82-8BF1-41D7-9AF3-2D789D363FEF}" destId="{411F8615-59A3-4496-B053-4A2272DF003F}" srcOrd="0" destOrd="0" presId="urn:microsoft.com/office/officeart/2005/8/layout/hierarchy3"/>
    <dgm:cxn modelId="{E9370BFA-CD75-49AE-BE86-E1486C0EEC87}" type="presParOf" srcId="{9BC33A82-8BF1-41D7-9AF3-2D789D363FEF}" destId="{E7A63C22-925B-4F51-B2FB-663B60288781}" srcOrd="1" destOrd="0" presId="urn:microsoft.com/office/officeart/2005/8/layout/hierarchy3"/>
    <dgm:cxn modelId="{20D764B5-73FC-4060-AC5E-00EBBEB841A4}" type="presParOf" srcId="{BC8F29E7-4AC2-4FC6-BD35-2C7DA6F05FBC}" destId="{23BB58AB-6A51-4342-920D-53A67074A231}" srcOrd="1" destOrd="0" presId="urn:microsoft.com/office/officeart/2005/8/layout/hierarchy3"/>
    <dgm:cxn modelId="{895E8CE9-F874-440F-B2A3-AEC036EF1FA9}" type="presParOf" srcId="{23BB58AB-6A51-4342-920D-53A67074A231}" destId="{466D0F7C-BAB0-4E69-ABF6-A9D732F33FE5}" srcOrd="0" destOrd="0" presId="urn:microsoft.com/office/officeart/2005/8/layout/hierarchy3"/>
    <dgm:cxn modelId="{419A315D-B999-47B6-B1DC-B95F92452AF8}" type="presParOf" srcId="{23BB58AB-6A51-4342-920D-53A67074A231}" destId="{151C7846-BF89-4E72-8AB9-0BD81B083F6C}" srcOrd="1" destOrd="0" presId="urn:microsoft.com/office/officeart/2005/8/layout/hierarchy3"/>
    <dgm:cxn modelId="{9873AB30-ADDA-42AE-B409-2A67EEC8B57F}" type="presParOf" srcId="{23BB58AB-6A51-4342-920D-53A67074A231}" destId="{900C7121-BF44-4C07-83BF-E8BC399C22D5}" srcOrd="2" destOrd="0" presId="urn:microsoft.com/office/officeart/2005/8/layout/hierarchy3"/>
    <dgm:cxn modelId="{D8BFE39A-B702-4D99-A276-23ED95A9596F}" type="presParOf" srcId="{23BB58AB-6A51-4342-920D-53A67074A231}" destId="{394A7A79-CF3E-4923-9086-101118DF151F}" srcOrd="3" destOrd="0" presId="urn:microsoft.com/office/officeart/2005/8/layout/hierarchy3"/>
    <dgm:cxn modelId="{2DB2B896-77FF-4610-A0FB-A6E61C491BBF}" type="presParOf" srcId="{D5AE3D26-ACDF-4B64-9501-9B4C1594FB92}" destId="{A2A48D78-A182-4E2A-A250-77826C61D5CB}" srcOrd="1" destOrd="0" presId="urn:microsoft.com/office/officeart/2005/8/layout/hierarchy3"/>
    <dgm:cxn modelId="{2C7B0C0C-2F71-403A-B6B1-78C341047EA8}" type="presParOf" srcId="{A2A48D78-A182-4E2A-A250-77826C61D5CB}" destId="{EA94E868-4B9E-4A70-AF29-B36663FADA23}" srcOrd="0" destOrd="0" presId="urn:microsoft.com/office/officeart/2005/8/layout/hierarchy3"/>
    <dgm:cxn modelId="{7A1C6D0A-722C-46C8-8C1B-22DB84B6A9C7}" type="presParOf" srcId="{EA94E868-4B9E-4A70-AF29-B36663FADA23}" destId="{1AD9D8E4-B23A-43BA-BBBC-EB31A77B6B56}" srcOrd="0" destOrd="0" presId="urn:microsoft.com/office/officeart/2005/8/layout/hierarchy3"/>
    <dgm:cxn modelId="{63C79DF3-CAF7-4383-A3AD-964E0C862A58}" type="presParOf" srcId="{EA94E868-4B9E-4A70-AF29-B36663FADA23}" destId="{14716B07-8D97-45E7-AEDA-621EDE210784}" srcOrd="1" destOrd="0" presId="urn:microsoft.com/office/officeart/2005/8/layout/hierarchy3"/>
    <dgm:cxn modelId="{231FF92F-DA9B-422D-8547-21CFD4E9AB56}" type="presParOf" srcId="{A2A48D78-A182-4E2A-A250-77826C61D5CB}" destId="{63A8501C-8A8A-47BD-B3D3-9DD54CEB086B}" srcOrd="1" destOrd="0" presId="urn:microsoft.com/office/officeart/2005/8/layout/hierarchy3"/>
    <dgm:cxn modelId="{E858C8F0-1E83-4236-8C65-BFC2A5F7A491}" type="presParOf" srcId="{63A8501C-8A8A-47BD-B3D3-9DD54CEB086B}" destId="{C740FCD9-0626-4C65-BE85-B5C6B8D5F0E1}" srcOrd="0" destOrd="0" presId="urn:microsoft.com/office/officeart/2005/8/layout/hierarchy3"/>
    <dgm:cxn modelId="{1557C61E-2E43-4C7D-BB5A-0E6BD38E0160}" type="presParOf" srcId="{63A8501C-8A8A-47BD-B3D3-9DD54CEB086B}" destId="{5515E9D4-2DDB-4263-B218-F3D507D4C325}" srcOrd="1" destOrd="0" presId="urn:microsoft.com/office/officeart/2005/8/layout/hierarchy3"/>
    <dgm:cxn modelId="{C18B27DC-80BD-4A44-BC3E-CABD23205755}" type="presParOf" srcId="{63A8501C-8A8A-47BD-B3D3-9DD54CEB086B}" destId="{78AAEF7A-4FC9-47B3-950B-BD45043C78CC}" srcOrd="2" destOrd="0" presId="urn:microsoft.com/office/officeart/2005/8/layout/hierarchy3"/>
    <dgm:cxn modelId="{7FE23387-B076-4C1F-BED3-673AC05F6FED}" type="presParOf" srcId="{63A8501C-8A8A-47BD-B3D3-9DD54CEB086B}" destId="{13809FC1-A2AC-4AC9-8297-8E9967060A1E}" srcOrd="3" destOrd="0" presId="urn:microsoft.com/office/officeart/2005/8/layout/hierarchy3"/>
    <dgm:cxn modelId="{72442717-AE91-4703-A6AB-67AE695DB3AE}" type="presParOf" srcId="{D5AE3D26-ACDF-4B64-9501-9B4C1594FB92}" destId="{6869D332-9445-41DA-908A-B75577643A1A}" srcOrd="2" destOrd="0" presId="urn:microsoft.com/office/officeart/2005/8/layout/hierarchy3"/>
    <dgm:cxn modelId="{99757B1E-D111-4179-AF06-CF50B849825F}" type="presParOf" srcId="{6869D332-9445-41DA-908A-B75577643A1A}" destId="{2CAA8584-2DA4-4CE3-AD59-D260ACAB0F4A}" srcOrd="0" destOrd="0" presId="urn:microsoft.com/office/officeart/2005/8/layout/hierarchy3"/>
    <dgm:cxn modelId="{00EFB9A1-35CD-44AA-BC76-437A566F15AA}" type="presParOf" srcId="{2CAA8584-2DA4-4CE3-AD59-D260ACAB0F4A}" destId="{5D456A34-FB69-4725-86FA-5FE77C0EAB51}" srcOrd="0" destOrd="0" presId="urn:microsoft.com/office/officeart/2005/8/layout/hierarchy3"/>
    <dgm:cxn modelId="{32634453-F991-43AB-AA4F-475EE32C4F46}" type="presParOf" srcId="{2CAA8584-2DA4-4CE3-AD59-D260ACAB0F4A}" destId="{E47080F5-22D9-41CB-A775-AFD1C54708BD}" srcOrd="1" destOrd="0" presId="urn:microsoft.com/office/officeart/2005/8/layout/hierarchy3"/>
    <dgm:cxn modelId="{A116F09F-3B54-44D0-8F1A-44DDAAD0EF2D}" type="presParOf" srcId="{6869D332-9445-41DA-908A-B75577643A1A}" destId="{869EF581-A54F-4D4B-A4C8-934BE76C2FB6}" srcOrd="1" destOrd="0" presId="urn:microsoft.com/office/officeart/2005/8/layout/hierarchy3"/>
    <dgm:cxn modelId="{8203B7C4-C738-4E9D-9FF6-A13BC4DB1AA4}" type="presParOf" srcId="{869EF581-A54F-4D4B-A4C8-934BE76C2FB6}" destId="{6C3BACC6-B546-4471-BDA5-79371B0678F1}" srcOrd="0" destOrd="0" presId="urn:microsoft.com/office/officeart/2005/8/layout/hierarchy3"/>
    <dgm:cxn modelId="{6C40E5B7-46DE-4187-BDB2-7184784117B5}" type="presParOf" srcId="{869EF581-A54F-4D4B-A4C8-934BE76C2FB6}" destId="{A05DE85B-50CB-472E-82E9-ED4C9B9CB72E}" srcOrd="1" destOrd="0" presId="urn:microsoft.com/office/officeart/2005/8/layout/hierarchy3"/>
    <dgm:cxn modelId="{B79202AA-B0B0-4BFA-A7F4-36EBB22CDFE8}" type="presParOf" srcId="{869EF581-A54F-4D4B-A4C8-934BE76C2FB6}" destId="{02FB1E20-16E2-45FF-A303-E090A8397F21}" srcOrd="2" destOrd="0" presId="urn:microsoft.com/office/officeart/2005/8/layout/hierarchy3"/>
    <dgm:cxn modelId="{F9BC1AFE-297F-4639-A409-5991ABD916AE}" type="presParOf" srcId="{869EF581-A54F-4D4B-A4C8-934BE76C2FB6}" destId="{D98DCA3B-EC87-477D-8B57-3F02D1405C4B}"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ABC192-715A-421F-87D9-265BF4E37EA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N"/>
        </a:p>
      </dgm:t>
    </dgm:pt>
    <dgm:pt modelId="{7F2C3B01-C06B-4969-B6A3-FA2A5A4E7876}">
      <dgm:prSet custT="1"/>
      <dgm:spPr>
        <a:solidFill>
          <a:schemeClr val="accent1">
            <a:lumMod val="20000"/>
            <a:lumOff val="80000"/>
          </a:schemeClr>
        </a:solidFill>
        <a:ln w="6350">
          <a:solidFill>
            <a:schemeClr val="accent1">
              <a:lumMod val="60000"/>
              <a:lumOff val="40000"/>
            </a:schemeClr>
          </a:solidFill>
        </a:ln>
      </dgm:spPr>
      <dgm:t>
        <a:bodyPr/>
        <a:lstStyle/>
        <a:p>
          <a:r>
            <a:rPr lang="en-IN" sz="900" b="1">
              <a:solidFill>
                <a:schemeClr val="tx1"/>
              </a:solidFill>
            </a:rPr>
            <a:t>Global Network Operations Center located at Chennai, India</a:t>
          </a:r>
        </a:p>
      </dgm:t>
    </dgm:pt>
    <dgm:pt modelId="{7F377CF4-15F9-44FC-81AD-9A9081232090}" type="parTrans" cxnId="{1754F70A-4379-440A-AA2E-BB03B4E4B5A8}">
      <dgm:prSet/>
      <dgm:spPr/>
      <dgm:t>
        <a:bodyPr/>
        <a:lstStyle/>
        <a:p>
          <a:endParaRPr lang="en-IN"/>
        </a:p>
      </dgm:t>
    </dgm:pt>
    <dgm:pt modelId="{63A4D731-DEF9-4CFE-9F7E-5A7B53770764}" type="sibTrans" cxnId="{1754F70A-4379-440A-AA2E-BB03B4E4B5A8}">
      <dgm:prSet/>
      <dgm:spPr/>
      <dgm:t>
        <a:bodyPr/>
        <a:lstStyle/>
        <a:p>
          <a:endParaRPr lang="en-IN"/>
        </a:p>
      </dgm:t>
    </dgm:pt>
    <dgm:pt modelId="{5772E5A4-F73B-42E2-ACC0-9660F9405566}">
      <dgm:prSet custT="1"/>
      <dgm:spPr>
        <a:solidFill>
          <a:schemeClr val="accent1">
            <a:lumMod val="20000"/>
            <a:lumOff val="80000"/>
          </a:schemeClr>
        </a:solidFill>
        <a:ln w="6350">
          <a:solidFill>
            <a:schemeClr val="accent1">
              <a:lumMod val="60000"/>
              <a:lumOff val="40000"/>
            </a:schemeClr>
          </a:solidFill>
        </a:ln>
      </dgm:spPr>
      <dgm:t>
        <a:bodyPr/>
        <a:lstStyle/>
        <a:p>
          <a:r>
            <a:rPr lang="en-IN" sz="900" b="1">
              <a:solidFill>
                <a:schemeClr val="tx1"/>
              </a:solidFill>
            </a:rPr>
            <a:t>Global Service Operations Team based at Hyderabad and Mumbai, India</a:t>
          </a:r>
        </a:p>
      </dgm:t>
    </dgm:pt>
    <dgm:pt modelId="{F2AD87AF-88A1-4EA9-BDFD-563435E4607D}" type="parTrans" cxnId="{1E5B6885-7989-46FC-B72D-E99299EB9C31}">
      <dgm:prSet/>
      <dgm:spPr/>
      <dgm:t>
        <a:bodyPr/>
        <a:lstStyle/>
        <a:p>
          <a:endParaRPr lang="en-IN"/>
        </a:p>
      </dgm:t>
    </dgm:pt>
    <dgm:pt modelId="{944D2184-8702-457D-BA24-CA3CA51FBE1D}" type="sibTrans" cxnId="{1E5B6885-7989-46FC-B72D-E99299EB9C31}">
      <dgm:prSet/>
      <dgm:spPr/>
      <dgm:t>
        <a:bodyPr/>
        <a:lstStyle/>
        <a:p>
          <a:endParaRPr lang="en-IN"/>
        </a:p>
      </dgm:t>
    </dgm:pt>
    <dgm:pt modelId="{1BA56E39-5DDA-4729-B5CD-06FC0878E16D}">
      <dgm:prSet custT="1"/>
      <dgm:spPr>
        <a:solidFill>
          <a:schemeClr val="accent1">
            <a:lumMod val="20000"/>
            <a:lumOff val="80000"/>
          </a:schemeClr>
        </a:solidFill>
        <a:ln w="6350">
          <a:solidFill>
            <a:schemeClr val="accent1">
              <a:lumMod val="60000"/>
              <a:lumOff val="40000"/>
            </a:schemeClr>
          </a:solidFill>
        </a:ln>
      </dgm:spPr>
      <dgm:t>
        <a:bodyPr/>
        <a:lstStyle/>
        <a:p>
          <a:r>
            <a:rPr lang="en-IN" sz="900" b="1">
              <a:solidFill>
                <a:schemeClr val="tx1"/>
              </a:solidFill>
            </a:rPr>
            <a:t>Compliant with international standards</a:t>
          </a:r>
        </a:p>
      </dgm:t>
    </dgm:pt>
    <dgm:pt modelId="{A5B91977-3648-4A9C-AFA1-9125EE71582E}" type="parTrans" cxnId="{34D482E8-D2BE-4FA8-874F-152BFC7AB86C}">
      <dgm:prSet/>
      <dgm:spPr/>
      <dgm:t>
        <a:bodyPr/>
        <a:lstStyle/>
        <a:p>
          <a:endParaRPr lang="en-IN"/>
        </a:p>
      </dgm:t>
    </dgm:pt>
    <dgm:pt modelId="{78F10C72-07C0-452E-BCE6-CE56E7E5ED90}" type="sibTrans" cxnId="{34D482E8-D2BE-4FA8-874F-152BFC7AB86C}">
      <dgm:prSet/>
      <dgm:spPr/>
      <dgm:t>
        <a:bodyPr/>
        <a:lstStyle/>
        <a:p>
          <a:endParaRPr lang="en-IN"/>
        </a:p>
      </dgm:t>
    </dgm:pt>
    <dgm:pt modelId="{6A950063-925A-4876-A779-7682466406EC}">
      <dgm:prSet custT="1"/>
      <dgm:spPr>
        <a:solidFill>
          <a:schemeClr val="accent1">
            <a:lumMod val="20000"/>
            <a:lumOff val="80000"/>
          </a:schemeClr>
        </a:solidFill>
        <a:ln w="6350">
          <a:solidFill>
            <a:schemeClr val="accent1">
              <a:lumMod val="60000"/>
              <a:lumOff val="40000"/>
            </a:schemeClr>
          </a:solidFill>
        </a:ln>
      </dgm:spPr>
      <dgm:t>
        <a:bodyPr/>
        <a:lstStyle/>
        <a:p>
          <a:r>
            <a:rPr lang="en-IN" sz="900" b="1">
              <a:solidFill>
                <a:schemeClr val="tx1"/>
              </a:solidFill>
            </a:rPr>
            <a:t>Dedicated setup for large customers’ mission-critical networks</a:t>
          </a:r>
        </a:p>
      </dgm:t>
    </dgm:pt>
    <dgm:pt modelId="{4A0D30B9-D966-485C-81BD-7E551DF7E14C}" type="parTrans" cxnId="{9C718396-60D9-4AAD-A412-27060A9CDC98}">
      <dgm:prSet/>
      <dgm:spPr/>
      <dgm:t>
        <a:bodyPr/>
        <a:lstStyle/>
        <a:p>
          <a:endParaRPr lang="en-IN"/>
        </a:p>
      </dgm:t>
    </dgm:pt>
    <dgm:pt modelId="{8102658B-17E1-4409-8857-F5B987E4AF9E}" type="sibTrans" cxnId="{9C718396-60D9-4AAD-A412-27060A9CDC98}">
      <dgm:prSet/>
      <dgm:spPr/>
      <dgm:t>
        <a:bodyPr/>
        <a:lstStyle/>
        <a:p>
          <a:endParaRPr lang="en-IN"/>
        </a:p>
      </dgm:t>
    </dgm:pt>
    <dgm:pt modelId="{22E87884-5696-4926-9A9F-6C91745FC99F}">
      <dgm:prSet custT="1"/>
      <dgm:spPr>
        <a:solidFill>
          <a:schemeClr val="accent1">
            <a:lumMod val="20000"/>
            <a:lumOff val="80000"/>
          </a:schemeClr>
        </a:solidFill>
        <a:ln w="6350">
          <a:solidFill>
            <a:schemeClr val="accent1">
              <a:lumMod val="60000"/>
              <a:lumOff val="40000"/>
            </a:schemeClr>
          </a:solidFill>
        </a:ln>
      </dgm:spPr>
      <dgm:t>
        <a:bodyPr/>
        <a:lstStyle/>
        <a:p>
          <a:r>
            <a:rPr lang="en-IN" sz="900" b="1">
              <a:solidFill>
                <a:schemeClr val="tx1"/>
              </a:solidFill>
            </a:rPr>
            <a:t>Sify’s resources</a:t>
          </a:r>
        </a:p>
      </dgm:t>
    </dgm:pt>
    <dgm:pt modelId="{E79F85A8-05B5-46EB-AF77-B05812D22B38}" type="parTrans" cxnId="{52F925D3-DC23-4D85-903F-44991C54077E}">
      <dgm:prSet/>
      <dgm:spPr/>
      <dgm:t>
        <a:bodyPr/>
        <a:lstStyle/>
        <a:p>
          <a:endParaRPr lang="en-IN"/>
        </a:p>
      </dgm:t>
    </dgm:pt>
    <dgm:pt modelId="{1BC76EEB-9797-4191-AC7F-8AFBE44BCB7E}" type="sibTrans" cxnId="{52F925D3-DC23-4D85-903F-44991C54077E}">
      <dgm:prSet/>
      <dgm:spPr/>
      <dgm:t>
        <a:bodyPr/>
        <a:lstStyle/>
        <a:p>
          <a:endParaRPr lang="en-IN"/>
        </a:p>
      </dgm:t>
    </dgm:pt>
    <dgm:pt modelId="{1A3C0BCE-06C3-4118-A7E6-6936B926B086}">
      <dgm:prSet/>
      <dgm:spPr>
        <a:ln w="9525">
          <a:solidFill>
            <a:schemeClr val="accent1">
              <a:lumMod val="60000"/>
              <a:lumOff val="40000"/>
            </a:schemeClr>
          </a:solidFill>
        </a:ln>
      </dgm:spPr>
      <dgm:t>
        <a:bodyPr/>
        <a:lstStyle/>
        <a:p>
          <a:pPr marL="182563" indent="-182563"/>
          <a:r>
            <a:rPr lang="en-IN"/>
            <a:t>Varied functions like Advanced Solutions Group, Service Operations Team, </a:t>
          </a:r>
          <a:r>
            <a:rPr lang="en-IN" err="1"/>
            <a:t>WiFi</a:t>
          </a:r>
          <a:r>
            <a:rPr lang="en-IN"/>
            <a:t> </a:t>
          </a:r>
          <a:r>
            <a:rPr lang="en-IN" err="1"/>
            <a:t>Mgmt</a:t>
          </a:r>
          <a:r>
            <a:rPr lang="en-IN"/>
            <a:t>, DDoS </a:t>
          </a:r>
          <a:r>
            <a:rPr lang="en-IN" err="1"/>
            <a:t>Mgmt</a:t>
          </a:r>
          <a:r>
            <a:rPr lang="en-IN"/>
            <a:t>, Core NetOps</a:t>
          </a:r>
        </a:p>
      </dgm:t>
    </dgm:pt>
    <dgm:pt modelId="{A9EEAA41-F372-46DB-8F02-3B3F71CAA7C5}" type="parTrans" cxnId="{F5CDB413-C737-48BA-BFA5-91D8B9333E06}">
      <dgm:prSet/>
      <dgm:spPr/>
      <dgm:t>
        <a:bodyPr/>
        <a:lstStyle/>
        <a:p>
          <a:endParaRPr lang="en-IN"/>
        </a:p>
      </dgm:t>
    </dgm:pt>
    <dgm:pt modelId="{B6D1D4FE-3C00-434D-BE57-BC0CF354DEA2}" type="sibTrans" cxnId="{F5CDB413-C737-48BA-BFA5-91D8B9333E06}">
      <dgm:prSet/>
      <dgm:spPr/>
      <dgm:t>
        <a:bodyPr/>
        <a:lstStyle/>
        <a:p>
          <a:endParaRPr lang="en-IN"/>
        </a:p>
      </dgm:t>
    </dgm:pt>
    <dgm:pt modelId="{1530608A-2F18-4F8B-846F-7BB022387BEF}">
      <dgm:prSet/>
      <dgm:spPr>
        <a:ln w="9525">
          <a:solidFill>
            <a:schemeClr val="accent1">
              <a:lumMod val="60000"/>
              <a:lumOff val="40000"/>
            </a:schemeClr>
          </a:solidFill>
        </a:ln>
      </dgm:spPr>
      <dgm:t>
        <a:bodyPr/>
        <a:lstStyle/>
        <a:p>
          <a:pPr marL="182563" indent="-182563"/>
          <a:r>
            <a:rPr lang="en-IN"/>
            <a:t>People strength of 500+ including FMS teams</a:t>
          </a:r>
        </a:p>
      </dgm:t>
    </dgm:pt>
    <dgm:pt modelId="{6A65ADC4-459C-4708-8F1E-9CF2874948B3}" type="parTrans" cxnId="{6ED83D6D-77D3-45CA-AF26-7318B63AF5BA}">
      <dgm:prSet/>
      <dgm:spPr/>
      <dgm:t>
        <a:bodyPr/>
        <a:lstStyle/>
        <a:p>
          <a:endParaRPr lang="en-IN"/>
        </a:p>
      </dgm:t>
    </dgm:pt>
    <dgm:pt modelId="{C962BFC9-578E-44DA-B89B-EEC35B19FF76}" type="sibTrans" cxnId="{6ED83D6D-77D3-45CA-AF26-7318B63AF5BA}">
      <dgm:prSet/>
      <dgm:spPr/>
      <dgm:t>
        <a:bodyPr/>
        <a:lstStyle/>
        <a:p>
          <a:endParaRPr lang="en-IN"/>
        </a:p>
      </dgm:t>
    </dgm:pt>
    <dgm:pt modelId="{4C3D8B80-7651-4B1D-A481-E587ECA6E417}" type="pres">
      <dgm:prSet presAssocID="{8FABC192-715A-421F-87D9-265BF4E37EA9}" presName="linear" presStyleCnt="0">
        <dgm:presLayoutVars>
          <dgm:dir/>
          <dgm:animLvl val="lvl"/>
          <dgm:resizeHandles val="exact"/>
        </dgm:presLayoutVars>
      </dgm:prSet>
      <dgm:spPr/>
    </dgm:pt>
    <dgm:pt modelId="{4668A040-3C14-432F-9ACB-27976A59E499}" type="pres">
      <dgm:prSet presAssocID="{7F2C3B01-C06B-4969-B6A3-FA2A5A4E7876}" presName="parentLin" presStyleCnt="0"/>
      <dgm:spPr/>
    </dgm:pt>
    <dgm:pt modelId="{90D4396C-682A-4EE3-AD36-99FF9EA29F40}" type="pres">
      <dgm:prSet presAssocID="{7F2C3B01-C06B-4969-B6A3-FA2A5A4E7876}" presName="parentLeftMargin" presStyleLbl="node1" presStyleIdx="0" presStyleCnt="5"/>
      <dgm:spPr/>
    </dgm:pt>
    <dgm:pt modelId="{4914DEEA-5D56-4522-BEDD-C0D2A91AF176}" type="pres">
      <dgm:prSet presAssocID="{7F2C3B01-C06B-4969-B6A3-FA2A5A4E7876}" presName="parentText" presStyleLbl="node1" presStyleIdx="0" presStyleCnt="5" custScaleX="132422" custScaleY="108401" custLinFactNeighborX="-34943">
        <dgm:presLayoutVars>
          <dgm:chMax val="0"/>
          <dgm:bulletEnabled val="1"/>
        </dgm:presLayoutVars>
      </dgm:prSet>
      <dgm:spPr/>
    </dgm:pt>
    <dgm:pt modelId="{396F281D-165F-4CA7-8BF6-5214662940C3}" type="pres">
      <dgm:prSet presAssocID="{7F2C3B01-C06B-4969-B6A3-FA2A5A4E7876}" presName="negativeSpace" presStyleCnt="0"/>
      <dgm:spPr/>
    </dgm:pt>
    <dgm:pt modelId="{A5163EFC-016E-4AD3-A9E5-9A7D33863D5A}" type="pres">
      <dgm:prSet presAssocID="{7F2C3B01-C06B-4969-B6A3-FA2A5A4E7876}" presName="childText" presStyleLbl="conFgAcc1" presStyleIdx="0" presStyleCnt="5">
        <dgm:presLayoutVars>
          <dgm:bulletEnabled val="1"/>
        </dgm:presLayoutVars>
      </dgm:prSet>
      <dgm:spPr>
        <a:ln w="9525">
          <a:solidFill>
            <a:schemeClr val="accent1">
              <a:lumMod val="60000"/>
              <a:lumOff val="40000"/>
            </a:schemeClr>
          </a:solidFill>
        </a:ln>
      </dgm:spPr>
    </dgm:pt>
    <dgm:pt modelId="{A1FA83BD-262A-4B39-91C3-C48F7176F598}" type="pres">
      <dgm:prSet presAssocID="{63A4D731-DEF9-4CFE-9F7E-5A7B53770764}" presName="spaceBetweenRectangles" presStyleCnt="0"/>
      <dgm:spPr/>
    </dgm:pt>
    <dgm:pt modelId="{1A804AAD-6C62-42BA-9F41-3DC117C38D43}" type="pres">
      <dgm:prSet presAssocID="{5772E5A4-F73B-42E2-ACC0-9660F9405566}" presName="parentLin" presStyleCnt="0"/>
      <dgm:spPr/>
    </dgm:pt>
    <dgm:pt modelId="{6019C6A4-C179-4F67-AE22-9AFC176E9AB8}" type="pres">
      <dgm:prSet presAssocID="{5772E5A4-F73B-42E2-ACC0-9660F9405566}" presName="parentLeftMargin" presStyleLbl="node1" presStyleIdx="0" presStyleCnt="5"/>
      <dgm:spPr/>
    </dgm:pt>
    <dgm:pt modelId="{94D0265D-03C9-401B-83C2-B289607C5C9D}" type="pres">
      <dgm:prSet presAssocID="{5772E5A4-F73B-42E2-ACC0-9660F9405566}" presName="parentText" presStyleLbl="node1" presStyleIdx="1" presStyleCnt="5" custScaleX="132422" custScaleY="108401" custLinFactNeighborX="-34943">
        <dgm:presLayoutVars>
          <dgm:chMax val="0"/>
          <dgm:bulletEnabled val="1"/>
        </dgm:presLayoutVars>
      </dgm:prSet>
      <dgm:spPr/>
    </dgm:pt>
    <dgm:pt modelId="{BAAB465C-8263-46EA-86FD-C37928F8B6A8}" type="pres">
      <dgm:prSet presAssocID="{5772E5A4-F73B-42E2-ACC0-9660F9405566}" presName="negativeSpace" presStyleCnt="0"/>
      <dgm:spPr/>
    </dgm:pt>
    <dgm:pt modelId="{30795ED9-3474-4812-BBE7-99F3AB9F0EE0}" type="pres">
      <dgm:prSet presAssocID="{5772E5A4-F73B-42E2-ACC0-9660F9405566}" presName="childText" presStyleLbl="conFgAcc1" presStyleIdx="1" presStyleCnt="5">
        <dgm:presLayoutVars>
          <dgm:bulletEnabled val="1"/>
        </dgm:presLayoutVars>
      </dgm:prSet>
      <dgm:spPr>
        <a:ln w="9525">
          <a:solidFill>
            <a:schemeClr val="accent1">
              <a:lumMod val="60000"/>
              <a:lumOff val="40000"/>
            </a:schemeClr>
          </a:solidFill>
        </a:ln>
      </dgm:spPr>
    </dgm:pt>
    <dgm:pt modelId="{42AA6936-1C5A-4507-AD35-4E6F8F25208D}" type="pres">
      <dgm:prSet presAssocID="{944D2184-8702-457D-BA24-CA3CA51FBE1D}" presName="spaceBetweenRectangles" presStyleCnt="0"/>
      <dgm:spPr/>
    </dgm:pt>
    <dgm:pt modelId="{F81EF967-AE28-446D-9820-A8F190EB5DFE}" type="pres">
      <dgm:prSet presAssocID="{1BA56E39-5DDA-4729-B5CD-06FC0878E16D}" presName="parentLin" presStyleCnt="0"/>
      <dgm:spPr/>
    </dgm:pt>
    <dgm:pt modelId="{17EB31FD-3CD9-47F1-BC8A-78006758E8C9}" type="pres">
      <dgm:prSet presAssocID="{1BA56E39-5DDA-4729-B5CD-06FC0878E16D}" presName="parentLeftMargin" presStyleLbl="node1" presStyleIdx="1" presStyleCnt="5"/>
      <dgm:spPr/>
    </dgm:pt>
    <dgm:pt modelId="{E70334A8-617C-4A8F-B274-2611AA177295}" type="pres">
      <dgm:prSet presAssocID="{1BA56E39-5DDA-4729-B5CD-06FC0878E16D}" presName="parentText" presStyleLbl="node1" presStyleIdx="2" presStyleCnt="5" custScaleX="132422" custScaleY="108401" custLinFactNeighborX="-34943">
        <dgm:presLayoutVars>
          <dgm:chMax val="0"/>
          <dgm:bulletEnabled val="1"/>
        </dgm:presLayoutVars>
      </dgm:prSet>
      <dgm:spPr/>
    </dgm:pt>
    <dgm:pt modelId="{B4EF9CDF-79DA-4A37-AB20-22F782FF50CE}" type="pres">
      <dgm:prSet presAssocID="{1BA56E39-5DDA-4729-B5CD-06FC0878E16D}" presName="negativeSpace" presStyleCnt="0"/>
      <dgm:spPr/>
    </dgm:pt>
    <dgm:pt modelId="{E428D771-9D48-4F52-9CCF-85DEB1973277}" type="pres">
      <dgm:prSet presAssocID="{1BA56E39-5DDA-4729-B5CD-06FC0878E16D}" presName="childText" presStyleLbl="conFgAcc1" presStyleIdx="2" presStyleCnt="5">
        <dgm:presLayoutVars>
          <dgm:bulletEnabled val="1"/>
        </dgm:presLayoutVars>
      </dgm:prSet>
      <dgm:spPr>
        <a:ln w="9525">
          <a:solidFill>
            <a:schemeClr val="accent1">
              <a:lumMod val="60000"/>
              <a:lumOff val="40000"/>
            </a:schemeClr>
          </a:solidFill>
        </a:ln>
      </dgm:spPr>
    </dgm:pt>
    <dgm:pt modelId="{E895B010-876E-4E10-928E-C164CB69F5BA}" type="pres">
      <dgm:prSet presAssocID="{78F10C72-07C0-452E-BCE6-CE56E7E5ED90}" presName="spaceBetweenRectangles" presStyleCnt="0"/>
      <dgm:spPr/>
    </dgm:pt>
    <dgm:pt modelId="{5E2D2E11-FACE-4A25-8652-C9313D80FC4F}" type="pres">
      <dgm:prSet presAssocID="{6A950063-925A-4876-A779-7682466406EC}" presName="parentLin" presStyleCnt="0"/>
      <dgm:spPr/>
    </dgm:pt>
    <dgm:pt modelId="{16E15FC7-0791-4B22-8B7D-C9B58C8CDDEE}" type="pres">
      <dgm:prSet presAssocID="{6A950063-925A-4876-A779-7682466406EC}" presName="parentLeftMargin" presStyleLbl="node1" presStyleIdx="2" presStyleCnt="5"/>
      <dgm:spPr/>
    </dgm:pt>
    <dgm:pt modelId="{4770FF93-9198-415A-B5C8-1E08471720FE}" type="pres">
      <dgm:prSet presAssocID="{6A950063-925A-4876-A779-7682466406EC}" presName="parentText" presStyleLbl="node1" presStyleIdx="3" presStyleCnt="5" custScaleX="132422" custScaleY="108401" custLinFactNeighborX="-34943">
        <dgm:presLayoutVars>
          <dgm:chMax val="0"/>
          <dgm:bulletEnabled val="1"/>
        </dgm:presLayoutVars>
      </dgm:prSet>
      <dgm:spPr/>
    </dgm:pt>
    <dgm:pt modelId="{8168AC88-F8B3-400D-9930-9664B805CC6F}" type="pres">
      <dgm:prSet presAssocID="{6A950063-925A-4876-A779-7682466406EC}" presName="negativeSpace" presStyleCnt="0"/>
      <dgm:spPr/>
    </dgm:pt>
    <dgm:pt modelId="{1114F447-FACC-494A-B7BF-38C0E9F32C4A}" type="pres">
      <dgm:prSet presAssocID="{6A950063-925A-4876-A779-7682466406EC}" presName="childText" presStyleLbl="conFgAcc1" presStyleIdx="3" presStyleCnt="5">
        <dgm:presLayoutVars>
          <dgm:bulletEnabled val="1"/>
        </dgm:presLayoutVars>
      </dgm:prSet>
      <dgm:spPr>
        <a:ln w="9525">
          <a:solidFill>
            <a:schemeClr val="accent1">
              <a:lumMod val="60000"/>
              <a:lumOff val="40000"/>
            </a:schemeClr>
          </a:solidFill>
        </a:ln>
      </dgm:spPr>
    </dgm:pt>
    <dgm:pt modelId="{7D29525A-3CC7-4359-9AFB-CD54C8778060}" type="pres">
      <dgm:prSet presAssocID="{8102658B-17E1-4409-8857-F5B987E4AF9E}" presName="spaceBetweenRectangles" presStyleCnt="0"/>
      <dgm:spPr/>
    </dgm:pt>
    <dgm:pt modelId="{27D08378-9C88-4423-A611-D627B22B18AB}" type="pres">
      <dgm:prSet presAssocID="{22E87884-5696-4926-9A9F-6C91745FC99F}" presName="parentLin" presStyleCnt="0"/>
      <dgm:spPr/>
    </dgm:pt>
    <dgm:pt modelId="{743318EF-DA2E-4925-8AF3-161761FB8540}" type="pres">
      <dgm:prSet presAssocID="{22E87884-5696-4926-9A9F-6C91745FC99F}" presName="parentLeftMargin" presStyleLbl="node1" presStyleIdx="3" presStyleCnt="5"/>
      <dgm:spPr/>
    </dgm:pt>
    <dgm:pt modelId="{C0776D84-0D74-4D2D-9118-15CA6EF44CBB}" type="pres">
      <dgm:prSet presAssocID="{22E87884-5696-4926-9A9F-6C91745FC99F}" presName="parentText" presStyleLbl="node1" presStyleIdx="4" presStyleCnt="5" custScaleX="132422" custScaleY="108401" custLinFactNeighborX="-34943">
        <dgm:presLayoutVars>
          <dgm:chMax val="0"/>
          <dgm:bulletEnabled val="1"/>
        </dgm:presLayoutVars>
      </dgm:prSet>
      <dgm:spPr/>
    </dgm:pt>
    <dgm:pt modelId="{5CE3B7CC-56B8-460C-80EF-B5025F655899}" type="pres">
      <dgm:prSet presAssocID="{22E87884-5696-4926-9A9F-6C91745FC99F}" presName="negativeSpace" presStyleCnt="0"/>
      <dgm:spPr/>
    </dgm:pt>
    <dgm:pt modelId="{89D93B4A-8F82-49B2-B9DA-36E550AE169A}" type="pres">
      <dgm:prSet presAssocID="{22E87884-5696-4926-9A9F-6C91745FC99F}" presName="childText" presStyleLbl="conFgAcc1" presStyleIdx="4" presStyleCnt="5">
        <dgm:presLayoutVars>
          <dgm:bulletEnabled val="1"/>
        </dgm:presLayoutVars>
      </dgm:prSet>
      <dgm:spPr/>
    </dgm:pt>
  </dgm:ptLst>
  <dgm:cxnLst>
    <dgm:cxn modelId="{E6D1B101-6CF6-44B8-842A-3EB0834771F5}" type="presOf" srcId="{7F2C3B01-C06B-4969-B6A3-FA2A5A4E7876}" destId="{90D4396C-682A-4EE3-AD36-99FF9EA29F40}" srcOrd="0" destOrd="0" presId="urn:microsoft.com/office/officeart/2005/8/layout/list1"/>
    <dgm:cxn modelId="{1754F70A-4379-440A-AA2E-BB03B4E4B5A8}" srcId="{8FABC192-715A-421F-87D9-265BF4E37EA9}" destId="{7F2C3B01-C06B-4969-B6A3-FA2A5A4E7876}" srcOrd="0" destOrd="0" parTransId="{7F377CF4-15F9-44FC-81AD-9A9081232090}" sibTransId="{63A4D731-DEF9-4CFE-9F7E-5A7B53770764}"/>
    <dgm:cxn modelId="{91C5380E-6CDF-4FEB-8FB2-8FE0D11D285C}" type="presOf" srcId="{1BA56E39-5DDA-4729-B5CD-06FC0878E16D}" destId="{E70334A8-617C-4A8F-B274-2611AA177295}" srcOrd="1" destOrd="0" presId="urn:microsoft.com/office/officeart/2005/8/layout/list1"/>
    <dgm:cxn modelId="{F5CDB413-C737-48BA-BFA5-91D8B9333E06}" srcId="{22E87884-5696-4926-9A9F-6C91745FC99F}" destId="{1A3C0BCE-06C3-4118-A7E6-6936B926B086}" srcOrd="0" destOrd="0" parTransId="{A9EEAA41-F372-46DB-8F02-3B3F71CAA7C5}" sibTransId="{B6D1D4FE-3C00-434D-BE57-BC0CF354DEA2}"/>
    <dgm:cxn modelId="{C049E121-C079-4CDD-A7A1-B0B61D73DCBF}" type="presOf" srcId="{1530608A-2F18-4F8B-846F-7BB022387BEF}" destId="{89D93B4A-8F82-49B2-B9DA-36E550AE169A}" srcOrd="0" destOrd="1" presId="urn:microsoft.com/office/officeart/2005/8/layout/list1"/>
    <dgm:cxn modelId="{7631542D-CBD6-4D93-8BA5-8646C623B051}" type="presOf" srcId="{1A3C0BCE-06C3-4118-A7E6-6936B926B086}" destId="{89D93B4A-8F82-49B2-B9DA-36E550AE169A}" srcOrd="0" destOrd="0" presId="urn:microsoft.com/office/officeart/2005/8/layout/list1"/>
    <dgm:cxn modelId="{88DC492F-87BE-41E5-A3E9-897A3717E6E7}" type="presOf" srcId="{6A950063-925A-4876-A779-7682466406EC}" destId="{4770FF93-9198-415A-B5C8-1E08471720FE}" srcOrd="1" destOrd="0" presId="urn:microsoft.com/office/officeart/2005/8/layout/list1"/>
    <dgm:cxn modelId="{35B8FF5F-0954-47C1-9444-14EFE4662DBF}" type="presOf" srcId="{7F2C3B01-C06B-4969-B6A3-FA2A5A4E7876}" destId="{4914DEEA-5D56-4522-BEDD-C0D2A91AF176}" srcOrd="1" destOrd="0" presId="urn:microsoft.com/office/officeart/2005/8/layout/list1"/>
    <dgm:cxn modelId="{9AB24C45-1019-4AFE-8020-A88F32F89AB4}" type="presOf" srcId="{5772E5A4-F73B-42E2-ACC0-9660F9405566}" destId="{6019C6A4-C179-4F67-AE22-9AFC176E9AB8}" srcOrd="0" destOrd="0" presId="urn:microsoft.com/office/officeart/2005/8/layout/list1"/>
    <dgm:cxn modelId="{6ED83D6D-77D3-45CA-AF26-7318B63AF5BA}" srcId="{22E87884-5696-4926-9A9F-6C91745FC99F}" destId="{1530608A-2F18-4F8B-846F-7BB022387BEF}" srcOrd="1" destOrd="0" parTransId="{6A65ADC4-459C-4708-8F1E-9CF2874948B3}" sibTransId="{C962BFC9-578E-44DA-B89B-EEC35B19FF76}"/>
    <dgm:cxn modelId="{17E7E64D-B2A5-43ED-A188-00E583D7EA3E}" type="presOf" srcId="{1BA56E39-5DDA-4729-B5CD-06FC0878E16D}" destId="{17EB31FD-3CD9-47F1-BC8A-78006758E8C9}" srcOrd="0" destOrd="0" presId="urn:microsoft.com/office/officeart/2005/8/layout/list1"/>
    <dgm:cxn modelId="{75DD0951-B340-4814-88C1-AA3766677AC3}" type="presOf" srcId="{22E87884-5696-4926-9A9F-6C91745FC99F}" destId="{743318EF-DA2E-4925-8AF3-161761FB8540}" srcOrd="0" destOrd="0" presId="urn:microsoft.com/office/officeart/2005/8/layout/list1"/>
    <dgm:cxn modelId="{0EAE6C51-1C4A-4E9D-9B67-F13674607AF7}" type="presOf" srcId="{22E87884-5696-4926-9A9F-6C91745FC99F}" destId="{C0776D84-0D74-4D2D-9118-15CA6EF44CBB}" srcOrd="1" destOrd="0" presId="urn:microsoft.com/office/officeart/2005/8/layout/list1"/>
    <dgm:cxn modelId="{1FB3B071-EB80-4A21-9334-9FF256E8FB55}" type="presOf" srcId="{5772E5A4-F73B-42E2-ACC0-9660F9405566}" destId="{94D0265D-03C9-401B-83C2-B289607C5C9D}" srcOrd="1" destOrd="0" presId="urn:microsoft.com/office/officeart/2005/8/layout/list1"/>
    <dgm:cxn modelId="{1E5B6885-7989-46FC-B72D-E99299EB9C31}" srcId="{8FABC192-715A-421F-87D9-265BF4E37EA9}" destId="{5772E5A4-F73B-42E2-ACC0-9660F9405566}" srcOrd="1" destOrd="0" parTransId="{F2AD87AF-88A1-4EA9-BDFD-563435E4607D}" sibTransId="{944D2184-8702-457D-BA24-CA3CA51FBE1D}"/>
    <dgm:cxn modelId="{9C718396-60D9-4AAD-A412-27060A9CDC98}" srcId="{8FABC192-715A-421F-87D9-265BF4E37EA9}" destId="{6A950063-925A-4876-A779-7682466406EC}" srcOrd="3" destOrd="0" parTransId="{4A0D30B9-D966-485C-81BD-7E551DF7E14C}" sibTransId="{8102658B-17E1-4409-8857-F5B987E4AF9E}"/>
    <dgm:cxn modelId="{89AED2A6-D62D-4601-BAA1-B483F6B428F0}" type="presOf" srcId="{6A950063-925A-4876-A779-7682466406EC}" destId="{16E15FC7-0791-4B22-8B7D-C9B58C8CDDEE}" srcOrd="0" destOrd="0" presId="urn:microsoft.com/office/officeart/2005/8/layout/list1"/>
    <dgm:cxn modelId="{ECFA91B4-AEDE-4E3E-B558-42F9105F3FBB}" type="presOf" srcId="{8FABC192-715A-421F-87D9-265BF4E37EA9}" destId="{4C3D8B80-7651-4B1D-A481-E587ECA6E417}" srcOrd="0" destOrd="0" presId="urn:microsoft.com/office/officeart/2005/8/layout/list1"/>
    <dgm:cxn modelId="{52F925D3-DC23-4D85-903F-44991C54077E}" srcId="{8FABC192-715A-421F-87D9-265BF4E37EA9}" destId="{22E87884-5696-4926-9A9F-6C91745FC99F}" srcOrd="4" destOrd="0" parTransId="{E79F85A8-05B5-46EB-AF77-B05812D22B38}" sibTransId="{1BC76EEB-9797-4191-AC7F-8AFBE44BCB7E}"/>
    <dgm:cxn modelId="{34D482E8-D2BE-4FA8-874F-152BFC7AB86C}" srcId="{8FABC192-715A-421F-87D9-265BF4E37EA9}" destId="{1BA56E39-5DDA-4729-B5CD-06FC0878E16D}" srcOrd="2" destOrd="0" parTransId="{A5B91977-3648-4A9C-AFA1-9125EE71582E}" sibTransId="{78F10C72-07C0-452E-BCE6-CE56E7E5ED90}"/>
    <dgm:cxn modelId="{473D8935-6940-4B07-9D33-6C5C6112CA7A}" type="presParOf" srcId="{4C3D8B80-7651-4B1D-A481-E587ECA6E417}" destId="{4668A040-3C14-432F-9ACB-27976A59E499}" srcOrd="0" destOrd="0" presId="urn:microsoft.com/office/officeart/2005/8/layout/list1"/>
    <dgm:cxn modelId="{94DA1492-61C7-495E-94AB-3E414AB0C692}" type="presParOf" srcId="{4668A040-3C14-432F-9ACB-27976A59E499}" destId="{90D4396C-682A-4EE3-AD36-99FF9EA29F40}" srcOrd="0" destOrd="0" presId="urn:microsoft.com/office/officeart/2005/8/layout/list1"/>
    <dgm:cxn modelId="{CBFAE25E-394D-4686-ABD4-D67632525132}" type="presParOf" srcId="{4668A040-3C14-432F-9ACB-27976A59E499}" destId="{4914DEEA-5D56-4522-BEDD-C0D2A91AF176}" srcOrd="1" destOrd="0" presId="urn:microsoft.com/office/officeart/2005/8/layout/list1"/>
    <dgm:cxn modelId="{4D3FC385-D517-437C-B56F-72B001D91969}" type="presParOf" srcId="{4C3D8B80-7651-4B1D-A481-E587ECA6E417}" destId="{396F281D-165F-4CA7-8BF6-5214662940C3}" srcOrd="1" destOrd="0" presId="urn:microsoft.com/office/officeart/2005/8/layout/list1"/>
    <dgm:cxn modelId="{DB4B9DB5-78A2-4BBD-9078-D6761EEA10CB}" type="presParOf" srcId="{4C3D8B80-7651-4B1D-A481-E587ECA6E417}" destId="{A5163EFC-016E-4AD3-A9E5-9A7D33863D5A}" srcOrd="2" destOrd="0" presId="urn:microsoft.com/office/officeart/2005/8/layout/list1"/>
    <dgm:cxn modelId="{C7CD6092-EDE2-4328-B8B1-F7E8D0B4A8C1}" type="presParOf" srcId="{4C3D8B80-7651-4B1D-A481-E587ECA6E417}" destId="{A1FA83BD-262A-4B39-91C3-C48F7176F598}" srcOrd="3" destOrd="0" presId="urn:microsoft.com/office/officeart/2005/8/layout/list1"/>
    <dgm:cxn modelId="{C25B25E8-2825-45E1-899C-CCD0A4798DF5}" type="presParOf" srcId="{4C3D8B80-7651-4B1D-A481-E587ECA6E417}" destId="{1A804AAD-6C62-42BA-9F41-3DC117C38D43}" srcOrd="4" destOrd="0" presId="urn:microsoft.com/office/officeart/2005/8/layout/list1"/>
    <dgm:cxn modelId="{157DA544-6E34-4283-BC10-B19779E6D908}" type="presParOf" srcId="{1A804AAD-6C62-42BA-9F41-3DC117C38D43}" destId="{6019C6A4-C179-4F67-AE22-9AFC176E9AB8}" srcOrd="0" destOrd="0" presId="urn:microsoft.com/office/officeart/2005/8/layout/list1"/>
    <dgm:cxn modelId="{A3AD6532-A004-4B7D-9032-CC5995EF0069}" type="presParOf" srcId="{1A804AAD-6C62-42BA-9F41-3DC117C38D43}" destId="{94D0265D-03C9-401B-83C2-B289607C5C9D}" srcOrd="1" destOrd="0" presId="urn:microsoft.com/office/officeart/2005/8/layout/list1"/>
    <dgm:cxn modelId="{004B58FE-4626-4FE1-B92C-4DB4B9C9B5C8}" type="presParOf" srcId="{4C3D8B80-7651-4B1D-A481-E587ECA6E417}" destId="{BAAB465C-8263-46EA-86FD-C37928F8B6A8}" srcOrd="5" destOrd="0" presId="urn:microsoft.com/office/officeart/2005/8/layout/list1"/>
    <dgm:cxn modelId="{407059AC-EB5D-4F01-A534-A93A4DB33896}" type="presParOf" srcId="{4C3D8B80-7651-4B1D-A481-E587ECA6E417}" destId="{30795ED9-3474-4812-BBE7-99F3AB9F0EE0}" srcOrd="6" destOrd="0" presId="urn:microsoft.com/office/officeart/2005/8/layout/list1"/>
    <dgm:cxn modelId="{B4855C9F-845D-4DBD-9C74-13AF6E975534}" type="presParOf" srcId="{4C3D8B80-7651-4B1D-A481-E587ECA6E417}" destId="{42AA6936-1C5A-4507-AD35-4E6F8F25208D}" srcOrd="7" destOrd="0" presId="urn:microsoft.com/office/officeart/2005/8/layout/list1"/>
    <dgm:cxn modelId="{88390B6A-A036-4D18-B2A0-F6B1886567BF}" type="presParOf" srcId="{4C3D8B80-7651-4B1D-A481-E587ECA6E417}" destId="{F81EF967-AE28-446D-9820-A8F190EB5DFE}" srcOrd="8" destOrd="0" presId="urn:microsoft.com/office/officeart/2005/8/layout/list1"/>
    <dgm:cxn modelId="{F50D939D-9545-4E62-BC9A-10D6A7CE8DDA}" type="presParOf" srcId="{F81EF967-AE28-446D-9820-A8F190EB5DFE}" destId="{17EB31FD-3CD9-47F1-BC8A-78006758E8C9}" srcOrd="0" destOrd="0" presId="urn:microsoft.com/office/officeart/2005/8/layout/list1"/>
    <dgm:cxn modelId="{C577B18A-A466-4DA9-9B47-643F145C583C}" type="presParOf" srcId="{F81EF967-AE28-446D-9820-A8F190EB5DFE}" destId="{E70334A8-617C-4A8F-B274-2611AA177295}" srcOrd="1" destOrd="0" presId="urn:microsoft.com/office/officeart/2005/8/layout/list1"/>
    <dgm:cxn modelId="{E1EBCAF3-395B-4809-BE54-831E276DB411}" type="presParOf" srcId="{4C3D8B80-7651-4B1D-A481-E587ECA6E417}" destId="{B4EF9CDF-79DA-4A37-AB20-22F782FF50CE}" srcOrd="9" destOrd="0" presId="urn:microsoft.com/office/officeart/2005/8/layout/list1"/>
    <dgm:cxn modelId="{5EDF2D06-3C52-4A8A-A3E5-9BD54281249B}" type="presParOf" srcId="{4C3D8B80-7651-4B1D-A481-E587ECA6E417}" destId="{E428D771-9D48-4F52-9CCF-85DEB1973277}" srcOrd="10" destOrd="0" presId="urn:microsoft.com/office/officeart/2005/8/layout/list1"/>
    <dgm:cxn modelId="{BA6ECD01-8B6B-4B69-AF1D-CB046D79C213}" type="presParOf" srcId="{4C3D8B80-7651-4B1D-A481-E587ECA6E417}" destId="{E895B010-876E-4E10-928E-C164CB69F5BA}" srcOrd="11" destOrd="0" presId="urn:microsoft.com/office/officeart/2005/8/layout/list1"/>
    <dgm:cxn modelId="{9B750279-95DF-4E58-BAF9-5118491C2FBA}" type="presParOf" srcId="{4C3D8B80-7651-4B1D-A481-E587ECA6E417}" destId="{5E2D2E11-FACE-4A25-8652-C9313D80FC4F}" srcOrd="12" destOrd="0" presId="urn:microsoft.com/office/officeart/2005/8/layout/list1"/>
    <dgm:cxn modelId="{90703136-BF87-465A-A292-4577D4866B72}" type="presParOf" srcId="{5E2D2E11-FACE-4A25-8652-C9313D80FC4F}" destId="{16E15FC7-0791-4B22-8B7D-C9B58C8CDDEE}" srcOrd="0" destOrd="0" presId="urn:microsoft.com/office/officeart/2005/8/layout/list1"/>
    <dgm:cxn modelId="{D34A89F3-746B-4E9B-8F7E-157A7F1AE08D}" type="presParOf" srcId="{5E2D2E11-FACE-4A25-8652-C9313D80FC4F}" destId="{4770FF93-9198-415A-B5C8-1E08471720FE}" srcOrd="1" destOrd="0" presId="urn:microsoft.com/office/officeart/2005/8/layout/list1"/>
    <dgm:cxn modelId="{9F137162-7ECF-48C8-9281-D9D27C070B72}" type="presParOf" srcId="{4C3D8B80-7651-4B1D-A481-E587ECA6E417}" destId="{8168AC88-F8B3-400D-9930-9664B805CC6F}" srcOrd="13" destOrd="0" presId="urn:microsoft.com/office/officeart/2005/8/layout/list1"/>
    <dgm:cxn modelId="{7C60DBC0-CA39-44F1-A1A1-DC7540E5240C}" type="presParOf" srcId="{4C3D8B80-7651-4B1D-A481-E587ECA6E417}" destId="{1114F447-FACC-494A-B7BF-38C0E9F32C4A}" srcOrd="14" destOrd="0" presId="urn:microsoft.com/office/officeart/2005/8/layout/list1"/>
    <dgm:cxn modelId="{55C4EF6F-519B-4AEA-BB6B-2B4720C20559}" type="presParOf" srcId="{4C3D8B80-7651-4B1D-A481-E587ECA6E417}" destId="{7D29525A-3CC7-4359-9AFB-CD54C8778060}" srcOrd="15" destOrd="0" presId="urn:microsoft.com/office/officeart/2005/8/layout/list1"/>
    <dgm:cxn modelId="{7B227EF3-D67B-4E68-AAF6-59A2DED21FD1}" type="presParOf" srcId="{4C3D8B80-7651-4B1D-A481-E587ECA6E417}" destId="{27D08378-9C88-4423-A611-D627B22B18AB}" srcOrd="16" destOrd="0" presId="urn:microsoft.com/office/officeart/2005/8/layout/list1"/>
    <dgm:cxn modelId="{041EE32F-4928-492A-B709-71A4467F5F12}" type="presParOf" srcId="{27D08378-9C88-4423-A611-D627B22B18AB}" destId="{743318EF-DA2E-4925-8AF3-161761FB8540}" srcOrd="0" destOrd="0" presId="urn:microsoft.com/office/officeart/2005/8/layout/list1"/>
    <dgm:cxn modelId="{03D13906-F3A2-4E73-B502-4D4FD7BE177C}" type="presParOf" srcId="{27D08378-9C88-4423-A611-D627B22B18AB}" destId="{C0776D84-0D74-4D2D-9118-15CA6EF44CBB}" srcOrd="1" destOrd="0" presId="urn:microsoft.com/office/officeart/2005/8/layout/list1"/>
    <dgm:cxn modelId="{D076882C-7532-4CE1-AB92-D69DEF8DC0A6}" type="presParOf" srcId="{4C3D8B80-7651-4B1D-A481-E587ECA6E417}" destId="{5CE3B7CC-56B8-460C-80EF-B5025F655899}" srcOrd="17" destOrd="0" presId="urn:microsoft.com/office/officeart/2005/8/layout/list1"/>
    <dgm:cxn modelId="{FA7FDA9E-32B2-4C87-92CA-D7212E0D9BC6}" type="presParOf" srcId="{4C3D8B80-7651-4B1D-A481-E587ECA6E417}" destId="{89D93B4A-8F82-49B2-B9DA-36E550AE169A}" srcOrd="18"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4FE5D-CD84-4AD7-B93E-CB8F81E1E863}">
      <dsp:nvSpPr>
        <dsp:cNvPr id="0" name=""/>
        <dsp:cNvSpPr/>
      </dsp:nvSpPr>
      <dsp:spPr>
        <a:xfrm>
          <a:off x="0" y="1218"/>
          <a:ext cx="4598611" cy="616131"/>
        </a:xfrm>
        <a:prstGeom prst="roundRect">
          <a:avLst/>
        </a:prstGeom>
        <a:solidFill>
          <a:schemeClr val="bg1"/>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36000" lvl="0" indent="0" algn="l" defTabSz="488950">
            <a:lnSpc>
              <a:spcPct val="100000"/>
            </a:lnSpc>
            <a:spcBef>
              <a:spcPct val="0"/>
            </a:spcBef>
            <a:spcAft>
              <a:spcPts val="0"/>
            </a:spcAft>
            <a:buNone/>
          </a:pPr>
          <a:r>
            <a:rPr lang="en-US" sz="1100" kern="1200" dirty="0">
              <a:solidFill>
                <a:schemeClr val="tx1">
                  <a:lumMod val="75000"/>
                  <a:lumOff val="25000"/>
                </a:schemeClr>
              </a:solidFill>
              <a:latin typeface="Segoe UI" panose="020B0502040204020203" pitchFamily="34" charset="0"/>
              <a:cs typeface="Segoe UI" panose="020B0502040204020203" pitchFamily="34" charset="0"/>
            </a:rPr>
            <a:t>Sify </a:t>
          </a:r>
          <a:r>
            <a:rPr lang="en-US" sz="1100" b="1" kern="1200" dirty="0">
              <a:solidFill>
                <a:schemeClr val="tx1">
                  <a:lumMod val="75000"/>
                  <a:lumOff val="25000"/>
                </a:schemeClr>
              </a:solidFill>
              <a:latin typeface="Segoe UI" panose="020B0502040204020203" pitchFamily="34" charset="0"/>
              <a:cs typeface="Segoe UI" panose="020B0502040204020203" pitchFamily="34" charset="0"/>
            </a:rPr>
            <a:t>understands the complete IT services ecosystem </a:t>
          </a:r>
          <a:r>
            <a:rPr lang="en-US" sz="1100" kern="1200" dirty="0">
              <a:solidFill>
                <a:schemeClr val="tx1">
                  <a:lumMod val="75000"/>
                  <a:lumOff val="25000"/>
                </a:schemeClr>
              </a:solidFill>
              <a:latin typeface="Segoe UI" panose="020B0502040204020203" pitchFamily="34" charset="0"/>
              <a:cs typeface="Segoe UI" panose="020B0502040204020203" pitchFamily="34" charset="0"/>
            </a:rPr>
            <a:t>and their interdependency – from cloud to data center to wide area network to LAN to end user</a:t>
          </a:r>
          <a:endParaRPr lang="en-IN" sz="1100" kern="1200" dirty="0">
            <a:solidFill>
              <a:schemeClr val="tx1">
                <a:lumMod val="75000"/>
                <a:lumOff val="25000"/>
              </a:schemeClr>
            </a:solidFill>
            <a:latin typeface="Segoe UI" panose="020B0502040204020203" pitchFamily="34" charset="0"/>
            <a:cs typeface="Segoe UI" panose="020B0502040204020203" pitchFamily="34" charset="0"/>
          </a:endParaRPr>
        </a:p>
      </dsp:txBody>
      <dsp:txXfrm>
        <a:off x="30077" y="31295"/>
        <a:ext cx="4538457" cy="555977"/>
      </dsp:txXfrm>
    </dsp:sp>
    <dsp:sp modelId="{4849F01F-147C-4203-802E-FC32B0EFBE5C}">
      <dsp:nvSpPr>
        <dsp:cNvPr id="0" name=""/>
        <dsp:cNvSpPr/>
      </dsp:nvSpPr>
      <dsp:spPr>
        <a:xfrm>
          <a:off x="0" y="625718"/>
          <a:ext cx="4598611" cy="616131"/>
        </a:xfrm>
        <a:prstGeom prst="roundRect">
          <a:avLst/>
        </a:prstGeom>
        <a:solidFill>
          <a:srgbClr val="DCE6F2">
            <a:alpha val="40000"/>
          </a:srgbClr>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36000" lvl="0" indent="0" algn="l" defTabSz="488950">
            <a:lnSpc>
              <a:spcPct val="100000"/>
            </a:lnSpc>
            <a:spcBef>
              <a:spcPct val="0"/>
            </a:spcBef>
            <a:spcAft>
              <a:spcPts val="0"/>
            </a:spcAft>
            <a:buNone/>
          </a:pPr>
          <a:r>
            <a:rPr lang="en-US" sz="1100" kern="1200" dirty="0">
              <a:solidFill>
                <a:schemeClr val="tx1">
                  <a:lumMod val="75000"/>
                  <a:lumOff val="25000"/>
                </a:schemeClr>
              </a:solidFill>
              <a:latin typeface="Segoe UI" panose="020B0502040204020203" pitchFamily="34" charset="0"/>
              <a:cs typeface="Segoe UI" panose="020B0502040204020203" pitchFamily="34" charset="0"/>
            </a:rPr>
            <a:t>This is a very UNIQUE POSITION and offers </a:t>
          </a:r>
          <a:r>
            <a:rPr lang="en-US" sz="1100" b="1" kern="1200" dirty="0">
              <a:solidFill>
                <a:schemeClr val="tx1">
                  <a:lumMod val="75000"/>
                  <a:lumOff val="25000"/>
                </a:schemeClr>
              </a:solidFill>
              <a:latin typeface="Segoe UI" panose="020B0502040204020203" pitchFamily="34" charset="0"/>
              <a:cs typeface="Segoe UI" panose="020B0502040204020203" pitchFamily="34" charset="0"/>
            </a:rPr>
            <a:t>one partner to the customer </a:t>
          </a:r>
          <a:r>
            <a:rPr lang="en-US" sz="1100" kern="1200" dirty="0">
              <a:solidFill>
                <a:schemeClr val="tx1">
                  <a:lumMod val="75000"/>
                  <a:lumOff val="25000"/>
                </a:schemeClr>
              </a:solidFill>
              <a:latin typeface="Segoe UI" panose="020B0502040204020203" pitchFamily="34" charset="0"/>
              <a:cs typeface="Segoe UI" panose="020B0502040204020203" pitchFamily="34" charset="0"/>
            </a:rPr>
            <a:t>who can solve the myriad challenges that occur in his environment</a:t>
          </a:r>
          <a:endParaRPr lang="en-IN" sz="1100" kern="1200" dirty="0">
            <a:solidFill>
              <a:schemeClr val="tx1">
                <a:lumMod val="75000"/>
                <a:lumOff val="25000"/>
              </a:schemeClr>
            </a:solidFill>
            <a:latin typeface="Segoe UI" panose="020B0502040204020203" pitchFamily="34" charset="0"/>
            <a:cs typeface="Segoe UI" panose="020B0502040204020203" pitchFamily="34" charset="0"/>
          </a:endParaRPr>
        </a:p>
      </dsp:txBody>
      <dsp:txXfrm>
        <a:off x="30077" y="655795"/>
        <a:ext cx="4538457" cy="555977"/>
      </dsp:txXfrm>
    </dsp:sp>
    <dsp:sp modelId="{946A2DDB-44B6-46A0-991F-2A5DFAC87E1C}">
      <dsp:nvSpPr>
        <dsp:cNvPr id="0" name=""/>
        <dsp:cNvSpPr/>
      </dsp:nvSpPr>
      <dsp:spPr>
        <a:xfrm>
          <a:off x="0" y="1250219"/>
          <a:ext cx="4598611" cy="530055"/>
        </a:xfrm>
        <a:prstGeom prst="roundRect">
          <a:avLst/>
        </a:prstGeom>
        <a:solidFill>
          <a:schemeClr val="bg1"/>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36000" lvl="0" indent="0" algn="l" defTabSz="488950">
            <a:lnSpc>
              <a:spcPct val="100000"/>
            </a:lnSpc>
            <a:spcBef>
              <a:spcPct val="0"/>
            </a:spcBef>
            <a:spcAft>
              <a:spcPts val="0"/>
            </a:spcAft>
            <a:buNone/>
          </a:pPr>
          <a:r>
            <a:rPr lang="en-US" sz="1100" b="1" kern="1200" dirty="0">
              <a:solidFill>
                <a:schemeClr val="tx1">
                  <a:lumMod val="75000"/>
                  <a:lumOff val="25000"/>
                </a:schemeClr>
              </a:solidFill>
              <a:latin typeface="Segoe UI" panose="020B0502040204020203" pitchFamily="34" charset="0"/>
              <a:cs typeface="Segoe UI" panose="020B0502040204020203" pitchFamily="34" charset="0"/>
            </a:rPr>
            <a:t>Network agnostic managed services</a:t>
          </a:r>
          <a:r>
            <a:rPr lang="en-US" sz="1100" kern="1200" dirty="0">
              <a:solidFill>
                <a:schemeClr val="tx1">
                  <a:lumMod val="75000"/>
                  <a:lumOff val="25000"/>
                </a:schemeClr>
              </a:solidFill>
              <a:latin typeface="Segoe UI" panose="020B0502040204020203" pitchFamily="34" charset="0"/>
              <a:cs typeface="Segoe UI" panose="020B0502040204020203" pitchFamily="34" charset="0"/>
            </a:rPr>
            <a:t>- Ability to offer managed services for all service provider networks</a:t>
          </a:r>
          <a:endParaRPr lang="en-IN" sz="1100" kern="1200" dirty="0">
            <a:solidFill>
              <a:schemeClr val="tx1">
                <a:lumMod val="75000"/>
                <a:lumOff val="25000"/>
              </a:schemeClr>
            </a:solidFill>
            <a:latin typeface="Segoe UI" panose="020B0502040204020203" pitchFamily="34" charset="0"/>
            <a:cs typeface="Segoe UI" panose="020B0502040204020203" pitchFamily="34" charset="0"/>
          </a:endParaRPr>
        </a:p>
      </dsp:txBody>
      <dsp:txXfrm>
        <a:off x="25875" y="1276094"/>
        <a:ext cx="4546861" cy="478305"/>
      </dsp:txXfrm>
    </dsp:sp>
    <dsp:sp modelId="{61715F3C-8241-433E-8D6D-0198933287AB}">
      <dsp:nvSpPr>
        <dsp:cNvPr id="0" name=""/>
        <dsp:cNvSpPr/>
      </dsp:nvSpPr>
      <dsp:spPr>
        <a:xfrm>
          <a:off x="0" y="1788644"/>
          <a:ext cx="4598611" cy="434915"/>
        </a:xfrm>
        <a:prstGeom prst="roundRect">
          <a:avLst/>
        </a:prstGeom>
        <a:solidFill>
          <a:srgbClr val="DCE6F2">
            <a:alpha val="40000"/>
          </a:srgbClr>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36000" lvl="0" indent="0" algn="l" defTabSz="488950">
            <a:lnSpc>
              <a:spcPct val="100000"/>
            </a:lnSpc>
            <a:spcBef>
              <a:spcPct val="0"/>
            </a:spcBef>
            <a:spcAft>
              <a:spcPts val="0"/>
            </a:spcAft>
            <a:buNone/>
          </a:pPr>
          <a:r>
            <a:rPr lang="en-US" sz="1100" b="1" kern="1200" dirty="0">
              <a:solidFill>
                <a:schemeClr val="tx1">
                  <a:lumMod val="75000"/>
                  <a:lumOff val="25000"/>
                </a:schemeClr>
              </a:solidFill>
              <a:latin typeface="Segoe UI" panose="020B0502040204020203" pitchFamily="34" charset="0"/>
              <a:cs typeface="Segoe UI" panose="020B0502040204020203" pitchFamily="34" charset="0"/>
            </a:rPr>
            <a:t>Skill sets on network assessment/audit/design</a:t>
          </a:r>
          <a:endParaRPr lang="en-IN" sz="1100" kern="1200" dirty="0">
            <a:solidFill>
              <a:schemeClr val="tx1">
                <a:lumMod val="75000"/>
                <a:lumOff val="25000"/>
              </a:schemeClr>
            </a:solidFill>
            <a:latin typeface="Segoe UI" panose="020B0502040204020203" pitchFamily="34" charset="0"/>
            <a:cs typeface="Segoe UI" panose="020B0502040204020203" pitchFamily="34" charset="0"/>
          </a:endParaRPr>
        </a:p>
      </dsp:txBody>
      <dsp:txXfrm>
        <a:off x="21231" y="1809875"/>
        <a:ext cx="4556149" cy="392453"/>
      </dsp:txXfrm>
    </dsp:sp>
    <dsp:sp modelId="{79A836C8-9765-42D0-9326-505C5ADD384C}">
      <dsp:nvSpPr>
        <dsp:cNvPr id="0" name=""/>
        <dsp:cNvSpPr/>
      </dsp:nvSpPr>
      <dsp:spPr>
        <a:xfrm>
          <a:off x="0" y="2231929"/>
          <a:ext cx="4598611" cy="530055"/>
        </a:xfrm>
        <a:prstGeom prst="roundRect">
          <a:avLst/>
        </a:prstGeom>
        <a:solidFill>
          <a:schemeClr val="bg1"/>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36000" lvl="0" indent="0" algn="l" defTabSz="488950">
            <a:lnSpc>
              <a:spcPct val="100000"/>
            </a:lnSpc>
            <a:spcBef>
              <a:spcPct val="0"/>
            </a:spcBef>
            <a:spcAft>
              <a:spcPts val="0"/>
            </a:spcAft>
            <a:buNone/>
          </a:pPr>
          <a:r>
            <a:rPr lang="en-US" sz="1100" kern="1200" dirty="0">
              <a:solidFill>
                <a:schemeClr val="tx1">
                  <a:lumMod val="75000"/>
                  <a:lumOff val="25000"/>
                </a:schemeClr>
              </a:solidFill>
              <a:latin typeface="Segoe UI" panose="020B0502040204020203" pitchFamily="34" charset="0"/>
              <a:cs typeface="Segoe UI" panose="020B0502040204020203" pitchFamily="34" charset="0"/>
            </a:rPr>
            <a:t>Strong player in </a:t>
          </a:r>
          <a:r>
            <a:rPr lang="en-US" sz="1100" b="1" kern="1200" dirty="0">
              <a:solidFill>
                <a:schemeClr val="tx1">
                  <a:lumMod val="75000"/>
                  <a:lumOff val="25000"/>
                </a:schemeClr>
              </a:solidFill>
              <a:latin typeface="Segoe UI" panose="020B0502040204020203" pitchFamily="34" charset="0"/>
              <a:cs typeface="Segoe UI" panose="020B0502040204020203" pitchFamily="34" charset="0"/>
            </a:rPr>
            <a:t>data center with hybrid/hyperscale cloud enabler </a:t>
          </a:r>
          <a:r>
            <a:rPr lang="en-US" sz="1100" kern="1200" dirty="0">
              <a:solidFill>
                <a:schemeClr val="tx1">
                  <a:lumMod val="75000"/>
                  <a:lumOff val="25000"/>
                </a:schemeClr>
              </a:solidFill>
              <a:latin typeface="Segoe UI" panose="020B0502040204020203" pitchFamily="34" charset="0"/>
              <a:cs typeface="Segoe UI" panose="020B0502040204020203" pitchFamily="34" charset="0"/>
            </a:rPr>
            <a:t>helping network interconnects</a:t>
          </a:r>
          <a:endParaRPr lang="en-IN" sz="1100" kern="1200" dirty="0">
            <a:solidFill>
              <a:schemeClr val="tx1">
                <a:lumMod val="75000"/>
                <a:lumOff val="25000"/>
              </a:schemeClr>
            </a:solidFill>
            <a:latin typeface="Segoe UI" panose="020B0502040204020203" pitchFamily="34" charset="0"/>
            <a:cs typeface="Segoe UI" panose="020B0502040204020203" pitchFamily="34" charset="0"/>
          </a:endParaRPr>
        </a:p>
      </dsp:txBody>
      <dsp:txXfrm>
        <a:off x="25875" y="2257804"/>
        <a:ext cx="4546861" cy="478305"/>
      </dsp:txXfrm>
    </dsp:sp>
    <dsp:sp modelId="{420046A7-1903-4E16-8579-6AAD349E80AC}">
      <dsp:nvSpPr>
        <dsp:cNvPr id="0" name=""/>
        <dsp:cNvSpPr/>
      </dsp:nvSpPr>
      <dsp:spPr>
        <a:xfrm>
          <a:off x="0" y="2770354"/>
          <a:ext cx="4598611" cy="530055"/>
        </a:xfrm>
        <a:prstGeom prst="roundRect">
          <a:avLst/>
        </a:prstGeom>
        <a:solidFill>
          <a:srgbClr val="DCE6F2">
            <a:alpha val="40000"/>
          </a:srgbClr>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36000" lvl="0" indent="0" algn="l" defTabSz="488950">
            <a:lnSpc>
              <a:spcPct val="100000"/>
            </a:lnSpc>
            <a:spcBef>
              <a:spcPct val="0"/>
            </a:spcBef>
            <a:spcAft>
              <a:spcPts val="0"/>
            </a:spcAft>
            <a:buNone/>
          </a:pPr>
          <a:r>
            <a:rPr lang="en-US" sz="1100" kern="1200" dirty="0">
              <a:solidFill>
                <a:schemeClr val="tx1">
                  <a:lumMod val="75000"/>
                  <a:lumOff val="25000"/>
                </a:schemeClr>
              </a:solidFill>
              <a:latin typeface="Segoe UI" panose="020B0502040204020203" pitchFamily="34" charset="0"/>
              <a:cs typeface="Segoe UI" panose="020B0502040204020203" pitchFamily="34" charset="0"/>
            </a:rPr>
            <a:t>Strong skill sets on </a:t>
          </a:r>
          <a:r>
            <a:rPr lang="en-US" sz="1100" b="1" kern="1200" dirty="0">
              <a:solidFill>
                <a:schemeClr val="tx1">
                  <a:lumMod val="75000"/>
                  <a:lumOff val="25000"/>
                </a:schemeClr>
              </a:solidFill>
              <a:latin typeface="Segoe UI" panose="020B0502040204020203" pitchFamily="34" charset="0"/>
              <a:cs typeface="Segoe UI" panose="020B0502040204020203" pitchFamily="34" charset="0"/>
            </a:rPr>
            <a:t>large integration projects </a:t>
          </a:r>
          <a:r>
            <a:rPr lang="en-US" sz="1100" kern="1200" dirty="0">
              <a:solidFill>
                <a:schemeClr val="tx1">
                  <a:lumMod val="75000"/>
                  <a:lumOff val="25000"/>
                </a:schemeClr>
              </a:solidFill>
              <a:latin typeface="Segoe UI" panose="020B0502040204020203" pitchFamily="34" charset="0"/>
              <a:cs typeface="Segoe UI" panose="020B0502040204020203" pitchFamily="34" charset="0"/>
            </a:rPr>
            <a:t>with multi service provider and hybrid cloud environments</a:t>
          </a:r>
          <a:endParaRPr lang="en-IN" sz="1100" kern="1200" dirty="0">
            <a:solidFill>
              <a:schemeClr val="tx1">
                <a:lumMod val="75000"/>
                <a:lumOff val="25000"/>
              </a:schemeClr>
            </a:solidFill>
            <a:latin typeface="Segoe UI" panose="020B0502040204020203" pitchFamily="34" charset="0"/>
            <a:cs typeface="Segoe UI" panose="020B0502040204020203" pitchFamily="34" charset="0"/>
          </a:endParaRPr>
        </a:p>
      </dsp:txBody>
      <dsp:txXfrm>
        <a:off x="25875" y="2796229"/>
        <a:ext cx="4546861" cy="478305"/>
      </dsp:txXfrm>
    </dsp:sp>
    <dsp:sp modelId="{FE3332CB-FE44-4D8B-98B0-865190455160}">
      <dsp:nvSpPr>
        <dsp:cNvPr id="0" name=""/>
        <dsp:cNvSpPr/>
      </dsp:nvSpPr>
      <dsp:spPr>
        <a:xfrm>
          <a:off x="0" y="3308779"/>
          <a:ext cx="4598611" cy="434915"/>
        </a:xfrm>
        <a:prstGeom prst="roundRect">
          <a:avLst/>
        </a:prstGeom>
        <a:solidFill>
          <a:schemeClr val="bg1"/>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36000" lvl="0" indent="0" algn="l" defTabSz="488950">
            <a:lnSpc>
              <a:spcPct val="100000"/>
            </a:lnSpc>
            <a:spcBef>
              <a:spcPct val="0"/>
            </a:spcBef>
            <a:spcAft>
              <a:spcPts val="0"/>
            </a:spcAft>
            <a:buNone/>
          </a:pPr>
          <a:r>
            <a:rPr lang="en-US" sz="1100" kern="1200">
              <a:solidFill>
                <a:schemeClr val="tx1">
                  <a:lumMod val="75000"/>
                  <a:lumOff val="25000"/>
                </a:schemeClr>
              </a:solidFill>
              <a:latin typeface="Segoe UI" panose="020B0502040204020203" pitchFamily="34" charset="0"/>
              <a:cs typeface="Segoe UI" panose="020B0502040204020203" pitchFamily="34" charset="0"/>
            </a:rPr>
            <a:t>Established </a:t>
          </a:r>
          <a:r>
            <a:rPr lang="en-US" sz="1100" b="1" kern="1200">
              <a:solidFill>
                <a:schemeClr val="tx1">
                  <a:lumMod val="75000"/>
                  <a:lumOff val="25000"/>
                </a:schemeClr>
              </a:solidFill>
              <a:latin typeface="Segoe UI" panose="020B0502040204020203" pitchFamily="34" charset="0"/>
              <a:cs typeface="Segoe UI" panose="020B0502040204020203" pitchFamily="34" charset="0"/>
            </a:rPr>
            <a:t>credentials on the Network at the Core &amp; Edge</a:t>
          </a:r>
          <a:endParaRPr lang="en-IN" sz="1100" kern="1200">
            <a:solidFill>
              <a:schemeClr val="tx1">
                <a:lumMod val="75000"/>
                <a:lumOff val="25000"/>
              </a:schemeClr>
            </a:solidFill>
            <a:latin typeface="Segoe UI" panose="020B0502040204020203" pitchFamily="34" charset="0"/>
            <a:cs typeface="Segoe UI" panose="020B0502040204020203" pitchFamily="34" charset="0"/>
          </a:endParaRPr>
        </a:p>
      </dsp:txBody>
      <dsp:txXfrm>
        <a:off x="21231" y="3330010"/>
        <a:ext cx="4556149" cy="3924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98618-5283-49B6-B07C-CA23E9365E24}">
      <dsp:nvSpPr>
        <dsp:cNvPr id="0" name=""/>
        <dsp:cNvSpPr/>
      </dsp:nvSpPr>
      <dsp:spPr>
        <a:xfrm>
          <a:off x="2583" y="100813"/>
          <a:ext cx="2518934" cy="100757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latin typeface="Segoe UI" panose="020B0502040204020203" pitchFamily="34" charset="0"/>
              <a:cs typeface="Segoe UI" panose="020B0502040204020203" pitchFamily="34" charset="0"/>
            </a:rPr>
            <a:t>NOC Services for 3rd party network</a:t>
          </a:r>
        </a:p>
      </dsp:txBody>
      <dsp:txXfrm>
        <a:off x="2583" y="100813"/>
        <a:ext cx="2518934" cy="1007573"/>
      </dsp:txXfrm>
    </dsp:sp>
    <dsp:sp modelId="{1F716CFC-1EC1-4DFC-B7E5-2BB905AA26F7}">
      <dsp:nvSpPr>
        <dsp:cNvPr id="0" name=""/>
        <dsp:cNvSpPr/>
      </dsp:nvSpPr>
      <dsp:spPr>
        <a:xfrm>
          <a:off x="2583" y="1108386"/>
          <a:ext cx="2518934" cy="2854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Segoe UI" panose="020B0502040204020203" pitchFamily="34" charset="0"/>
              <a:cs typeface="Segoe UI" panose="020B0502040204020203" pitchFamily="34" charset="0"/>
            </a:rPr>
            <a:t>Other ISP Link Management</a:t>
          </a:r>
        </a:p>
        <a:p>
          <a:pPr marL="114300" lvl="1" indent="-114300" algn="l" defTabSz="622300">
            <a:lnSpc>
              <a:spcPct val="90000"/>
            </a:lnSpc>
            <a:spcBef>
              <a:spcPct val="0"/>
            </a:spcBef>
            <a:spcAft>
              <a:spcPct val="15000"/>
            </a:spcAft>
            <a:buChar char="•"/>
          </a:pPr>
          <a:r>
            <a:rPr lang="en-US" sz="1400" kern="1200" dirty="0">
              <a:latin typeface="Segoe UI" panose="020B0502040204020203" pitchFamily="34" charset="0"/>
              <a:cs typeface="Segoe UI" panose="020B0502040204020203" pitchFamily="34" charset="0"/>
            </a:rPr>
            <a:t>Customer owned CPE Management</a:t>
          </a:r>
        </a:p>
        <a:p>
          <a:pPr marL="114300" lvl="1" indent="-114300" algn="l" defTabSz="622300">
            <a:lnSpc>
              <a:spcPct val="90000"/>
            </a:lnSpc>
            <a:spcBef>
              <a:spcPct val="0"/>
            </a:spcBef>
            <a:spcAft>
              <a:spcPct val="15000"/>
            </a:spcAft>
            <a:buChar char="•"/>
          </a:pPr>
          <a:r>
            <a:rPr lang="en-US" sz="1400" kern="1200" dirty="0">
              <a:latin typeface="Segoe UI" panose="020B0502040204020203" pitchFamily="34" charset="0"/>
              <a:cs typeface="Segoe UI" panose="020B0502040204020203" pitchFamily="34" charset="0"/>
            </a:rPr>
            <a:t>SLA Management</a:t>
          </a:r>
        </a:p>
      </dsp:txBody>
      <dsp:txXfrm>
        <a:off x="2583" y="1108386"/>
        <a:ext cx="2518934" cy="2854800"/>
      </dsp:txXfrm>
    </dsp:sp>
    <dsp:sp modelId="{78995DD4-F792-48C1-8129-D71B6C8BA6C1}">
      <dsp:nvSpPr>
        <dsp:cNvPr id="0" name=""/>
        <dsp:cNvSpPr/>
      </dsp:nvSpPr>
      <dsp:spPr>
        <a:xfrm>
          <a:off x="2874169" y="100813"/>
          <a:ext cx="2518934" cy="100757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latin typeface="Segoe UI" panose="020B0502040204020203" pitchFamily="34" charset="0"/>
              <a:cs typeface="Segoe UI" panose="020B0502040204020203" pitchFamily="34" charset="0"/>
            </a:rPr>
            <a:t>NOC Services for Multi-provider network </a:t>
          </a:r>
          <a:br>
            <a:rPr lang="en-US" sz="1400" kern="1200" dirty="0">
              <a:solidFill>
                <a:schemeClr val="tx1"/>
              </a:solidFill>
              <a:latin typeface="Segoe UI" panose="020B0502040204020203" pitchFamily="34" charset="0"/>
              <a:cs typeface="Segoe UI" panose="020B0502040204020203" pitchFamily="34" charset="0"/>
            </a:rPr>
          </a:br>
          <a:r>
            <a:rPr lang="en-US" sz="1400" kern="1200" dirty="0">
              <a:solidFill>
                <a:schemeClr val="tx1"/>
              </a:solidFill>
              <a:latin typeface="Segoe UI" panose="020B0502040204020203" pitchFamily="34" charset="0"/>
              <a:cs typeface="Segoe UI" panose="020B0502040204020203" pitchFamily="34" charset="0"/>
            </a:rPr>
            <a:t>(including Sify)</a:t>
          </a:r>
        </a:p>
      </dsp:txBody>
      <dsp:txXfrm>
        <a:off x="2874169" y="100813"/>
        <a:ext cx="2518934" cy="1007573"/>
      </dsp:txXfrm>
    </dsp:sp>
    <dsp:sp modelId="{2A62CBA9-80F5-400A-BD3F-9CDC95B1DCCE}">
      <dsp:nvSpPr>
        <dsp:cNvPr id="0" name=""/>
        <dsp:cNvSpPr/>
      </dsp:nvSpPr>
      <dsp:spPr>
        <a:xfrm>
          <a:off x="2874169" y="1108386"/>
          <a:ext cx="2518934" cy="2854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Segoe UI" panose="020B0502040204020203" pitchFamily="34" charset="0"/>
              <a:cs typeface="Segoe UI" panose="020B0502040204020203" pitchFamily="34" charset="0"/>
            </a:rPr>
            <a:t>Other ISP Link Management</a:t>
          </a:r>
          <a:endParaRPr lang="en-US" sz="1400" kern="1200" dirty="0">
            <a:latin typeface="Segoe UI" panose="020B0502040204020203" pitchFamily="34" charset="0"/>
            <a:cs typeface="Segoe UI" panose="020B0502040204020203" pitchFamily="34" charset="0"/>
          </a:endParaRPr>
        </a:p>
        <a:p>
          <a:pPr marL="114300" lvl="1" indent="-114300" algn="l" defTabSz="622300">
            <a:lnSpc>
              <a:spcPct val="90000"/>
            </a:lnSpc>
            <a:spcBef>
              <a:spcPct val="0"/>
            </a:spcBef>
            <a:spcAft>
              <a:spcPct val="15000"/>
            </a:spcAft>
            <a:buChar char="•"/>
          </a:pPr>
          <a:r>
            <a:rPr lang="en-US" sz="1400" kern="1200" dirty="0">
              <a:latin typeface="Segoe UI" panose="020B0502040204020203" pitchFamily="34" charset="0"/>
              <a:cs typeface="Segoe UI" panose="020B0502040204020203" pitchFamily="34" charset="0"/>
            </a:rPr>
            <a:t>Customer owned CPE Management</a:t>
          </a:r>
        </a:p>
        <a:p>
          <a:pPr marL="114300" lvl="1" indent="-114300" algn="l" defTabSz="622300">
            <a:lnSpc>
              <a:spcPct val="90000"/>
            </a:lnSpc>
            <a:spcBef>
              <a:spcPct val="0"/>
            </a:spcBef>
            <a:spcAft>
              <a:spcPct val="15000"/>
            </a:spcAft>
            <a:buChar char="•"/>
          </a:pPr>
          <a:r>
            <a:rPr lang="en-US" sz="1400" kern="1200">
              <a:latin typeface="Segoe UI" panose="020B0502040204020203" pitchFamily="34" charset="0"/>
              <a:cs typeface="Segoe UI" panose="020B0502040204020203" pitchFamily="34" charset="0"/>
            </a:rPr>
            <a:t>Sify Link Management</a:t>
          </a:r>
          <a:endParaRPr lang="en-US" sz="1400" kern="1200" dirty="0">
            <a:latin typeface="Segoe UI" panose="020B0502040204020203" pitchFamily="34" charset="0"/>
            <a:cs typeface="Segoe UI" panose="020B0502040204020203" pitchFamily="34" charset="0"/>
          </a:endParaRPr>
        </a:p>
        <a:p>
          <a:pPr marL="114300" lvl="1" indent="-114300" algn="l" defTabSz="622300">
            <a:lnSpc>
              <a:spcPct val="90000"/>
            </a:lnSpc>
            <a:spcBef>
              <a:spcPct val="0"/>
            </a:spcBef>
            <a:spcAft>
              <a:spcPct val="15000"/>
            </a:spcAft>
            <a:buChar char="•"/>
          </a:pPr>
          <a:r>
            <a:rPr lang="en-US" sz="1400" kern="1200">
              <a:latin typeface="Segoe UI" panose="020B0502040204020203" pitchFamily="34" charset="0"/>
              <a:cs typeface="Segoe UI" panose="020B0502040204020203" pitchFamily="34" charset="0"/>
            </a:rPr>
            <a:t>Sify provided CPE Management</a:t>
          </a:r>
          <a:endParaRPr lang="en-US" sz="1400" kern="1200" dirty="0">
            <a:latin typeface="Segoe UI" panose="020B0502040204020203" pitchFamily="34" charset="0"/>
            <a:cs typeface="Segoe UI" panose="020B0502040204020203" pitchFamily="34" charset="0"/>
          </a:endParaRPr>
        </a:p>
        <a:p>
          <a:pPr marL="114300" lvl="1" indent="-114300" algn="l" defTabSz="622300">
            <a:lnSpc>
              <a:spcPct val="90000"/>
            </a:lnSpc>
            <a:spcBef>
              <a:spcPct val="0"/>
            </a:spcBef>
            <a:spcAft>
              <a:spcPct val="15000"/>
            </a:spcAft>
            <a:buChar char="•"/>
          </a:pPr>
          <a:r>
            <a:rPr lang="en-US" sz="1400" kern="1200" dirty="0">
              <a:latin typeface="Segoe UI" panose="020B0502040204020203" pitchFamily="34" charset="0"/>
              <a:cs typeface="Segoe UI" panose="020B0502040204020203" pitchFamily="34" charset="0"/>
            </a:rPr>
            <a:t>Onsite resources for Coordination</a:t>
          </a:r>
        </a:p>
        <a:p>
          <a:pPr marL="114300" lvl="1" indent="-114300" algn="l" defTabSz="622300">
            <a:lnSpc>
              <a:spcPct val="90000"/>
            </a:lnSpc>
            <a:spcBef>
              <a:spcPct val="0"/>
            </a:spcBef>
            <a:spcAft>
              <a:spcPct val="15000"/>
            </a:spcAft>
            <a:buChar char="•"/>
          </a:pPr>
          <a:r>
            <a:rPr lang="en-US" sz="1400" kern="1200" dirty="0">
              <a:latin typeface="Segoe UI" panose="020B0502040204020203" pitchFamily="34" charset="0"/>
              <a:cs typeface="Segoe UI" panose="020B0502040204020203" pitchFamily="34" charset="0"/>
            </a:rPr>
            <a:t>SLA Management</a:t>
          </a:r>
        </a:p>
      </dsp:txBody>
      <dsp:txXfrm>
        <a:off x="2874169" y="1108386"/>
        <a:ext cx="2518934" cy="2854800"/>
      </dsp:txXfrm>
    </dsp:sp>
    <dsp:sp modelId="{EDDC23FE-B5F3-4FC6-A4C6-174B1E4C1197}">
      <dsp:nvSpPr>
        <dsp:cNvPr id="0" name=""/>
        <dsp:cNvSpPr/>
      </dsp:nvSpPr>
      <dsp:spPr>
        <a:xfrm>
          <a:off x="5745754" y="100813"/>
          <a:ext cx="2518934" cy="100757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latin typeface="Segoe UI" panose="020B0502040204020203" pitchFamily="34" charset="0"/>
              <a:cs typeface="Segoe UI" panose="020B0502040204020203" pitchFamily="34" charset="0"/>
            </a:rPr>
            <a:t>NOC Services for Sify network </a:t>
          </a:r>
        </a:p>
      </dsp:txBody>
      <dsp:txXfrm>
        <a:off x="5745754" y="100813"/>
        <a:ext cx="2518934" cy="1007573"/>
      </dsp:txXfrm>
    </dsp:sp>
    <dsp:sp modelId="{CDACDEDB-324E-47DA-8D0E-B0AA08E5DF72}">
      <dsp:nvSpPr>
        <dsp:cNvPr id="0" name=""/>
        <dsp:cNvSpPr/>
      </dsp:nvSpPr>
      <dsp:spPr>
        <a:xfrm>
          <a:off x="5745754" y="1124744"/>
          <a:ext cx="2518934" cy="2854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Segoe UI" panose="020B0502040204020203" pitchFamily="34" charset="0"/>
              <a:cs typeface="Segoe UI" panose="020B0502040204020203" pitchFamily="34" charset="0"/>
            </a:rPr>
            <a:t>Sify Link Management</a:t>
          </a:r>
          <a:endParaRPr lang="en-US" sz="1400" kern="1200" dirty="0">
            <a:latin typeface="Segoe UI" panose="020B0502040204020203" pitchFamily="34" charset="0"/>
            <a:cs typeface="Segoe UI" panose="020B0502040204020203" pitchFamily="34" charset="0"/>
          </a:endParaRPr>
        </a:p>
        <a:p>
          <a:pPr marL="114300" lvl="1" indent="-114300" algn="l" defTabSz="622300">
            <a:lnSpc>
              <a:spcPct val="90000"/>
            </a:lnSpc>
            <a:spcBef>
              <a:spcPct val="0"/>
            </a:spcBef>
            <a:spcAft>
              <a:spcPct val="15000"/>
            </a:spcAft>
            <a:buChar char="•"/>
          </a:pPr>
          <a:r>
            <a:rPr lang="en-US" sz="1400" kern="1200">
              <a:latin typeface="Segoe UI" panose="020B0502040204020203" pitchFamily="34" charset="0"/>
              <a:cs typeface="Segoe UI" panose="020B0502040204020203" pitchFamily="34" charset="0"/>
            </a:rPr>
            <a:t>Sify provided CPE Management</a:t>
          </a:r>
          <a:endParaRPr lang="en-US" sz="1400" kern="1200" dirty="0">
            <a:latin typeface="Segoe UI" panose="020B0502040204020203" pitchFamily="34" charset="0"/>
            <a:cs typeface="Segoe UI" panose="020B0502040204020203" pitchFamily="34" charset="0"/>
          </a:endParaRPr>
        </a:p>
        <a:p>
          <a:pPr marL="114300" lvl="1" indent="-114300" algn="l" defTabSz="622300">
            <a:lnSpc>
              <a:spcPct val="90000"/>
            </a:lnSpc>
            <a:spcBef>
              <a:spcPct val="0"/>
            </a:spcBef>
            <a:spcAft>
              <a:spcPct val="15000"/>
            </a:spcAft>
            <a:buChar char="•"/>
          </a:pPr>
          <a:r>
            <a:rPr lang="en-US" sz="1400" kern="1200" dirty="0">
              <a:latin typeface="Segoe UI" panose="020B0502040204020203" pitchFamily="34" charset="0"/>
              <a:cs typeface="Segoe UI" panose="020B0502040204020203" pitchFamily="34" charset="0"/>
            </a:rPr>
            <a:t>Customer owned CPE Management</a:t>
          </a:r>
        </a:p>
      </dsp:txBody>
      <dsp:txXfrm>
        <a:off x="5745754" y="1124744"/>
        <a:ext cx="2518934" cy="2854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275F6-D042-4198-A9FD-764A4CB4161D}">
      <dsp:nvSpPr>
        <dsp:cNvPr id="0" name=""/>
        <dsp:cNvSpPr/>
      </dsp:nvSpPr>
      <dsp:spPr>
        <a:xfrm>
          <a:off x="1363027" y="1451729"/>
          <a:ext cx="1665922" cy="1665922"/>
        </a:xfrm>
        <a:prstGeom prst="gear9">
          <a:avLst/>
        </a:prstGeom>
        <a:solidFill>
          <a:srgbClr val="E7B8B7"/>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000000"/>
              </a:solidFill>
            </a:rPr>
            <a:t>Zonal Field Support</a:t>
          </a:r>
        </a:p>
      </dsp:txBody>
      <dsp:txXfrm>
        <a:off x="1697951" y="1841963"/>
        <a:ext cx="996074" cy="856319"/>
      </dsp:txXfrm>
    </dsp:sp>
    <dsp:sp modelId="{39A1C3CB-4386-4F06-BF3A-77086C0E925F}">
      <dsp:nvSpPr>
        <dsp:cNvPr id="0" name=""/>
        <dsp:cNvSpPr/>
      </dsp:nvSpPr>
      <dsp:spPr>
        <a:xfrm>
          <a:off x="393763" y="1057965"/>
          <a:ext cx="1211580" cy="1211580"/>
        </a:xfrm>
        <a:prstGeom prst="gear6">
          <a:avLst/>
        </a:prstGeom>
        <a:solidFill>
          <a:srgbClr val="8FB4E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000000"/>
              </a:solidFill>
            </a:rPr>
            <a:t>Technical Support</a:t>
          </a:r>
        </a:p>
      </dsp:txBody>
      <dsp:txXfrm>
        <a:off x="698782" y="1364827"/>
        <a:ext cx="601542" cy="597856"/>
      </dsp:txXfrm>
    </dsp:sp>
    <dsp:sp modelId="{1C823430-D1DC-4BE9-B7B9-13F787EF2C99}">
      <dsp:nvSpPr>
        <dsp:cNvPr id="0" name=""/>
        <dsp:cNvSpPr/>
      </dsp:nvSpPr>
      <dsp:spPr>
        <a:xfrm rot="20700000">
          <a:off x="1072371" y="222098"/>
          <a:ext cx="1187101" cy="1187101"/>
        </a:xfrm>
        <a:prstGeom prst="gear6">
          <a:avLst/>
        </a:prstGeom>
        <a:solidFill>
          <a:srgbClr val="FAC08F"/>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000000"/>
              </a:solidFill>
            </a:rPr>
            <a:t>Service Desk</a:t>
          </a:r>
        </a:p>
      </dsp:txBody>
      <dsp:txXfrm rot="-20700000">
        <a:off x="1332738" y="482464"/>
        <a:ext cx="666369" cy="666369"/>
      </dsp:txXfrm>
    </dsp:sp>
    <dsp:sp modelId="{0296B458-3A7A-46B0-9E7E-12FCEB463D98}">
      <dsp:nvSpPr>
        <dsp:cNvPr id="0" name=""/>
        <dsp:cNvSpPr/>
      </dsp:nvSpPr>
      <dsp:spPr>
        <a:xfrm>
          <a:off x="1222576" y="1207292"/>
          <a:ext cx="2132380" cy="2132380"/>
        </a:xfrm>
        <a:prstGeom prst="circularArrow">
          <a:avLst>
            <a:gd name="adj1" fmla="val 4687"/>
            <a:gd name="adj2" fmla="val 299029"/>
            <a:gd name="adj3" fmla="val 2479942"/>
            <a:gd name="adj4" fmla="val 15941640"/>
            <a:gd name="adj5" fmla="val 5469"/>
          </a:avLst>
        </a:prstGeom>
        <a:solidFill>
          <a:schemeClr val="accent1">
            <a:shade val="9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CF84362B-81B0-4A42-8363-DA97FFE22C43}">
      <dsp:nvSpPr>
        <dsp:cNvPr id="0" name=""/>
        <dsp:cNvSpPr/>
      </dsp:nvSpPr>
      <dsp:spPr>
        <a:xfrm>
          <a:off x="179194" y="794889"/>
          <a:ext cx="1549307" cy="1549307"/>
        </a:xfrm>
        <a:prstGeom prst="leftCircularArrow">
          <a:avLst>
            <a:gd name="adj1" fmla="val 6452"/>
            <a:gd name="adj2" fmla="val 429999"/>
            <a:gd name="adj3" fmla="val 10489124"/>
            <a:gd name="adj4" fmla="val 14837806"/>
            <a:gd name="adj5" fmla="val 7527"/>
          </a:avLst>
        </a:prstGeom>
        <a:solidFill>
          <a:schemeClr val="accent1">
            <a:shade val="90000"/>
            <a:hueOff val="51171"/>
            <a:satOff val="1481"/>
            <a:lumOff val="6869"/>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54700004-70B6-4B02-B3D9-E4CAF3C81B55}">
      <dsp:nvSpPr>
        <dsp:cNvPr id="0" name=""/>
        <dsp:cNvSpPr/>
      </dsp:nvSpPr>
      <dsp:spPr>
        <a:xfrm>
          <a:off x="797783" y="-32919"/>
          <a:ext cx="1670465" cy="1670465"/>
        </a:xfrm>
        <a:prstGeom prst="circularArrow">
          <a:avLst>
            <a:gd name="adj1" fmla="val 5984"/>
            <a:gd name="adj2" fmla="val 394124"/>
            <a:gd name="adj3" fmla="val 13313824"/>
            <a:gd name="adj4" fmla="val 10508221"/>
            <a:gd name="adj5" fmla="val 6981"/>
          </a:avLst>
        </a:prstGeom>
        <a:solidFill>
          <a:schemeClr val="accent1">
            <a:shade val="90000"/>
            <a:hueOff val="102341"/>
            <a:satOff val="2961"/>
            <a:lumOff val="13739"/>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F41AF-C5B3-42D3-BF79-F854BEE0A02F}">
      <dsp:nvSpPr>
        <dsp:cNvPr id="0" name=""/>
        <dsp:cNvSpPr/>
      </dsp:nvSpPr>
      <dsp:spPr>
        <a:xfrm>
          <a:off x="0" y="1904"/>
          <a:ext cx="3429000" cy="0"/>
        </a:xfrm>
        <a:prstGeom prst="line">
          <a:avLst/>
        </a:prstGeom>
        <a:solidFill>
          <a:srgbClr val="59B0B9">
            <a:hueOff val="0"/>
            <a:satOff val="0"/>
            <a:lumOff val="0"/>
            <a:alphaOff val="0"/>
          </a:srgbClr>
        </a:solidFill>
        <a:ln w="25400" cap="flat" cmpd="sng" algn="ctr">
          <a:solidFill>
            <a:srgbClr val="59B0B9">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A948E7F5-CF71-4A14-9B40-73A04D0C90D9}">
      <dsp:nvSpPr>
        <dsp:cNvPr id="0" name=""/>
        <dsp:cNvSpPr/>
      </dsp:nvSpPr>
      <dsp:spPr>
        <a:xfrm>
          <a:off x="0" y="1904"/>
          <a:ext cx="565785" cy="3896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vert270"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b="1" kern="1200" cap="none" spc="0" dirty="0">
              <a:ln w="900" cmpd="sng">
                <a:prstDash val="solid"/>
              </a:ln>
              <a:solidFill>
                <a:sysClr val="windowText" lastClr="000000">
                  <a:hueOff val="0"/>
                  <a:satOff val="0"/>
                  <a:lumOff val="0"/>
                  <a:alphaOff val="0"/>
                </a:sysClr>
              </a:solidFill>
              <a:effectLst>
                <a:outerShdw blurRad="38100" dist="38100" dir="2700000" algn="tl">
                  <a:srgbClr val="000000">
                    <a:alpha val="43137"/>
                  </a:srgbClr>
                </a:outerShdw>
              </a:effectLst>
              <a:latin typeface="Trebuchet MS"/>
              <a:ea typeface="+mn-ea"/>
              <a:cs typeface="+mn-cs"/>
            </a:rPr>
            <a:t>NOC</a:t>
          </a:r>
        </a:p>
      </dsp:txBody>
      <dsp:txXfrm>
        <a:off x="0" y="1904"/>
        <a:ext cx="565785" cy="3896681"/>
      </dsp:txXfrm>
    </dsp:sp>
    <dsp:sp modelId="{3677B2F6-8921-431D-AF19-A82C0CEFF8A1}">
      <dsp:nvSpPr>
        <dsp:cNvPr id="0" name=""/>
        <dsp:cNvSpPr/>
      </dsp:nvSpPr>
      <dsp:spPr>
        <a:xfrm>
          <a:off x="553708" y="146641"/>
          <a:ext cx="2823244" cy="1217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Service Desk (L1) – Onsite/GNOC     </a:t>
          </a:r>
        </a:p>
        <a:p>
          <a:pPr marL="0" lvl="0" indent="0" algn="l" defTabSz="533400">
            <a:lnSpc>
              <a:spcPct val="90000"/>
            </a:lnSpc>
            <a:spcBef>
              <a:spcPct val="0"/>
            </a:spcBef>
            <a:spcAft>
              <a:spcPct val="35000"/>
            </a:spcAft>
            <a:buNone/>
          </a:pPr>
          <a:r>
            <a:rPr lang="en-US" sz="10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Call handling, Single point of ownership, Pro-active monitoring and incident detection,  preliminary troubleshooting, Raising incident tickets and appropriate assignment  / reassignment, communication channel, SLA management, vendor coordination, Incident Management</a:t>
          </a:r>
        </a:p>
      </dsp:txBody>
      <dsp:txXfrm>
        <a:off x="553708" y="146641"/>
        <a:ext cx="2823244" cy="1217713"/>
      </dsp:txXfrm>
    </dsp:sp>
    <dsp:sp modelId="{087F9453-94FE-4864-8D17-43609FC2DE6C}">
      <dsp:nvSpPr>
        <dsp:cNvPr id="0" name=""/>
        <dsp:cNvSpPr/>
      </dsp:nvSpPr>
      <dsp:spPr>
        <a:xfrm>
          <a:off x="664704" y="1498099"/>
          <a:ext cx="2057400" cy="0"/>
        </a:xfrm>
        <a:prstGeom prst="line">
          <a:avLst/>
        </a:prstGeom>
        <a:solidFill>
          <a:srgbClr val="59B0B9">
            <a:hueOff val="0"/>
            <a:satOff val="0"/>
            <a:lumOff val="0"/>
            <a:alphaOff val="0"/>
          </a:srgbClr>
        </a:solidFill>
        <a:ln w="25400" cap="flat" cmpd="sng" algn="ctr">
          <a:solidFill>
            <a:srgbClr val="59B0B9">
              <a:tint val="5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5E05AD74-4802-43A6-87E7-44D0070C64F0}">
      <dsp:nvSpPr>
        <dsp:cNvPr id="0" name=""/>
        <dsp:cNvSpPr/>
      </dsp:nvSpPr>
      <dsp:spPr>
        <a:xfrm>
          <a:off x="553708" y="1551919"/>
          <a:ext cx="2823244" cy="1217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Field Support – On Call</a:t>
          </a:r>
        </a:p>
        <a:p>
          <a:pPr marL="0" lvl="0" indent="0" algn="l" defTabSz="533400">
            <a:lnSpc>
              <a:spcPct val="90000"/>
            </a:lnSpc>
            <a:spcBef>
              <a:spcPct val="0"/>
            </a:spcBef>
            <a:spcAft>
              <a:spcPct val="35000"/>
            </a:spcAft>
            <a:buNone/>
          </a:pPr>
          <a:r>
            <a:rPr lang="en-US" sz="10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Field coordination,  Last mile implementation and related issues, link shifting, hardware replacement, acceptance testing, move-add-change at field, field visits, Coordinating for DR exercise, backup testing &amp; FMS services</a:t>
          </a:r>
        </a:p>
        <a:p>
          <a:pPr marL="0" lvl="0" indent="0" algn="l" defTabSz="533400">
            <a:lnSpc>
              <a:spcPct val="90000"/>
            </a:lnSpc>
            <a:spcBef>
              <a:spcPct val="0"/>
            </a:spcBef>
            <a:spcAft>
              <a:spcPct val="35000"/>
            </a:spcAft>
            <a:buNone/>
          </a:pPr>
          <a:endParaRPr lang="en-US" sz="9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pPr marL="0" lvl="0" indent="0" algn="l" defTabSz="533400">
            <a:lnSpc>
              <a:spcPct val="90000"/>
            </a:lnSpc>
            <a:spcBef>
              <a:spcPct val="0"/>
            </a:spcBef>
            <a:spcAft>
              <a:spcPct val="35000"/>
            </a:spcAft>
            <a:buNone/>
          </a:pPr>
          <a:endParaRPr lang="en-US" sz="11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553708" y="1551919"/>
        <a:ext cx="2823244" cy="1217713"/>
      </dsp:txXfrm>
    </dsp:sp>
    <dsp:sp modelId="{1DE29E7D-66CD-46E0-B297-64508A873352}">
      <dsp:nvSpPr>
        <dsp:cNvPr id="0" name=""/>
        <dsp:cNvSpPr/>
      </dsp:nvSpPr>
      <dsp:spPr>
        <a:xfrm>
          <a:off x="664704" y="2620181"/>
          <a:ext cx="2057400" cy="0"/>
        </a:xfrm>
        <a:prstGeom prst="line">
          <a:avLst/>
        </a:prstGeom>
        <a:solidFill>
          <a:srgbClr val="59B0B9">
            <a:hueOff val="0"/>
            <a:satOff val="0"/>
            <a:lumOff val="0"/>
            <a:alphaOff val="0"/>
          </a:srgbClr>
        </a:solidFill>
        <a:ln w="25400" cap="flat" cmpd="sng" algn="ctr">
          <a:solidFill>
            <a:srgbClr val="59B0B9">
              <a:tint val="5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4F5932C5-4122-4DA5-A87F-6002B69A0E9B}">
      <dsp:nvSpPr>
        <dsp:cNvPr id="0" name=""/>
        <dsp:cNvSpPr/>
      </dsp:nvSpPr>
      <dsp:spPr>
        <a:xfrm>
          <a:off x="540223" y="2682777"/>
          <a:ext cx="2823244" cy="1217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Technical Support (L2/L3)</a:t>
          </a:r>
        </a:p>
        <a:p>
          <a:pPr marL="0" lvl="0" indent="0" algn="l" defTabSz="533400">
            <a:lnSpc>
              <a:spcPct val="90000"/>
            </a:lnSpc>
            <a:spcBef>
              <a:spcPct val="0"/>
            </a:spcBef>
            <a:spcAft>
              <a:spcPct val="35000"/>
            </a:spcAft>
            <a:buNone/>
          </a:pPr>
          <a:r>
            <a:rPr lang="en-US" sz="10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Problem management, Change Management,  OEM vendor coordination, Capacity management, performance management, release management, Security management, Business Continuity Planning </a:t>
          </a:r>
        </a:p>
      </dsp:txBody>
      <dsp:txXfrm>
        <a:off x="540223" y="2682777"/>
        <a:ext cx="2823244" cy="1217713"/>
      </dsp:txXfrm>
    </dsp:sp>
    <dsp:sp modelId="{895CDE58-872D-4B19-A955-4FC47927248F}">
      <dsp:nvSpPr>
        <dsp:cNvPr id="0" name=""/>
        <dsp:cNvSpPr/>
      </dsp:nvSpPr>
      <dsp:spPr>
        <a:xfrm>
          <a:off x="664704" y="3837700"/>
          <a:ext cx="2057400" cy="0"/>
        </a:xfrm>
        <a:prstGeom prst="line">
          <a:avLst/>
        </a:prstGeom>
        <a:solidFill>
          <a:srgbClr val="59B0B9">
            <a:hueOff val="0"/>
            <a:satOff val="0"/>
            <a:lumOff val="0"/>
            <a:alphaOff val="0"/>
          </a:srgbClr>
        </a:solidFill>
        <a:ln w="25400" cap="flat" cmpd="sng" algn="ctr">
          <a:solidFill>
            <a:srgbClr val="59B0B9">
              <a:tint val="5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1F8615-59A3-4496-B053-4A2272DF003F}">
      <dsp:nvSpPr>
        <dsp:cNvPr id="0" name=""/>
        <dsp:cNvSpPr/>
      </dsp:nvSpPr>
      <dsp:spPr>
        <a:xfrm>
          <a:off x="5464" y="191172"/>
          <a:ext cx="1620197" cy="404715"/>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Shared NOC SOC Services</a:t>
          </a:r>
        </a:p>
      </dsp:txBody>
      <dsp:txXfrm>
        <a:off x="17318" y="203026"/>
        <a:ext cx="1596489" cy="381007"/>
      </dsp:txXfrm>
    </dsp:sp>
    <dsp:sp modelId="{466D0F7C-BAB0-4E69-ABF6-A9D732F33FE5}">
      <dsp:nvSpPr>
        <dsp:cNvPr id="0" name=""/>
        <dsp:cNvSpPr/>
      </dsp:nvSpPr>
      <dsp:spPr>
        <a:xfrm>
          <a:off x="167484" y="595887"/>
          <a:ext cx="162019" cy="983081"/>
        </a:xfrm>
        <a:custGeom>
          <a:avLst/>
          <a:gdLst/>
          <a:ahLst/>
          <a:cxnLst/>
          <a:rect l="0" t="0" r="0" b="0"/>
          <a:pathLst>
            <a:path>
              <a:moveTo>
                <a:pt x="0" y="0"/>
              </a:moveTo>
              <a:lnTo>
                <a:pt x="0" y="983081"/>
              </a:lnTo>
              <a:lnTo>
                <a:pt x="162019" y="983081"/>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1C7846-BF89-4E72-8AB9-0BD81B083F6C}">
      <dsp:nvSpPr>
        <dsp:cNvPr id="0" name=""/>
        <dsp:cNvSpPr/>
      </dsp:nvSpPr>
      <dsp:spPr>
        <a:xfrm>
          <a:off x="329504" y="923581"/>
          <a:ext cx="2344128" cy="1310775"/>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Segoe UI" panose="020B0502040204020203" pitchFamily="34" charset="0"/>
              <a:cs typeface="Segoe UI" panose="020B0502040204020203" pitchFamily="34" charset="0"/>
            </a:rPr>
            <a:t>Proactive Network Monitoring &amp; Reporting</a:t>
          </a:r>
        </a:p>
        <a:p>
          <a:pPr marL="0" lvl="0" indent="0" algn="ctr" defTabSz="755650">
            <a:lnSpc>
              <a:spcPct val="90000"/>
            </a:lnSpc>
            <a:spcBef>
              <a:spcPct val="0"/>
            </a:spcBef>
            <a:spcAft>
              <a:spcPct val="35000"/>
            </a:spcAft>
            <a:buNone/>
          </a:pPr>
          <a:r>
            <a:rPr lang="en-US" sz="1700" kern="1200" dirty="0">
              <a:latin typeface="Segoe UI" panose="020B0502040204020203" pitchFamily="34" charset="0"/>
              <a:cs typeface="Segoe UI" panose="020B0502040204020203" pitchFamily="34" charset="0"/>
            </a:rPr>
            <a:t>(PNMR)</a:t>
          </a:r>
        </a:p>
      </dsp:txBody>
      <dsp:txXfrm>
        <a:off x="367895" y="961972"/>
        <a:ext cx="2267346" cy="1233993"/>
      </dsp:txXfrm>
    </dsp:sp>
    <dsp:sp modelId="{900C7121-BF44-4C07-83BF-E8BC399C22D5}">
      <dsp:nvSpPr>
        <dsp:cNvPr id="0" name=""/>
        <dsp:cNvSpPr/>
      </dsp:nvSpPr>
      <dsp:spPr>
        <a:xfrm>
          <a:off x="167484" y="595887"/>
          <a:ext cx="162019" cy="2621551"/>
        </a:xfrm>
        <a:custGeom>
          <a:avLst/>
          <a:gdLst/>
          <a:ahLst/>
          <a:cxnLst/>
          <a:rect l="0" t="0" r="0" b="0"/>
          <a:pathLst>
            <a:path>
              <a:moveTo>
                <a:pt x="0" y="0"/>
              </a:moveTo>
              <a:lnTo>
                <a:pt x="0" y="2621551"/>
              </a:lnTo>
              <a:lnTo>
                <a:pt x="162019" y="2621551"/>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4A7A79-CF3E-4923-9086-101118DF151F}">
      <dsp:nvSpPr>
        <dsp:cNvPr id="0" name=""/>
        <dsp:cNvSpPr/>
      </dsp:nvSpPr>
      <dsp:spPr>
        <a:xfrm>
          <a:off x="329504" y="2562051"/>
          <a:ext cx="2344128" cy="1310775"/>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Proactive Network Monitoring &amp; Management</a:t>
          </a:r>
        </a:p>
        <a:p>
          <a:pPr marL="0" lvl="0" indent="0" algn="ctr" defTabSz="755650">
            <a:lnSpc>
              <a:spcPct val="90000"/>
            </a:lnSpc>
            <a:spcBef>
              <a:spcPct val="0"/>
            </a:spcBef>
            <a:spcAft>
              <a:spcPct val="35000"/>
            </a:spcAft>
            <a:buNone/>
          </a:pPr>
          <a:r>
            <a:rPr lang="en-US" sz="170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(PNMM)</a:t>
          </a:r>
        </a:p>
      </dsp:txBody>
      <dsp:txXfrm>
        <a:off x="367895" y="2600442"/>
        <a:ext cx="2267346" cy="1233993"/>
      </dsp:txXfrm>
    </dsp:sp>
    <dsp:sp modelId="{1AD9D8E4-B23A-43BA-BBBC-EB31A77B6B56}">
      <dsp:nvSpPr>
        <dsp:cNvPr id="0" name=""/>
        <dsp:cNvSpPr/>
      </dsp:nvSpPr>
      <dsp:spPr>
        <a:xfrm>
          <a:off x="3042354" y="191172"/>
          <a:ext cx="1433333" cy="35660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prstClr val="white"/>
              </a:solidFill>
              <a:latin typeface="Segoe UI" panose="020B0502040204020203" pitchFamily="34" charset="0"/>
              <a:ea typeface="+mn-ea"/>
              <a:cs typeface="Segoe UI" panose="020B0502040204020203" pitchFamily="34" charset="0"/>
            </a:rPr>
            <a:t>Hybrid NOC SOC Services</a:t>
          </a:r>
        </a:p>
      </dsp:txBody>
      <dsp:txXfrm>
        <a:off x="3052799" y="201617"/>
        <a:ext cx="1412443" cy="335719"/>
      </dsp:txXfrm>
    </dsp:sp>
    <dsp:sp modelId="{C740FCD9-0626-4C65-BE85-B5C6B8D5F0E1}">
      <dsp:nvSpPr>
        <dsp:cNvPr id="0" name=""/>
        <dsp:cNvSpPr/>
      </dsp:nvSpPr>
      <dsp:spPr>
        <a:xfrm>
          <a:off x="3185687" y="547782"/>
          <a:ext cx="143333" cy="983081"/>
        </a:xfrm>
        <a:custGeom>
          <a:avLst/>
          <a:gdLst/>
          <a:ahLst/>
          <a:cxnLst/>
          <a:rect l="0" t="0" r="0" b="0"/>
          <a:pathLst>
            <a:path>
              <a:moveTo>
                <a:pt x="0" y="0"/>
              </a:moveTo>
              <a:lnTo>
                <a:pt x="0" y="983081"/>
              </a:lnTo>
              <a:lnTo>
                <a:pt x="143333" y="983081"/>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15E9D4-2DDB-4263-B218-F3D507D4C325}">
      <dsp:nvSpPr>
        <dsp:cNvPr id="0" name=""/>
        <dsp:cNvSpPr/>
      </dsp:nvSpPr>
      <dsp:spPr>
        <a:xfrm>
          <a:off x="3329020" y="875476"/>
          <a:ext cx="2097241" cy="1310775"/>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Shared Global NOC from Sify</a:t>
          </a:r>
        </a:p>
      </dsp:txBody>
      <dsp:txXfrm>
        <a:off x="3367411" y="913867"/>
        <a:ext cx="2020459" cy="1233993"/>
      </dsp:txXfrm>
    </dsp:sp>
    <dsp:sp modelId="{78AAEF7A-4FC9-47B3-950B-BD45043C78CC}">
      <dsp:nvSpPr>
        <dsp:cNvPr id="0" name=""/>
        <dsp:cNvSpPr/>
      </dsp:nvSpPr>
      <dsp:spPr>
        <a:xfrm>
          <a:off x="3185687" y="547782"/>
          <a:ext cx="143333" cy="2621551"/>
        </a:xfrm>
        <a:custGeom>
          <a:avLst/>
          <a:gdLst/>
          <a:ahLst/>
          <a:cxnLst/>
          <a:rect l="0" t="0" r="0" b="0"/>
          <a:pathLst>
            <a:path>
              <a:moveTo>
                <a:pt x="0" y="0"/>
              </a:moveTo>
              <a:lnTo>
                <a:pt x="0" y="2621551"/>
              </a:lnTo>
              <a:lnTo>
                <a:pt x="143333" y="2621551"/>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809FC1-A2AC-4AC9-8297-8E9967060A1E}">
      <dsp:nvSpPr>
        <dsp:cNvPr id="0" name=""/>
        <dsp:cNvSpPr/>
      </dsp:nvSpPr>
      <dsp:spPr>
        <a:xfrm>
          <a:off x="3329020" y="2513946"/>
          <a:ext cx="2097241" cy="1310775"/>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Backed by minimal On-Premise Resources</a:t>
          </a:r>
        </a:p>
      </dsp:txBody>
      <dsp:txXfrm>
        <a:off x="3367411" y="2552337"/>
        <a:ext cx="2020459" cy="1233993"/>
      </dsp:txXfrm>
    </dsp:sp>
    <dsp:sp modelId="{5D456A34-FB69-4725-86FA-5FE77C0EAB51}">
      <dsp:nvSpPr>
        <dsp:cNvPr id="0" name=""/>
        <dsp:cNvSpPr/>
      </dsp:nvSpPr>
      <dsp:spPr>
        <a:xfrm>
          <a:off x="5794983" y="191172"/>
          <a:ext cx="1433333" cy="37915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prstClr val="white"/>
              </a:solidFill>
              <a:latin typeface="Segoe UI" panose="020B0502040204020203" pitchFamily="34" charset="0"/>
              <a:ea typeface="+mn-ea"/>
              <a:cs typeface="Segoe UI" panose="020B0502040204020203" pitchFamily="34" charset="0"/>
            </a:rPr>
            <a:t>Dedicated NOC SOC Services</a:t>
          </a:r>
        </a:p>
      </dsp:txBody>
      <dsp:txXfrm>
        <a:off x="5806088" y="202277"/>
        <a:ext cx="1411123" cy="356944"/>
      </dsp:txXfrm>
    </dsp:sp>
    <dsp:sp modelId="{6C3BACC6-B546-4471-BDA5-79371B0678F1}">
      <dsp:nvSpPr>
        <dsp:cNvPr id="0" name=""/>
        <dsp:cNvSpPr/>
      </dsp:nvSpPr>
      <dsp:spPr>
        <a:xfrm>
          <a:off x="5938316" y="570327"/>
          <a:ext cx="143333" cy="983081"/>
        </a:xfrm>
        <a:custGeom>
          <a:avLst/>
          <a:gdLst/>
          <a:ahLst/>
          <a:cxnLst/>
          <a:rect l="0" t="0" r="0" b="0"/>
          <a:pathLst>
            <a:path>
              <a:moveTo>
                <a:pt x="0" y="0"/>
              </a:moveTo>
              <a:lnTo>
                <a:pt x="0" y="983081"/>
              </a:lnTo>
              <a:lnTo>
                <a:pt x="143333" y="983081"/>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5DE85B-50CB-472E-82E9-ED4C9B9CB72E}">
      <dsp:nvSpPr>
        <dsp:cNvPr id="0" name=""/>
        <dsp:cNvSpPr/>
      </dsp:nvSpPr>
      <dsp:spPr>
        <a:xfrm>
          <a:off x="6081649" y="898021"/>
          <a:ext cx="2097241" cy="1310775"/>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Dedicated Resources for Customer NOC Operations within Sify GNOC</a:t>
          </a:r>
        </a:p>
      </dsp:txBody>
      <dsp:txXfrm>
        <a:off x="6120040" y="936412"/>
        <a:ext cx="2020459" cy="1233993"/>
      </dsp:txXfrm>
    </dsp:sp>
    <dsp:sp modelId="{02FB1E20-16E2-45FF-A303-E090A8397F21}">
      <dsp:nvSpPr>
        <dsp:cNvPr id="0" name=""/>
        <dsp:cNvSpPr/>
      </dsp:nvSpPr>
      <dsp:spPr>
        <a:xfrm>
          <a:off x="5938316" y="570327"/>
          <a:ext cx="143333" cy="2621551"/>
        </a:xfrm>
        <a:custGeom>
          <a:avLst/>
          <a:gdLst/>
          <a:ahLst/>
          <a:cxnLst/>
          <a:rect l="0" t="0" r="0" b="0"/>
          <a:pathLst>
            <a:path>
              <a:moveTo>
                <a:pt x="0" y="0"/>
              </a:moveTo>
              <a:lnTo>
                <a:pt x="0" y="2621551"/>
              </a:lnTo>
              <a:lnTo>
                <a:pt x="143333" y="2621551"/>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8DCA3B-EC87-477D-8B57-3F02D1405C4B}">
      <dsp:nvSpPr>
        <dsp:cNvPr id="0" name=""/>
        <dsp:cNvSpPr/>
      </dsp:nvSpPr>
      <dsp:spPr>
        <a:xfrm>
          <a:off x="6081649" y="2536491"/>
          <a:ext cx="2097241" cy="1310775"/>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Dedicated On-premise NOC Setup for Customers*</a:t>
          </a:r>
        </a:p>
      </dsp:txBody>
      <dsp:txXfrm>
        <a:off x="6120040" y="2574882"/>
        <a:ext cx="2020459" cy="12339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63EFC-016E-4AD3-A9E5-9A7D33863D5A}">
      <dsp:nvSpPr>
        <dsp:cNvPr id="0" name=""/>
        <dsp:cNvSpPr/>
      </dsp:nvSpPr>
      <dsp:spPr>
        <a:xfrm>
          <a:off x="0" y="158241"/>
          <a:ext cx="4427388" cy="226800"/>
        </a:xfrm>
        <a:prstGeom prst="rect">
          <a:avLst/>
        </a:prstGeom>
        <a:solidFill>
          <a:schemeClr val="lt1">
            <a:alpha val="90000"/>
            <a:hueOff val="0"/>
            <a:satOff val="0"/>
            <a:lumOff val="0"/>
            <a:alphaOff val="0"/>
          </a:schemeClr>
        </a:solidFill>
        <a:ln w="9525"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4914DEEA-5D56-4522-BEDD-C0D2A91AF176}">
      <dsp:nvSpPr>
        <dsp:cNvPr id="0" name=""/>
        <dsp:cNvSpPr/>
      </dsp:nvSpPr>
      <dsp:spPr>
        <a:xfrm>
          <a:off x="144016" y="3082"/>
          <a:ext cx="4103985" cy="287999"/>
        </a:xfrm>
        <a:prstGeom prst="roundRect">
          <a:avLst/>
        </a:prstGeom>
        <a:solidFill>
          <a:schemeClr val="accent1">
            <a:lumMod val="20000"/>
            <a:lumOff val="80000"/>
          </a:schemeClr>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41" tIns="0" rIns="117141" bIns="0" numCol="1" spcCol="1270" anchor="ctr" anchorCtr="0">
          <a:noAutofit/>
        </a:bodyPr>
        <a:lstStyle/>
        <a:p>
          <a:pPr marL="0" lvl="0" indent="0" algn="l" defTabSz="400050">
            <a:lnSpc>
              <a:spcPct val="90000"/>
            </a:lnSpc>
            <a:spcBef>
              <a:spcPct val="0"/>
            </a:spcBef>
            <a:spcAft>
              <a:spcPct val="35000"/>
            </a:spcAft>
            <a:buNone/>
          </a:pPr>
          <a:r>
            <a:rPr lang="en-IN" sz="900" b="1" kern="1200">
              <a:solidFill>
                <a:schemeClr val="tx1"/>
              </a:solidFill>
            </a:rPr>
            <a:t>Global Network Operations Center located at Chennai, India</a:t>
          </a:r>
        </a:p>
      </dsp:txBody>
      <dsp:txXfrm>
        <a:off x="158075" y="17141"/>
        <a:ext cx="4075867" cy="259881"/>
      </dsp:txXfrm>
    </dsp:sp>
    <dsp:sp modelId="{30795ED9-3474-4812-BBE7-99F3AB9F0EE0}">
      <dsp:nvSpPr>
        <dsp:cNvPr id="0" name=""/>
        <dsp:cNvSpPr/>
      </dsp:nvSpPr>
      <dsp:spPr>
        <a:xfrm>
          <a:off x="0" y="588801"/>
          <a:ext cx="4427388" cy="226800"/>
        </a:xfrm>
        <a:prstGeom prst="rect">
          <a:avLst/>
        </a:prstGeom>
        <a:solidFill>
          <a:schemeClr val="lt1">
            <a:alpha val="90000"/>
            <a:hueOff val="0"/>
            <a:satOff val="0"/>
            <a:lumOff val="0"/>
            <a:alphaOff val="0"/>
          </a:schemeClr>
        </a:solidFill>
        <a:ln w="9525"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94D0265D-03C9-401B-83C2-B289607C5C9D}">
      <dsp:nvSpPr>
        <dsp:cNvPr id="0" name=""/>
        <dsp:cNvSpPr/>
      </dsp:nvSpPr>
      <dsp:spPr>
        <a:xfrm>
          <a:off x="144016" y="433641"/>
          <a:ext cx="4103985" cy="287999"/>
        </a:xfrm>
        <a:prstGeom prst="roundRect">
          <a:avLst/>
        </a:prstGeom>
        <a:solidFill>
          <a:schemeClr val="accent1">
            <a:lumMod val="20000"/>
            <a:lumOff val="80000"/>
          </a:schemeClr>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41" tIns="0" rIns="117141" bIns="0" numCol="1" spcCol="1270" anchor="ctr" anchorCtr="0">
          <a:noAutofit/>
        </a:bodyPr>
        <a:lstStyle/>
        <a:p>
          <a:pPr marL="0" lvl="0" indent="0" algn="l" defTabSz="400050">
            <a:lnSpc>
              <a:spcPct val="90000"/>
            </a:lnSpc>
            <a:spcBef>
              <a:spcPct val="0"/>
            </a:spcBef>
            <a:spcAft>
              <a:spcPct val="35000"/>
            </a:spcAft>
            <a:buNone/>
          </a:pPr>
          <a:r>
            <a:rPr lang="en-IN" sz="900" b="1" kern="1200">
              <a:solidFill>
                <a:schemeClr val="tx1"/>
              </a:solidFill>
            </a:rPr>
            <a:t>Global Service Operations Team based at Hyderabad and Mumbai, India</a:t>
          </a:r>
        </a:p>
      </dsp:txBody>
      <dsp:txXfrm>
        <a:off x="158075" y="447700"/>
        <a:ext cx="4075867" cy="259881"/>
      </dsp:txXfrm>
    </dsp:sp>
    <dsp:sp modelId="{E428D771-9D48-4F52-9CCF-85DEB1973277}">
      <dsp:nvSpPr>
        <dsp:cNvPr id="0" name=""/>
        <dsp:cNvSpPr/>
      </dsp:nvSpPr>
      <dsp:spPr>
        <a:xfrm>
          <a:off x="0" y="1019361"/>
          <a:ext cx="4427388" cy="226800"/>
        </a:xfrm>
        <a:prstGeom prst="rect">
          <a:avLst/>
        </a:prstGeom>
        <a:solidFill>
          <a:schemeClr val="lt1">
            <a:alpha val="90000"/>
            <a:hueOff val="0"/>
            <a:satOff val="0"/>
            <a:lumOff val="0"/>
            <a:alphaOff val="0"/>
          </a:schemeClr>
        </a:solidFill>
        <a:ln w="9525"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E70334A8-617C-4A8F-B274-2611AA177295}">
      <dsp:nvSpPr>
        <dsp:cNvPr id="0" name=""/>
        <dsp:cNvSpPr/>
      </dsp:nvSpPr>
      <dsp:spPr>
        <a:xfrm>
          <a:off x="144016" y="864201"/>
          <a:ext cx="4103985" cy="287999"/>
        </a:xfrm>
        <a:prstGeom prst="roundRect">
          <a:avLst/>
        </a:prstGeom>
        <a:solidFill>
          <a:schemeClr val="accent1">
            <a:lumMod val="20000"/>
            <a:lumOff val="80000"/>
          </a:schemeClr>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41" tIns="0" rIns="117141" bIns="0" numCol="1" spcCol="1270" anchor="ctr" anchorCtr="0">
          <a:noAutofit/>
        </a:bodyPr>
        <a:lstStyle/>
        <a:p>
          <a:pPr marL="0" lvl="0" indent="0" algn="l" defTabSz="400050">
            <a:lnSpc>
              <a:spcPct val="90000"/>
            </a:lnSpc>
            <a:spcBef>
              <a:spcPct val="0"/>
            </a:spcBef>
            <a:spcAft>
              <a:spcPct val="35000"/>
            </a:spcAft>
            <a:buNone/>
          </a:pPr>
          <a:r>
            <a:rPr lang="en-IN" sz="900" b="1" kern="1200">
              <a:solidFill>
                <a:schemeClr val="tx1"/>
              </a:solidFill>
            </a:rPr>
            <a:t>Compliant with international standards</a:t>
          </a:r>
        </a:p>
      </dsp:txBody>
      <dsp:txXfrm>
        <a:off x="158075" y="878260"/>
        <a:ext cx="4075867" cy="259881"/>
      </dsp:txXfrm>
    </dsp:sp>
    <dsp:sp modelId="{1114F447-FACC-494A-B7BF-38C0E9F32C4A}">
      <dsp:nvSpPr>
        <dsp:cNvPr id="0" name=""/>
        <dsp:cNvSpPr/>
      </dsp:nvSpPr>
      <dsp:spPr>
        <a:xfrm>
          <a:off x="0" y="1449921"/>
          <a:ext cx="4427388" cy="226800"/>
        </a:xfrm>
        <a:prstGeom prst="rect">
          <a:avLst/>
        </a:prstGeom>
        <a:solidFill>
          <a:schemeClr val="lt1">
            <a:alpha val="90000"/>
            <a:hueOff val="0"/>
            <a:satOff val="0"/>
            <a:lumOff val="0"/>
            <a:alphaOff val="0"/>
          </a:schemeClr>
        </a:solidFill>
        <a:ln w="9525"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4770FF93-9198-415A-B5C8-1E08471720FE}">
      <dsp:nvSpPr>
        <dsp:cNvPr id="0" name=""/>
        <dsp:cNvSpPr/>
      </dsp:nvSpPr>
      <dsp:spPr>
        <a:xfrm>
          <a:off x="144016" y="1294761"/>
          <a:ext cx="4103985" cy="287999"/>
        </a:xfrm>
        <a:prstGeom prst="roundRect">
          <a:avLst/>
        </a:prstGeom>
        <a:solidFill>
          <a:schemeClr val="accent1">
            <a:lumMod val="20000"/>
            <a:lumOff val="80000"/>
          </a:schemeClr>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41" tIns="0" rIns="117141" bIns="0" numCol="1" spcCol="1270" anchor="ctr" anchorCtr="0">
          <a:noAutofit/>
        </a:bodyPr>
        <a:lstStyle/>
        <a:p>
          <a:pPr marL="0" lvl="0" indent="0" algn="l" defTabSz="400050">
            <a:lnSpc>
              <a:spcPct val="90000"/>
            </a:lnSpc>
            <a:spcBef>
              <a:spcPct val="0"/>
            </a:spcBef>
            <a:spcAft>
              <a:spcPct val="35000"/>
            </a:spcAft>
            <a:buNone/>
          </a:pPr>
          <a:r>
            <a:rPr lang="en-IN" sz="900" b="1" kern="1200">
              <a:solidFill>
                <a:schemeClr val="tx1"/>
              </a:solidFill>
            </a:rPr>
            <a:t>Dedicated setup for large customers’ mission-critical networks</a:t>
          </a:r>
        </a:p>
      </dsp:txBody>
      <dsp:txXfrm>
        <a:off x="158075" y="1308820"/>
        <a:ext cx="4075867" cy="259881"/>
      </dsp:txXfrm>
    </dsp:sp>
    <dsp:sp modelId="{89D93B4A-8F82-49B2-B9DA-36E550AE169A}">
      <dsp:nvSpPr>
        <dsp:cNvPr id="0" name=""/>
        <dsp:cNvSpPr/>
      </dsp:nvSpPr>
      <dsp:spPr>
        <a:xfrm>
          <a:off x="0" y="1880480"/>
          <a:ext cx="4427388" cy="637875"/>
        </a:xfrm>
        <a:prstGeom prst="rect">
          <a:avLst/>
        </a:prstGeom>
        <a:solidFill>
          <a:schemeClr val="lt1">
            <a:alpha val="90000"/>
            <a:hueOff val="0"/>
            <a:satOff val="0"/>
            <a:lumOff val="0"/>
            <a:alphaOff val="0"/>
          </a:schemeClr>
        </a:solidFill>
        <a:ln w="9525"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3615" tIns="187452" rIns="343615" bIns="64008" numCol="1" spcCol="1270" anchor="t" anchorCtr="0">
          <a:noAutofit/>
        </a:bodyPr>
        <a:lstStyle/>
        <a:p>
          <a:pPr marL="182563" lvl="1" indent="-182563" algn="l" defTabSz="400050">
            <a:lnSpc>
              <a:spcPct val="90000"/>
            </a:lnSpc>
            <a:spcBef>
              <a:spcPct val="0"/>
            </a:spcBef>
            <a:spcAft>
              <a:spcPct val="15000"/>
            </a:spcAft>
            <a:buChar char="•"/>
          </a:pPr>
          <a:r>
            <a:rPr lang="en-IN" sz="900" kern="1200"/>
            <a:t>Varied functions like Advanced Solutions Group, Service Operations Team, </a:t>
          </a:r>
          <a:r>
            <a:rPr lang="en-IN" sz="900" kern="1200" err="1"/>
            <a:t>WiFi</a:t>
          </a:r>
          <a:r>
            <a:rPr lang="en-IN" sz="900" kern="1200"/>
            <a:t> </a:t>
          </a:r>
          <a:r>
            <a:rPr lang="en-IN" sz="900" kern="1200" err="1"/>
            <a:t>Mgmt</a:t>
          </a:r>
          <a:r>
            <a:rPr lang="en-IN" sz="900" kern="1200"/>
            <a:t>, DDoS </a:t>
          </a:r>
          <a:r>
            <a:rPr lang="en-IN" sz="900" kern="1200" err="1"/>
            <a:t>Mgmt</a:t>
          </a:r>
          <a:r>
            <a:rPr lang="en-IN" sz="900" kern="1200"/>
            <a:t>, Core NetOps</a:t>
          </a:r>
        </a:p>
        <a:p>
          <a:pPr marL="182563" lvl="1" indent="-182563" algn="l" defTabSz="400050">
            <a:lnSpc>
              <a:spcPct val="90000"/>
            </a:lnSpc>
            <a:spcBef>
              <a:spcPct val="0"/>
            </a:spcBef>
            <a:spcAft>
              <a:spcPct val="15000"/>
            </a:spcAft>
            <a:buChar char="•"/>
          </a:pPr>
          <a:r>
            <a:rPr lang="en-IN" sz="900" kern="1200"/>
            <a:t>People strength of 500+ including FMS teams</a:t>
          </a:r>
        </a:p>
      </dsp:txBody>
      <dsp:txXfrm>
        <a:off x="0" y="1880480"/>
        <a:ext cx="4427388" cy="637875"/>
      </dsp:txXfrm>
    </dsp:sp>
    <dsp:sp modelId="{C0776D84-0D74-4D2D-9118-15CA6EF44CBB}">
      <dsp:nvSpPr>
        <dsp:cNvPr id="0" name=""/>
        <dsp:cNvSpPr/>
      </dsp:nvSpPr>
      <dsp:spPr>
        <a:xfrm>
          <a:off x="144016" y="1725321"/>
          <a:ext cx="4103985" cy="287999"/>
        </a:xfrm>
        <a:prstGeom prst="roundRect">
          <a:avLst/>
        </a:prstGeom>
        <a:solidFill>
          <a:schemeClr val="accent1">
            <a:lumMod val="20000"/>
            <a:lumOff val="80000"/>
          </a:schemeClr>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41" tIns="0" rIns="117141" bIns="0" numCol="1" spcCol="1270" anchor="ctr" anchorCtr="0">
          <a:noAutofit/>
        </a:bodyPr>
        <a:lstStyle/>
        <a:p>
          <a:pPr marL="0" lvl="0" indent="0" algn="l" defTabSz="400050">
            <a:lnSpc>
              <a:spcPct val="90000"/>
            </a:lnSpc>
            <a:spcBef>
              <a:spcPct val="0"/>
            </a:spcBef>
            <a:spcAft>
              <a:spcPct val="35000"/>
            </a:spcAft>
            <a:buNone/>
          </a:pPr>
          <a:r>
            <a:rPr lang="en-IN" sz="900" b="1" kern="1200">
              <a:solidFill>
                <a:schemeClr val="tx1"/>
              </a:solidFill>
            </a:rPr>
            <a:t>Sify’s resources</a:t>
          </a:r>
        </a:p>
      </dsp:txBody>
      <dsp:txXfrm>
        <a:off x="158075" y="1739380"/>
        <a:ext cx="4075867" cy="2598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D58456-C41B-40D1-8F1E-3E01E3ED8636}" type="datetimeFigureOut">
              <a:rPr lang="en-US" smtClean="0"/>
              <a:t>4/14/2022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C0C7FB-05A3-4118-86D5-E4ADFF43D7F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286" rtl="0" eaLnBrk="1" latinLnBrk="0" hangingPunct="1">
      <a:defRPr sz="1200" kern="1200">
        <a:solidFill>
          <a:schemeClr val="tx1"/>
        </a:solidFill>
        <a:latin typeface="+mn-lt"/>
        <a:ea typeface="+mn-ea"/>
        <a:cs typeface="+mn-cs"/>
      </a:defRPr>
    </a:lvl1pPr>
    <a:lvl2pPr marL="457143" algn="l" defTabSz="914286" rtl="0" eaLnBrk="1" latinLnBrk="0" hangingPunct="1">
      <a:defRPr sz="1200" kern="1200">
        <a:solidFill>
          <a:schemeClr val="tx1"/>
        </a:solidFill>
        <a:latin typeface="+mn-lt"/>
        <a:ea typeface="+mn-ea"/>
        <a:cs typeface="+mn-cs"/>
      </a:defRPr>
    </a:lvl2pPr>
    <a:lvl3pPr marL="914286" algn="l" defTabSz="914286" rtl="0" eaLnBrk="1" latinLnBrk="0" hangingPunct="1">
      <a:defRPr sz="1200" kern="1200">
        <a:solidFill>
          <a:schemeClr val="tx1"/>
        </a:solidFill>
        <a:latin typeface="+mn-lt"/>
        <a:ea typeface="+mn-ea"/>
        <a:cs typeface="+mn-cs"/>
      </a:defRPr>
    </a:lvl3pPr>
    <a:lvl4pPr marL="1371429" algn="l" defTabSz="914286" rtl="0" eaLnBrk="1" latinLnBrk="0" hangingPunct="1">
      <a:defRPr sz="1200" kern="1200">
        <a:solidFill>
          <a:schemeClr val="tx1"/>
        </a:solidFill>
        <a:latin typeface="+mn-lt"/>
        <a:ea typeface="+mn-ea"/>
        <a:cs typeface="+mn-cs"/>
      </a:defRPr>
    </a:lvl4pPr>
    <a:lvl5pPr marL="1828572" algn="l" defTabSz="914286" rtl="0" eaLnBrk="1" latinLnBrk="0" hangingPunct="1">
      <a:defRPr sz="1200" kern="1200">
        <a:solidFill>
          <a:schemeClr val="tx1"/>
        </a:solidFill>
        <a:latin typeface="+mn-lt"/>
        <a:ea typeface="+mn-ea"/>
        <a:cs typeface="+mn-cs"/>
      </a:defRPr>
    </a:lvl5pPr>
    <a:lvl6pPr marL="2285715" algn="l" defTabSz="914286" rtl="0" eaLnBrk="1" latinLnBrk="0" hangingPunct="1">
      <a:defRPr sz="1200" kern="1200">
        <a:solidFill>
          <a:schemeClr val="tx1"/>
        </a:solidFill>
        <a:latin typeface="+mn-lt"/>
        <a:ea typeface="+mn-ea"/>
        <a:cs typeface="+mn-cs"/>
      </a:defRPr>
    </a:lvl6pPr>
    <a:lvl7pPr marL="2742857" algn="l" defTabSz="914286" rtl="0" eaLnBrk="1" latinLnBrk="0" hangingPunct="1">
      <a:defRPr sz="1200" kern="1200">
        <a:solidFill>
          <a:schemeClr val="tx1"/>
        </a:solidFill>
        <a:latin typeface="+mn-lt"/>
        <a:ea typeface="+mn-ea"/>
        <a:cs typeface="+mn-cs"/>
      </a:defRPr>
    </a:lvl7pPr>
    <a:lvl8pPr marL="3200001" algn="l" defTabSz="914286" rtl="0" eaLnBrk="1" latinLnBrk="0" hangingPunct="1">
      <a:defRPr sz="1200" kern="1200">
        <a:solidFill>
          <a:schemeClr val="tx1"/>
        </a:solidFill>
        <a:latin typeface="+mn-lt"/>
        <a:ea typeface="+mn-ea"/>
        <a:cs typeface="+mn-cs"/>
      </a:defRPr>
    </a:lvl8pPr>
    <a:lvl9pPr marL="3657143" algn="l" defTabSz="9142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617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02A54B00-A756-4EDB-93D3-D8A2C19714CF}" type="slidenum">
              <a:rPr lang="en-US" smtClean="0"/>
              <a:t>17</a:t>
            </a:fld>
            <a:endParaRPr lang="en-US"/>
          </a:p>
        </p:txBody>
      </p:sp>
    </p:spTree>
    <p:extLst>
      <p:ext uri="{BB962C8B-B14F-4D97-AF65-F5344CB8AC3E}">
        <p14:creationId xmlns:p14="http://schemas.microsoft.com/office/powerpoint/2010/main" val="2747354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02A54B00-A756-4EDB-93D3-D8A2C19714CF}" type="slidenum">
              <a:rPr lang="en-US" smtClean="0"/>
              <a:t>18</a:t>
            </a:fld>
            <a:endParaRPr lang="en-US"/>
          </a:p>
        </p:txBody>
      </p:sp>
    </p:spTree>
    <p:extLst>
      <p:ext uri="{BB962C8B-B14F-4D97-AF65-F5344CB8AC3E}">
        <p14:creationId xmlns:p14="http://schemas.microsoft.com/office/powerpoint/2010/main" val="1512745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4011582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4000"/>
              </a:lnSpc>
              <a:buNone/>
            </a:pPr>
            <a:r>
              <a:rPr lang="en-US" sz="1050" b="1" dirty="0">
                <a:latin typeface="Segoe UI" panose="020B0502040204020203" pitchFamily="34" charset="0"/>
                <a:cs typeface="Segoe UI" panose="020B0502040204020203" pitchFamily="34" charset="0"/>
              </a:rPr>
              <a:t>Unified Monitoring </a:t>
            </a:r>
            <a:r>
              <a:rPr lang="en-US" sz="1050" dirty="0">
                <a:latin typeface="Segoe UI" panose="020B0502040204020203" pitchFamily="34" charset="0"/>
                <a:cs typeface="Segoe UI" panose="020B0502040204020203" pitchFamily="34" charset="0"/>
              </a:rPr>
              <a:t>- </a:t>
            </a:r>
            <a:r>
              <a:rPr lang="en-IN" sz="1050" dirty="0">
                <a:latin typeface="Segoe UI" panose="020B0502040204020203" pitchFamily="34" charset="0"/>
                <a:cs typeface="Segoe UI" panose="020B0502040204020203" pitchFamily="34" charset="0"/>
              </a:rPr>
              <a:t>Routers, switches, firewalls, SDWAN through SNMP, logs, ICMP, TCP, HTTP, NetFlow, CLI plugins and API.</a:t>
            </a:r>
          </a:p>
          <a:p>
            <a:pPr marL="0" indent="0">
              <a:lnSpc>
                <a:spcPct val="114000"/>
              </a:lnSpc>
              <a:buNone/>
            </a:pPr>
            <a:r>
              <a:rPr lang="en-IN" sz="1050" b="1" dirty="0">
                <a:latin typeface="Segoe UI" panose="020B0502040204020203" pitchFamily="34" charset="0"/>
                <a:cs typeface="Segoe UI" panose="020B0502040204020203" pitchFamily="34" charset="0"/>
              </a:rPr>
              <a:t>Alerting console </a:t>
            </a:r>
            <a:r>
              <a:rPr lang="en-IN" sz="1050" dirty="0">
                <a:latin typeface="Segoe UI" panose="020B0502040204020203" pitchFamily="34" charset="0"/>
                <a:cs typeface="Segoe UI" panose="020B0502040204020203" pitchFamily="34" charset="0"/>
              </a:rPr>
              <a:t>with event correlation, context with ML based alert suppression, prioritisation and deduplication. Dashboard for statistics and reporting.</a:t>
            </a:r>
          </a:p>
          <a:p>
            <a:pPr marL="0" indent="0">
              <a:lnSpc>
                <a:spcPct val="114000"/>
              </a:lnSpc>
              <a:buNone/>
            </a:pPr>
            <a:r>
              <a:rPr lang="en-IN" sz="1050" b="1" dirty="0">
                <a:latin typeface="Segoe UI" panose="020B0502040204020203" pitchFamily="34" charset="0"/>
                <a:cs typeface="Segoe UI" panose="020B0502040204020203" pitchFamily="34" charset="0"/>
              </a:rPr>
              <a:t>Anomaly detection </a:t>
            </a:r>
            <a:r>
              <a:rPr lang="en-IN" sz="1050" dirty="0">
                <a:latin typeface="Segoe UI" panose="020B0502040204020203" pitchFamily="34" charset="0"/>
                <a:cs typeface="Segoe UI" panose="020B0502040204020203" pitchFamily="34" charset="0"/>
              </a:rPr>
              <a:t>with </a:t>
            </a:r>
            <a:r>
              <a:rPr lang="en-IN" sz="1050" b="1" dirty="0">
                <a:latin typeface="Segoe UI" panose="020B0502040204020203" pitchFamily="34" charset="0"/>
                <a:cs typeface="Segoe UI" panose="020B0502040204020203" pitchFamily="34" charset="0"/>
              </a:rPr>
              <a:t>predictive intelligence </a:t>
            </a:r>
            <a:r>
              <a:rPr lang="en-IN" sz="1050" dirty="0">
                <a:latin typeface="Segoe UI" panose="020B0502040204020203" pitchFamily="34" charset="0"/>
                <a:cs typeface="Segoe UI" panose="020B0502040204020203" pitchFamily="34" charset="0"/>
              </a:rPr>
              <a:t>for capacity and network performance with dynamic thresholds.</a:t>
            </a:r>
          </a:p>
          <a:p>
            <a:pPr marL="0" indent="0">
              <a:lnSpc>
                <a:spcPct val="114000"/>
              </a:lnSpc>
              <a:buNone/>
            </a:pPr>
            <a:r>
              <a:rPr lang="en-US" sz="1050" b="1" dirty="0">
                <a:latin typeface="Segoe UI" panose="020B0502040204020203" pitchFamily="34" charset="0"/>
                <a:cs typeface="Segoe UI" panose="020B0502040204020203" pitchFamily="34" charset="0"/>
              </a:rPr>
              <a:t>Improved operational efficiency </a:t>
            </a:r>
            <a:r>
              <a:rPr lang="en-US" sz="1050" dirty="0">
                <a:latin typeface="Segoe UI" panose="020B0502040204020203" pitchFamily="34" charset="0"/>
                <a:cs typeface="Segoe UI" panose="020B0502040204020203" pitchFamily="34" charset="0"/>
              </a:rPr>
              <a:t>and optimize performance</a:t>
            </a:r>
          </a:p>
          <a:p>
            <a:pPr marL="0" indent="0">
              <a:lnSpc>
                <a:spcPct val="114000"/>
              </a:lnSpc>
              <a:buNone/>
            </a:pPr>
            <a:r>
              <a:rPr lang="en-US" sz="1050" b="1" dirty="0">
                <a:latin typeface="Segoe UI" panose="020B0502040204020203" pitchFamily="34" charset="0"/>
                <a:cs typeface="Segoe UI" panose="020B0502040204020203" pitchFamily="34" charset="0"/>
              </a:rPr>
              <a:t>Reduced probability of errors</a:t>
            </a:r>
            <a:r>
              <a:rPr lang="en-US" sz="1050" dirty="0">
                <a:latin typeface="Segoe UI" panose="020B0502040204020203" pitchFamily="34" charset="0"/>
                <a:cs typeface="Segoe UI" panose="020B0502040204020203" pitchFamily="34" charset="0"/>
              </a:rPr>
              <a:t> by minimizing human interface</a:t>
            </a:r>
          </a:p>
          <a:p>
            <a:pPr marL="0" indent="0">
              <a:lnSpc>
                <a:spcPct val="114000"/>
              </a:lnSpc>
              <a:buNone/>
            </a:pPr>
            <a:r>
              <a:rPr lang="en-US" sz="1050" b="1" dirty="0">
                <a:latin typeface="Segoe UI" panose="020B0502040204020203" pitchFamily="34" charset="0"/>
                <a:cs typeface="Segoe UI" panose="020B0502040204020203" pitchFamily="34" charset="0"/>
              </a:rPr>
              <a:t>Lower operational expenses </a:t>
            </a:r>
            <a:r>
              <a:rPr lang="en-US" sz="1050" dirty="0">
                <a:latin typeface="Segoe UI" panose="020B0502040204020203" pitchFamily="34" charset="0"/>
                <a:cs typeface="Segoe UI" panose="020B0502040204020203" pitchFamily="34" charset="0"/>
              </a:rPr>
              <a:t>- passing on the cost reduction to end customers</a:t>
            </a:r>
          </a:p>
          <a:p>
            <a:pPr marL="0" indent="0">
              <a:lnSpc>
                <a:spcPct val="114000"/>
              </a:lnSpc>
              <a:buNone/>
            </a:pPr>
            <a:r>
              <a:rPr lang="en-US" sz="1050" b="1" dirty="0">
                <a:latin typeface="Segoe UI" panose="020B0502040204020203" pitchFamily="34" charset="0"/>
                <a:cs typeface="Segoe UI" panose="020B0502040204020203" pitchFamily="34" charset="0"/>
              </a:rPr>
              <a:t>Improved agility and scalable </a:t>
            </a:r>
            <a:r>
              <a:rPr lang="en-US" sz="1050" dirty="0">
                <a:latin typeface="Segoe UI" panose="020B0502040204020203" pitchFamily="34" charset="0"/>
                <a:cs typeface="Segoe UI" panose="020B0502040204020203" pitchFamily="34" charset="0"/>
              </a:rPr>
              <a:t>solutions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2469E-A12A-44A9-9907-2A6DE1949567}"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88679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sz="1100" b="0" i="0" u="none" strike="noStrike" kern="1200" baseline="0">
                <a:solidFill>
                  <a:schemeClr val="tx1"/>
                </a:solidFill>
                <a:latin typeface="Segoe UI" panose="020B0502040204020203" pitchFamily="34" charset="0"/>
                <a:ea typeface="+mn-ea"/>
                <a:cs typeface="Segoe UI" panose="020B0502040204020203" pitchFamily="34" charset="0"/>
              </a:rPr>
              <a:t>Network Services  -  </a:t>
            </a:r>
            <a:r>
              <a:rPr lang="en-US" sz="1100" b="0" i="0" u="none" strike="noStrike" kern="1200" baseline="0">
                <a:solidFill>
                  <a:schemeClr val="tx1"/>
                </a:solidFill>
                <a:latin typeface="Segoe UI" panose="020B0502040204020203" pitchFamily="34" charset="0"/>
                <a:ea typeface="+mn-ea"/>
                <a:cs typeface="Segoe UI" panose="020B0502040204020203" pitchFamily="34" charset="0"/>
              </a:rPr>
              <a:t>Over two decade of experience in building and managing complex Networks. Managing 80000+ endpoints. Commissioned World’s largest MPLS Network. </a:t>
            </a:r>
          </a:p>
          <a:p>
            <a:pPr marL="171450" indent="-171450">
              <a:buFont typeface="Arial" panose="020B0604020202020204" pitchFamily="34" charset="0"/>
              <a:buChar char="•"/>
            </a:pPr>
            <a:r>
              <a:rPr lang="en-IN" sz="1100" b="0" i="0" u="none" strike="noStrike" kern="1200" baseline="0">
                <a:solidFill>
                  <a:schemeClr val="tx1"/>
                </a:solidFill>
                <a:latin typeface="Segoe UI" panose="020B0502040204020203" pitchFamily="34" charset="0"/>
                <a:ea typeface="+mn-ea"/>
                <a:cs typeface="Segoe UI" panose="020B0502040204020203" pitchFamily="34" charset="0"/>
              </a:rPr>
              <a:t>Data Center - </a:t>
            </a:r>
            <a:r>
              <a:rPr lang="en-US" sz="1100" b="0" i="0" u="none" strike="noStrike" kern="1200" baseline="0">
                <a:solidFill>
                  <a:schemeClr val="tx1"/>
                </a:solidFill>
                <a:latin typeface="Segoe UI" panose="020B0502040204020203" pitchFamily="34" charset="0"/>
                <a:ea typeface="+mn-ea"/>
                <a:cs typeface="Segoe UI" panose="020B0502040204020203" pitchFamily="34" charset="0"/>
              </a:rPr>
              <a:t>19+ years of experience in running Data Centers at highest SLA compliance levels. 6 Tier III, 12 Tier II and 10 State Data Centre's (BOT) </a:t>
            </a:r>
          </a:p>
          <a:p>
            <a:pPr marL="171450" indent="-171450">
              <a:buFont typeface="Arial" panose="020B0604020202020204" pitchFamily="34" charset="0"/>
              <a:buChar char="•"/>
            </a:pPr>
            <a:r>
              <a:rPr lang="en-IN" sz="1100" b="0" i="0" u="none" strike="noStrike" kern="1200" baseline="0">
                <a:solidFill>
                  <a:schemeClr val="tx1"/>
                </a:solidFill>
                <a:latin typeface="Segoe UI" panose="020B0502040204020203" pitchFamily="34" charset="0"/>
                <a:ea typeface="+mn-ea"/>
                <a:cs typeface="Segoe UI" panose="020B0502040204020203" pitchFamily="34" charset="0"/>
              </a:rPr>
              <a:t>Comprehensive Cloud Portfolio &amp; Strategy - </a:t>
            </a:r>
            <a:r>
              <a:rPr lang="en-US" sz="1100" b="0" i="0" u="none" strike="noStrike" kern="1200" baseline="0">
                <a:solidFill>
                  <a:schemeClr val="tx1"/>
                </a:solidFill>
                <a:latin typeface="Segoe UI" panose="020B0502040204020203" pitchFamily="34" charset="0"/>
                <a:ea typeface="+mn-ea"/>
                <a:cs typeface="Segoe UI" panose="020B0502040204020203" pitchFamily="34" charset="0"/>
              </a:rPr>
              <a:t>Cuts across, advisory, implementation &amp; transformation </a:t>
            </a:r>
          </a:p>
          <a:p>
            <a:pPr marL="171450" indent="-171450">
              <a:buFont typeface="Arial" panose="020B0604020202020204" pitchFamily="34" charset="0"/>
              <a:buChar char="•"/>
            </a:pPr>
            <a:r>
              <a:rPr lang="en-IN" sz="1100" b="0" i="0" u="none" strike="noStrike" kern="1200" baseline="0">
                <a:solidFill>
                  <a:schemeClr val="tx1"/>
                </a:solidFill>
                <a:latin typeface="Segoe UI" panose="020B0502040204020203" pitchFamily="34" charset="0"/>
                <a:ea typeface="+mn-ea"/>
                <a:cs typeface="Segoe UI" panose="020B0502040204020203" pitchFamily="34" charset="0"/>
              </a:rPr>
              <a:t>Disaster Recovery - </a:t>
            </a:r>
            <a:r>
              <a:rPr lang="en-US" sz="1100" b="0" i="0" u="none" strike="noStrike" kern="1200" baseline="0">
                <a:solidFill>
                  <a:schemeClr val="tx1"/>
                </a:solidFill>
                <a:latin typeface="Segoe UI" panose="020B0502040204020203" pitchFamily="34" charset="0"/>
                <a:ea typeface="+mn-ea"/>
                <a:cs typeface="Segoe UI" panose="020B0502040204020203" pitchFamily="34" charset="0"/>
              </a:rPr>
              <a:t>Experience of setting up / running disaster recovery infrastructure on a private / DRaaS model </a:t>
            </a:r>
          </a:p>
          <a:p>
            <a:pPr marL="171450" indent="-171450">
              <a:buFont typeface="Arial" panose="020B0604020202020204" pitchFamily="34" charset="0"/>
              <a:buChar char="•"/>
            </a:pPr>
            <a:r>
              <a:rPr lang="en-IN" sz="1100" b="0" i="0" u="none" strike="noStrike" kern="1200" baseline="0">
                <a:solidFill>
                  <a:schemeClr val="tx1"/>
                </a:solidFill>
                <a:latin typeface="Segoe UI" panose="020B0502040204020203" pitchFamily="34" charset="0"/>
                <a:ea typeface="+mn-ea"/>
                <a:cs typeface="Segoe UI" panose="020B0502040204020203" pitchFamily="34" charset="0"/>
              </a:rPr>
              <a:t>Security Services - </a:t>
            </a:r>
            <a:r>
              <a:rPr lang="en-US" sz="1100" b="0" i="0" u="none" strike="noStrike" kern="1200" baseline="0">
                <a:solidFill>
                  <a:schemeClr val="tx1"/>
                </a:solidFill>
                <a:latin typeface="Segoe UI" panose="020B0502040204020203" pitchFamily="34" charset="0"/>
                <a:ea typeface="+mn-ea"/>
                <a:cs typeface="Segoe UI" panose="020B0502040204020203" pitchFamily="34" charset="0"/>
              </a:rPr>
              <a:t>500 Devices, 140 Customers managed from SOC. Strong Information security and System Integration practice </a:t>
            </a:r>
          </a:p>
          <a:p>
            <a:pPr marL="171450" indent="-171450">
              <a:buFont typeface="Arial" panose="020B0604020202020204" pitchFamily="34" charset="0"/>
              <a:buChar char="•"/>
            </a:pPr>
            <a:r>
              <a:rPr lang="en-IN" sz="1100" b="0" i="0" u="none" strike="noStrike" kern="1200" baseline="0">
                <a:solidFill>
                  <a:schemeClr val="tx1"/>
                </a:solidFill>
                <a:latin typeface="Segoe UI" panose="020B0502040204020203" pitchFamily="34" charset="0"/>
                <a:ea typeface="+mn-ea"/>
                <a:cs typeface="Segoe UI" panose="020B0502040204020203" pitchFamily="34" charset="0"/>
              </a:rPr>
              <a:t>Managed Services - </a:t>
            </a:r>
            <a:r>
              <a:rPr lang="en-US" sz="1100" b="0" i="0" u="none" strike="noStrike" kern="1200" baseline="0">
                <a:solidFill>
                  <a:schemeClr val="tx1"/>
                </a:solidFill>
                <a:latin typeface="Segoe UI" panose="020B0502040204020203" pitchFamily="34" charset="0"/>
                <a:ea typeface="+mn-ea"/>
                <a:cs typeface="Segoe UI" panose="020B0502040204020203" pitchFamily="34" charset="0"/>
              </a:rPr>
              <a:t>12+ years’ experience in running DC, DR, Network, Security, Applications on Managed Services Model </a:t>
            </a:r>
          </a:p>
          <a:p>
            <a:pPr marL="171450" indent="-171450">
              <a:buFont typeface="Arial" panose="020B0604020202020204" pitchFamily="34" charset="0"/>
              <a:buChar char="•"/>
            </a:pPr>
            <a:r>
              <a:rPr lang="en-IN" sz="1100" b="0" i="0" u="none" strike="noStrike" kern="1200" baseline="0">
                <a:solidFill>
                  <a:schemeClr val="tx1"/>
                </a:solidFill>
                <a:latin typeface="Segoe UI" panose="020B0502040204020203" pitchFamily="34" charset="0"/>
                <a:ea typeface="+mn-ea"/>
                <a:cs typeface="Segoe UI" panose="020B0502040204020203" pitchFamily="34" charset="0"/>
              </a:rPr>
              <a:t>Technical Skills - </a:t>
            </a:r>
            <a:r>
              <a:rPr lang="en-US" sz="1100" b="0" i="0" u="none" strike="noStrike" kern="1200" baseline="0">
                <a:solidFill>
                  <a:schemeClr val="tx1"/>
                </a:solidFill>
                <a:latin typeface="Segoe UI" panose="020B0502040204020203" pitchFamily="34" charset="0"/>
                <a:ea typeface="+mn-ea"/>
                <a:cs typeface="Segoe UI" panose="020B0502040204020203" pitchFamily="34" charset="0"/>
              </a:rPr>
              <a:t>Credible partner with technical skills across the ICT spectrum, including software. Highly skilled team with expertise around all OEM products, Tools and services </a:t>
            </a:r>
          </a:p>
          <a:p>
            <a:pPr marL="171450" indent="-171450">
              <a:buFont typeface="Arial" panose="020B0604020202020204" pitchFamily="34" charset="0"/>
              <a:buChar char="•"/>
            </a:pPr>
            <a:r>
              <a:rPr lang="en-IN" sz="1100" b="0" i="0" u="none" strike="noStrike" kern="1200" baseline="0">
                <a:solidFill>
                  <a:schemeClr val="tx1"/>
                </a:solidFill>
                <a:latin typeface="Segoe UI" panose="020B0502040204020203" pitchFamily="34" charset="0"/>
                <a:ea typeface="+mn-ea"/>
                <a:cs typeface="Segoe UI" panose="020B0502040204020203" pitchFamily="34" charset="0"/>
              </a:rPr>
              <a:t>Service Provider Agnostic - </a:t>
            </a:r>
            <a:r>
              <a:rPr lang="en-US" sz="1100" b="0" i="0" u="none" strike="noStrike" kern="1200" baseline="0">
                <a:solidFill>
                  <a:schemeClr val="tx1"/>
                </a:solidFill>
                <a:latin typeface="Segoe UI" panose="020B0502040204020203" pitchFamily="34" charset="0"/>
                <a:ea typeface="+mn-ea"/>
                <a:cs typeface="Segoe UI" panose="020B0502040204020203" pitchFamily="34" charset="0"/>
              </a:rPr>
              <a:t>Neutral Player with Access to all Service Provider </a:t>
            </a:r>
            <a:endParaRPr lang="en-IN" sz="1100">
              <a:latin typeface="Segoe UI" panose="020B0502040204020203" pitchFamily="34" charset="0"/>
              <a:cs typeface="Segoe UI" panose="020B0502040204020203" pitchFamily="34" charset="0"/>
            </a:endParaRPr>
          </a:p>
          <a:p>
            <a:endParaRPr lang="en-IN"/>
          </a:p>
          <a:p>
            <a:r>
              <a:rPr lang="en-IN"/>
              <a:t>NPM, APM, Digital Exp Monitoring (various tools talk to each other)</a:t>
            </a:r>
          </a:p>
        </p:txBody>
      </p:sp>
      <p:sp>
        <p:nvSpPr>
          <p:cNvPr id="4" name="Slide Number Placeholder 3"/>
          <p:cNvSpPr>
            <a:spLocks noGrp="1"/>
          </p:cNvSpPr>
          <p:nvPr>
            <p:ph type="sldNum" sz="quarter" idx="5"/>
          </p:nvPr>
        </p:nvSpPr>
        <p:spPr/>
        <p:txBody>
          <a:bodyPr/>
          <a:lstStyle/>
          <a:p>
            <a:fld id="{FCC0C7FB-05A3-4118-86D5-E4ADFF43D7FA}" type="slidenum">
              <a:rPr lang="en-US" smtClean="0"/>
              <a:t>40</a:t>
            </a:fld>
            <a:endParaRPr lang="en-US"/>
          </a:p>
        </p:txBody>
      </p:sp>
    </p:spTree>
    <p:extLst>
      <p:ext uri="{BB962C8B-B14F-4D97-AF65-F5344CB8AC3E}">
        <p14:creationId xmlns:p14="http://schemas.microsoft.com/office/powerpoint/2010/main" val="3174798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4461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en-IN" sz="1000" kern="1200" dirty="0">
                <a:solidFill>
                  <a:schemeClr val="tx1"/>
                </a:solidFill>
                <a:effectLst/>
                <a:latin typeface="Segoe UI" panose="020B0502040204020203" pitchFamily="34" charset="0"/>
                <a:ea typeface="+mn-ea"/>
                <a:cs typeface="Segoe UI" panose="020B0502040204020203" pitchFamily="34" charset="0"/>
              </a:rPr>
              <a:t>Sify’s evolution to cater to the ever-changing demands of businesses has been an interesting and fast-paced one. </a:t>
            </a:r>
          </a:p>
          <a:p>
            <a:r>
              <a:rPr lang="en-IN" sz="1000" kern="1200" dirty="0">
                <a:solidFill>
                  <a:schemeClr val="tx1"/>
                </a:solidFill>
                <a:effectLst/>
                <a:latin typeface="Segoe UI" panose="020B0502040204020203" pitchFamily="34" charset="0"/>
                <a:ea typeface="+mn-ea"/>
                <a:cs typeface="Segoe UI" panose="020B0502040204020203" pitchFamily="34" charset="0"/>
              </a:rPr>
              <a:t>From being</a:t>
            </a:r>
            <a:r>
              <a:rPr lang="en-IN" sz="1000" kern="1200" baseline="0" dirty="0">
                <a:solidFill>
                  <a:schemeClr val="tx1"/>
                </a:solidFill>
                <a:effectLst/>
                <a:latin typeface="Segoe UI" panose="020B0502040204020203" pitchFamily="34" charset="0"/>
                <a:ea typeface="+mn-ea"/>
                <a:cs typeface="Segoe UI" panose="020B0502040204020203" pitchFamily="34" charset="0"/>
              </a:rPr>
              <a:t> a pioneer in </a:t>
            </a:r>
            <a:r>
              <a:rPr lang="en-IN" sz="1000" kern="1200" dirty="0">
                <a:solidFill>
                  <a:schemeClr val="tx1"/>
                </a:solidFill>
                <a:effectLst/>
                <a:latin typeface="Segoe UI" panose="020B0502040204020203" pitchFamily="34" charset="0"/>
                <a:ea typeface="+mn-ea"/>
                <a:cs typeface="Segoe UI" panose="020B0502040204020203" pitchFamily="34" charset="0"/>
              </a:rPr>
              <a:t>India’s private ISP space</a:t>
            </a:r>
            <a:r>
              <a:rPr lang="en-IN" sz="1000" kern="1200" baseline="0" dirty="0">
                <a:solidFill>
                  <a:schemeClr val="tx1"/>
                </a:solidFill>
                <a:effectLst/>
                <a:latin typeface="Segoe UI" panose="020B0502040204020203" pitchFamily="34" charset="0"/>
                <a:ea typeface="+mn-ea"/>
                <a:cs typeface="Segoe UI" panose="020B0502040204020203" pitchFamily="34" charset="0"/>
              </a:rPr>
              <a:t> to being a Digital Transformation partner to enterprises, Government and public sector units – the journey is unparalleled and first of its kind. </a:t>
            </a:r>
          </a:p>
          <a:p>
            <a:endParaRPr lang="en-IN" sz="1000" kern="1200" baseline="0" dirty="0">
              <a:solidFill>
                <a:schemeClr val="tx1"/>
              </a:solidFill>
              <a:effectLst/>
              <a:latin typeface="Segoe UI" panose="020B0502040204020203" pitchFamily="34" charset="0"/>
              <a:ea typeface="+mn-ea"/>
              <a:cs typeface="Segoe UI" panose="020B0502040204020203" pitchFamily="34" charset="0"/>
            </a:endParaRPr>
          </a:p>
          <a:p>
            <a:r>
              <a:rPr lang="en-IN" sz="1000" kern="1200" dirty="0">
                <a:solidFill>
                  <a:schemeClr val="tx1"/>
                </a:solidFill>
                <a:effectLst/>
                <a:latin typeface="Segoe UI" panose="020B0502040204020203" pitchFamily="34" charset="0"/>
                <a:ea typeface="+mn-ea"/>
                <a:cs typeface="Segoe UI" panose="020B0502040204020203" pitchFamily="34" charset="0"/>
              </a:rPr>
              <a:t>Let’s consider how a certain industry has evolved over the last decade or so, to help you understand Sify’s transformational journey. Let’s look at Banking. </a:t>
            </a:r>
          </a:p>
          <a:p>
            <a:r>
              <a:rPr lang="en-IN" sz="1000" kern="1200" dirty="0">
                <a:solidFill>
                  <a:schemeClr val="tx1"/>
                </a:solidFill>
                <a:effectLst/>
                <a:latin typeface="Segoe UI" panose="020B0502040204020203" pitchFamily="34" charset="0"/>
                <a:ea typeface="+mn-ea"/>
                <a:cs typeface="Segoe UI" panose="020B0502040204020203" pitchFamily="34" charset="0"/>
              </a:rPr>
              <a:t>Banking simply meant going to the nearby branch for managing transactions, until a few years ago while back then, Sify was a leader in providing network connectivity to Banks to connect their branches across 1550 locations in India. </a:t>
            </a:r>
          </a:p>
          <a:p>
            <a:endParaRPr lang="en-IN" sz="1000" kern="1200" dirty="0">
              <a:solidFill>
                <a:schemeClr val="tx1"/>
              </a:solidFill>
              <a:effectLst/>
              <a:latin typeface="Segoe UI" panose="020B0502040204020203" pitchFamily="34" charset="0"/>
              <a:ea typeface="+mn-ea"/>
              <a:cs typeface="Segoe UI" panose="020B0502040204020203" pitchFamily="34" charset="0"/>
            </a:endParaRPr>
          </a:p>
          <a:p>
            <a:r>
              <a:rPr lang="en-IN" sz="1000" kern="1200" dirty="0">
                <a:solidFill>
                  <a:schemeClr val="tx1"/>
                </a:solidFill>
                <a:effectLst/>
                <a:latin typeface="Segoe UI" panose="020B0502040204020203" pitchFamily="34" charset="0"/>
                <a:ea typeface="+mn-ea"/>
                <a:cs typeface="Segoe UI" panose="020B0502040204020203" pitchFamily="34" charset="0"/>
              </a:rPr>
              <a:t>Today, Banking means different things to different people – Wallets, Digital Branches, </a:t>
            </a:r>
            <a:r>
              <a:rPr lang="en-IN" sz="1000" kern="1200" dirty="0" err="1">
                <a:solidFill>
                  <a:schemeClr val="tx1"/>
                </a:solidFill>
                <a:effectLst/>
                <a:latin typeface="Segoe UI" panose="020B0502040204020203" pitchFamily="34" charset="0"/>
                <a:ea typeface="+mn-ea"/>
                <a:cs typeface="Segoe UI" panose="020B0502040204020203" pitchFamily="34" charset="0"/>
              </a:rPr>
              <a:t>Omnichannel</a:t>
            </a:r>
            <a:r>
              <a:rPr lang="en-IN" sz="1000" kern="1200" dirty="0">
                <a:solidFill>
                  <a:schemeClr val="tx1"/>
                </a:solidFill>
                <a:effectLst/>
                <a:latin typeface="Segoe UI" panose="020B0502040204020203" pitchFamily="34" charset="0"/>
                <a:ea typeface="+mn-ea"/>
                <a:cs typeface="Segoe UI" panose="020B0502040204020203" pitchFamily="34" charset="0"/>
              </a:rPr>
              <a:t> real-time transactions. </a:t>
            </a:r>
            <a:r>
              <a:rPr lang="en-IN" sz="1000" b="1" kern="1200" dirty="0">
                <a:solidFill>
                  <a:schemeClr val="tx1"/>
                </a:solidFill>
                <a:effectLst/>
                <a:latin typeface="Segoe UI" panose="020B0502040204020203" pitchFamily="34" charset="0"/>
                <a:ea typeface="+mn-ea"/>
                <a:cs typeface="Segoe UI" panose="020B0502040204020203" pitchFamily="34" charset="0"/>
              </a:rPr>
              <a:t>The industry transformed and so did we</a:t>
            </a:r>
            <a:r>
              <a:rPr lang="en-IN" sz="1000" kern="1200" dirty="0">
                <a:solidFill>
                  <a:schemeClr val="tx1"/>
                </a:solidFill>
                <a:effectLst/>
                <a:latin typeface="Segoe UI" panose="020B0502040204020203" pitchFamily="34" charset="0"/>
                <a:ea typeface="+mn-ea"/>
                <a:cs typeface="Segoe UI" panose="020B0502040204020203" pitchFamily="34" charset="0"/>
              </a:rPr>
              <a:t>. Today, we not only provide the underlying software defined network along with a security layer encompassing preventive, detective and corrective  mechanisms to combat cyber attacks, we also power Digital Branches through the use of IoT. Cloud forms the core of all such transformational initiatives powered by a strong foundation of Network and Security layer. </a:t>
            </a:r>
          </a:p>
          <a:p>
            <a:endParaRPr lang="en-US" sz="1000" kern="1200" dirty="0">
              <a:solidFill>
                <a:schemeClr val="tx1"/>
              </a:solidFill>
              <a:effectLst/>
              <a:latin typeface="Segoe UI" panose="020B0502040204020203" pitchFamily="34" charset="0"/>
              <a:ea typeface="+mn-ea"/>
              <a:cs typeface="Segoe UI" panose="020B0502040204020203" pitchFamily="34" charset="0"/>
            </a:endParaRPr>
          </a:p>
          <a:p>
            <a:r>
              <a:rPr lang="en-US" sz="1000" kern="1200" dirty="0">
                <a:solidFill>
                  <a:schemeClr val="tx1"/>
                </a:solidFill>
                <a:effectLst/>
                <a:latin typeface="Segoe UI" panose="020B0502040204020203" pitchFamily="34" charset="0"/>
                <a:ea typeface="+mn-ea"/>
                <a:cs typeface="Segoe UI" panose="020B0502040204020203" pitchFamily="34" charset="0"/>
              </a:rPr>
              <a:t>Sify’s unique advantage is in the comprehensive portfolio and experience across the complete value chain - right from enabling businesses to enhancing their power and performance on Cloud. </a:t>
            </a:r>
          </a:p>
          <a:p>
            <a:endParaRPr lang="en-US" sz="1000" kern="1200" dirty="0">
              <a:solidFill>
                <a:schemeClr val="tx1"/>
              </a:solidFill>
              <a:effectLst/>
              <a:latin typeface="Segoe UI" panose="020B0502040204020203" pitchFamily="34" charset="0"/>
              <a:ea typeface="+mn-ea"/>
              <a:cs typeface="Segoe UI" panose="020B0502040204020203" pitchFamily="34" charset="0"/>
            </a:endParaRPr>
          </a:p>
          <a:p>
            <a:pPr marL="0" marR="0" lvl="0" indent="0" algn="l" defTabSz="914286" rtl="0" eaLnBrk="1" fontAlgn="auto" latinLnBrk="0" hangingPunct="1">
              <a:lnSpc>
                <a:spcPct val="100000"/>
              </a:lnSpc>
              <a:spcBef>
                <a:spcPts val="0"/>
              </a:spcBef>
              <a:spcAft>
                <a:spcPts val="0"/>
              </a:spcAft>
              <a:buClrTx/>
              <a:buSzTx/>
              <a:buFontTx/>
              <a:buNone/>
              <a:tabLst/>
              <a:defRPr/>
            </a:pPr>
            <a:r>
              <a:rPr lang="en-IN" sz="1000" kern="1200" dirty="0">
                <a:solidFill>
                  <a:schemeClr val="tx1"/>
                </a:solidFill>
                <a:effectLst/>
                <a:latin typeface="Segoe UI" panose="020B0502040204020203" pitchFamily="34" charset="0"/>
                <a:ea typeface="+mn-ea"/>
                <a:cs typeface="Segoe UI" panose="020B0502040204020203" pitchFamily="34" charset="0"/>
              </a:rPr>
              <a:t>The journey towards a diverse product portfolio across the complete value chain, unique engagement models, successful execution of large transformational projects in the country, growing profits indicating great financial health along with a diverse workforce possessing exceptional skills – makes </a:t>
            </a:r>
            <a:r>
              <a:rPr lang="en-IN" sz="1000" b="1" kern="1200" dirty="0">
                <a:solidFill>
                  <a:schemeClr val="tx1"/>
                </a:solidFill>
                <a:effectLst/>
                <a:latin typeface="Segoe UI" panose="020B0502040204020203" pitchFamily="34" charset="0"/>
                <a:ea typeface="+mn-ea"/>
                <a:cs typeface="Segoe UI" panose="020B0502040204020203" pitchFamily="34" charset="0"/>
              </a:rPr>
              <a:t>TODAY unarguably the best time to partner</a:t>
            </a:r>
            <a:r>
              <a:rPr lang="en-IN" sz="1000" b="1" kern="1200" baseline="0" dirty="0">
                <a:solidFill>
                  <a:schemeClr val="tx1"/>
                </a:solidFill>
                <a:effectLst/>
                <a:latin typeface="Segoe UI" panose="020B0502040204020203" pitchFamily="34" charset="0"/>
                <a:ea typeface="+mn-ea"/>
                <a:cs typeface="Segoe UI" panose="020B0502040204020203" pitchFamily="34" charset="0"/>
              </a:rPr>
              <a:t> with </a:t>
            </a:r>
            <a:r>
              <a:rPr lang="en-IN" sz="1000" b="1" kern="1200" dirty="0">
                <a:solidFill>
                  <a:schemeClr val="tx1"/>
                </a:solidFill>
                <a:effectLst/>
                <a:latin typeface="Segoe UI" panose="020B0502040204020203" pitchFamily="34" charset="0"/>
                <a:ea typeface="+mn-ea"/>
                <a:cs typeface="Segoe UI" panose="020B0502040204020203" pitchFamily="34" charset="0"/>
              </a:rPr>
              <a:t>Sify. </a:t>
            </a:r>
            <a:endParaRPr lang="en-IN" sz="1000" kern="1200" dirty="0">
              <a:solidFill>
                <a:schemeClr val="tx1"/>
              </a:solidFill>
              <a:effectLst/>
              <a:latin typeface="Segoe UI" panose="020B0502040204020203" pitchFamily="34" charset="0"/>
              <a:ea typeface="+mn-ea"/>
              <a:cs typeface="Segoe UI" panose="020B0502040204020203"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5B5A46C-A1A7-4E9C-8330-2D54FC2AD1E7}" type="slidenum">
              <a:rPr lang="en-US" smtClean="0"/>
              <a:pPr/>
              <a:t>2</a:t>
            </a:fld>
            <a:endParaRPr lang="en-US"/>
          </a:p>
        </p:txBody>
      </p:sp>
    </p:spTree>
    <p:extLst>
      <p:ext uri="{BB962C8B-B14F-4D97-AF65-F5344CB8AC3E}">
        <p14:creationId xmlns:p14="http://schemas.microsoft.com/office/powerpoint/2010/main" val="761362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en-IN" sz="1100" kern="1200" dirty="0">
                <a:solidFill>
                  <a:schemeClr val="tx1"/>
                </a:solidFill>
                <a:effectLst/>
                <a:latin typeface="Segoe UI" panose="020B0502040204020203" pitchFamily="34" charset="0"/>
                <a:ea typeface="+mn-ea"/>
                <a:cs typeface="Segoe UI" panose="020B0502040204020203" pitchFamily="34" charset="0"/>
              </a:rPr>
              <a:t>We are over 3000 people strong today and believe that our diverse and exceptionally talented workforce plays a very critical role in customer delight. </a:t>
            </a:r>
            <a:r>
              <a:rPr lang="en-IN" sz="1100" b="1" kern="1200" dirty="0">
                <a:solidFill>
                  <a:schemeClr val="tx1"/>
                </a:solidFill>
                <a:effectLst/>
                <a:latin typeface="Segoe UI" panose="020B0502040204020203" pitchFamily="34" charset="0"/>
                <a:ea typeface="+mn-ea"/>
                <a:cs typeface="Segoe UI" panose="020B0502040204020203" pitchFamily="34" charset="0"/>
              </a:rPr>
              <a:t>Happy Employees make Happy Customers   </a:t>
            </a:r>
          </a:p>
          <a:p>
            <a:pPr marL="0" marR="0" lvl="0" indent="0" algn="l" defTabSz="914286" rtl="0" eaLnBrk="1" fontAlgn="auto" latinLnBrk="0" hangingPunct="1">
              <a:lnSpc>
                <a:spcPct val="100000"/>
              </a:lnSpc>
              <a:spcBef>
                <a:spcPts val="0"/>
              </a:spcBef>
              <a:spcAft>
                <a:spcPts val="0"/>
              </a:spcAft>
              <a:buClrTx/>
              <a:buSzTx/>
              <a:buFontTx/>
              <a:buNone/>
              <a:tabLst/>
              <a:defRPr/>
            </a:pPr>
            <a:endParaRPr lang="en-IN" sz="1100" kern="1200" dirty="0">
              <a:solidFill>
                <a:schemeClr val="tx1"/>
              </a:solidFill>
              <a:effectLst/>
              <a:latin typeface="Segoe UI" panose="020B0502040204020203" pitchFamily="34" charset="0"/>
              <a:ea typeface="+mn-ea"/>
              <a:cs typeface="Segoe UI" panose="020B0502040204020203" pitchFamily="34" charset="0"/>
            </a:endParaRPr>
          </a:p>
          <a:p>
            <a:endParaRPr lang="en-US" dirty="0"/>
          </a:p>
        </p:txBody>
      </p:sp>
      <p:sp>
        <p:nvSpPr>
          <p:cNvPr id="4" name="Slide Number Placeholder 3"/>
          <p:cNvSpPr>
            <a:spLocks noGrp="1"/>
          </p:cNvSpPr>
          <p:nvPr>
            <p:ph type="sldNum" sz="quarter" idx="10"/>
          </p:nvPr>
        </p:nvSpPr>
        <p:spPr/>
        <p:txBody>
          <a:bodyPr/>
          <a:lstStyle/>
          <a:p>
            <a:fld id="{FCC0C7FB-05A3-4118-86D5-E4ADFF43D7FA}" type="slidenum">
              <a:rPr lang="en-US" smtClean="0"/>
              <a:pPr/>
              <a:t>3</a:t>
            </a:fld>
            <a:endParaRPr lang="en-US" dirty="0"/>
          </a:p>
        </p:txBody>
      </p:sp>
    </p:spTree>
    <p:extLst>
      <p:ext uri="{BB962C8B-B14F-4D97-AF65-F5344CB8AC3E}">
        <p14:creationId xmlns:p14="http://schemas.microsoft.com/office/powerpoint/2010/main" val="1096307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Segoe UI" panose="020B0502040204020203" pitchFamily="34" charset="0"/>
                <a:cs typeface="Segoe UI" panose="020B0502040204020203" pitchFamily="34" charset="0"/>
              </a:rPr>
              <a:t>Our services across the complete business</a:t>
            </a:r>
            <a:r>
              <a:rPr lang="en-US" sz="1100" baseline="0" dirty="0">
                <a:latin typeface="Segoe UI" panose="020B0502040204020203" pitchFamily="34" charset="0"/>
                <a:cs typeface="Segoe UI" panose="020B0502040204020203" pitchFamily="34" charset="0"/>
              </a:rPr>
              <a:t> value chain</a:t>
            </a:r>
            <a:endParaRPr lang="en-US" sz="11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FCC0C7FB-05A3-4118-86D5-E4ADFF43D7FA}" type="slidenum">
              <a:rPr lang="en-US" smtClean="0"/>
              <a:pPr/>
              <a:t>4</a:t>
            </a:fld>
            <a:endParaRPr lang="en-US" dirty="0"/>
          </a:p>
        </p:txBody>
      </p:sp>
    </p:spTree>
    <p:extLst>
      <p:ext uri="{BB962C8B-B14F-4D97-AF65-F5344CB8AC3E}">
        <p14:creationId xmlns:p14="http://schemas.microsoft.com/office/powerpoint/2010/main" val="224863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dirty="0"/>
              <a:t>Transformation at the Core: </a:t>
            </a:r>
            <a:r>
              <a:rPr lang="en-US" dirty="0"/>
              <a:t>The DC as the Core of the network has got displaced because of multiple new applications being made available on a consume model by SaaS providers. This is helping organizations increase agility, improve productivity, engage better with customers and increase the speed to market. As a result, customers are taking to multiple clouds. This is establishing the need for secure connectivity and QOS to multiple clouds and well as corporate DCs. </a:t>
            </a:r>
          </a:p>
          <a:p>
            <a:r>
              <a:rPr lang="en-US" b="1" dirty="0"/>
              <a:t>Transformation at the management layer (NOC): </a:t>
            </a:r>
            <a:r>
              <a:rPr lang="en-US" dirty="0"/>
              <a:t>The monitoring, management and issue resolution has to become more agile in order to support the digital operations of an organization. Many organizations today are leveraging multiple network service providers, and this increases the complexity of the overall architecture. Adding further to this complexity is the distributed nature of application hosting and end users. Organizations are shifting away from on-premise setups are increasingly hosting applications inside co-located DC’s or public clouds or are simply consuming applications on a SaaS model. The users of applications no longer sit within a fixed perimeter and consist of both fixed and mobile users. The NOC’s must now improve monitoring and management to account for this complexity and must ensure faster issue detection and resolution. This in turn will provide organizations with the required digital service assurance and will enhance the end customer experience </a:t>
            </a:r>
          </a:p>
          <a:p>
            <a:r>
              <a:rPr lang="en-US" b="1" dirty="0"/>
              <a:t>Transformation at the Network Edge:</a:t>
            </a:r>
            <a:r>
              <a:rPr lang="en-US" dirty="0"/>
              <a:t> In the new digital business reality, the network edge is the cornerstone of any successful business. Network edge is the bridge between the organization and its customers. It is the conduit that delivers applications and services to target audiences. It is also the spot where new IOT devices are connected and managed. And, most importantly it is the optimal place to really understand what is happening with any business because it plays a very important role in defining the end customer experience </a:t>
            </a:r>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7861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BE4E5D13-173E-48F8-BD3F-40C2B197B809}" type="slidenum">
              <a:rPr lang="en-US" smtClean="0"/>
              <a:pPr/>
              <a:t>9</a:t>
            </a:fld>
            <a:endParaRPr lang="en-US"/>
          </a:p>
        </p:txBody>
      </p:sp>
    </p:spTree>
    <p:extLst>
      <p:ext uri="{BB962C8B-B14F-4D97-AF65-F5344CB8AC3E}">
        <p14:creationId xmlns:p14="http://schemas.microsoft.com/office/powerpoint/2010/main" val="1310672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0C7FB-05A3-4118-86D5-E4ADFF43D7FA}" type="slidenum">
              <a:rPr lang="en-US" smtClean="0"/>
              <a:t>12</a:t>
            </a:fld>
            <a:endParaRPr lang="en-US"/>
          </a:p>
        </p:txBody>
      </p:sp>
    </p:spTree>
    <p:extLst>
      <p:ext uri="{BB962C8B-B14F-4D97-AF65-F5344CB8AC3E}">
        <p14:creationId xmlns:p14="http://schemas.microsoft.com/office/powerpoint/2010/main" val="1300158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Arial" pitchFamily="34" charset="0"/>
            </a:endParaRPr>
          </a:p>
        </p:txBody>
      </p:sp>
      <p:sp>
        <p:nvSpPr>
          <p:cNvPr id="60420" name="Slide Number Placeholder 3"/>
          <p:cNvSpPr>
            <a:spLocks noGrp="1"/>
          </p:cNvSpPr>
          <p:nvPr>
            <p:ph type="sldNum" sz="quarter" idx="5"/>
          </p:nvPr>
        </p:nvSpPr>
        <p:spPr bwMode="auto">
          <a:xfrm>
            <a:off x="3884613" y="8685213"/>
            <a:ext cx="2971800" cy="458787"/>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9B31E080-B0D3-4DA5-BE25-DF95F87C09D5}" type="slidenum">
              <a:rPr lang="en-US" smtClean="0">
                <a:latin typeface="Arial" pitchFamily="34" charset="0"/>
                <a:cs typeface="Arial" pitchFamily="34" charset="0"/>
              </a:rPr>
              <a:pPr fontAlgn="base">
                <a:spcBef>
                  <a:spcPct val="0"/>
                </a:spcBef>
                <a:spcAft>
                  <a:spcPct val="0"/>
                </a:spcAft>
              </a:pPr>
              <a:t>15</a:t>
            </a:fld>
            <a:endParaRPr lang="en-US">
              <a:latin typeface="Arial" pitchFamily="34" charset="0"/>
              <a:cs typeface="Arial" pitchFamily="34" charset="0"/>
            </a:endParaRPr>
          </a:p>
        </p:txBody>
      </p:sp>
    </p:spTree>
    <p:extLst>
      <p:ext uri="{BB962C8B-B14F-4D97-AF65-F5344CB8AC3E}">
        <p14:creationId xmlns:p14="http://schemas.microsoft.com/office/powerpoint/2010/main" val="3405927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02A54B00-A756-4EDB-93D3-D8A2C19714CF}" type="slidenum">
              <a:rPr lang="en-US" smtClean="0"/>
              <a:t>16</a:t>
            </a:fld>
            <a:endParaRPr lang="en-US"/>
          </a:p>
        </p:txBody>
      </p:sp>
    </p:spTree>
    <p:extLst>
      <p:ext uri="{BB962C8B-B14F-4D97-AF65-F5344CB8AC3E}">
        <p14:creationId xmlns:p14="http://schemas.microsoft.com/office/powerpoint/2010/main" val="3321718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3" name="Picture 2" descr="A view of a city at sunset&#10;&#10;Description generated with very high confidence">
            <a:extLst>
              <a:ext uri="{FF2B5EF4-FFF2-40B4-BE49-F238E27FC236}">
                <a16:creationId xmlns:a16="http://schemas.microsoft.com/office/drawing/2014/main" id="{215FE062-19E9-4FA9-AD6D-894867C895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382387"/>
          </a:xfrm>
          <a:prstGeom prst="rect">
            <a:avLst/>
          </a:prstGeom>
        </p:spPr>
      </p:pic>
      <p:sp>
        <p:nvSpPr>
          <p:cNvPr id="5" name="Rectangle 4">
            <a:extLst>
              <a:ext uri="{FF2B5EF4-FFF2-40B4-BE49-F238E27FC236}">
                <a16:creationId xmlns:a16="http://schemas.microsoft.com/office/drawing/2014/main" id="{BA100332-FD9E-43B4-A5EA-D655F50E55C6}"/>
              </a:ext>
            </a:extLst>
          </p:cNvPr>
          <p:cNvSpPr/>
          <p:nvPr userDrawn="1"/>
        </p:nvSpPr>
        <p:spPr>
          <a:xfrm>
            <a:off x="-1" y="4804060"/>
            <a:ext cx="9143999" cy="578327"/>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a16="http://schemas.microsoft.com/office/drawing/2014/main" id="{4862DC76-2326-4337-A09D-F6B09741B5C5}"/>
              </a:ext>
            </a:extLst>
          </p:cNvPr>
          <p:cNvSpPr/>
          <p:nvPr userDrawn="1"/>
        </p:nvSpPr>
        <p:spPr>
          <a:xfrm>
            <a:off x="0" y="4494979"/>
            <a:ext cx="9143998" cy="309081"/>
          </a:xfrm>
          <a:prstGeom prst="rect">
            <a:avLst/>
          </a:prstGeom>
          <a:solidFill>
            <a:srgbClr val="E96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D44349FB-3EFD-45E8-9741-7BB218BE08AE}"/>
              </a:ext>
            </a:extLst>
          </p:cNvPr>
          <p:cNvSpPr/>
          <p:nvPr userDrawn="1"/>
        </p:nvSpPr>
        <p:spPr>
          <a:xfrm>
            <a:off x="8877270" y="0"/>
            <a:ext cx="266729" cy="5143500"/>
          </a:xfrm>
          <a:prstGeom prst="rect">
            <a:avLst/>
          </a:prstGeom>
          <a:solidFill>
            <a:srgbClr val="E6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B2E0560B-C8EC-45DE-AE89-65A343A6FE8A}"/>
              </a:ext>
            </a:extLst>
          </p:cNvPr>
          <p:cNvSpPr/>
          <p:nvPr userDrawn="1"/>
        </p:nvSpPr>
        <p:spPr>
          <a:xfrm>
            <a:off x="8613456" y="0"/>
            <a:ext cx="266729" cy="5143500"/>
          </a:xfrm>
          <a:prstGeom prst="rect">
            <a:avLst/>
          </a:prstGeom>
          <a:solidFill>
            <a:srgbClr val="E63F4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C673730A-509F-4C18-8764-173CF6818E38}"/>
              </a:ext>
            </a:extLst>
          </p:cNvPr>
          <p:cNvSpPr/>
          <p:nvPr userDrawn="1"/>
        </p:nvSpPr>
        <p:spPr>
          <a:xfrm>
            <a:off x="8352302" y="0"/>
            <a:ext cx="266729" cy="5143500"/>
          </a:xfrm>
          <a:prstGeom prst="rect">
            <a:avLst/>
          </a:prstGeom>
          <a:solidFill>
            <a:srgbClr val="E63F4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3" name="Group 12">
            <a:extLst>
              <a:ext uri="{FF2B5EF4-FFF2-40B4-BE49-F238E27FC236}">
                <a16:creationId xmlns:a16="http://schemas.microsoft.com/office/drawing/2014/main" id="{AF74E99E-CF72-4D8E-A24E-0DAC4860C504}"/>
              </a:ext>
            </a:extLst>
          </p:cNvPr>
          <p:cNvGrpSpPr/>
          <p:nvPr userDrawn="1"/>
        </p:nvGrpSpPr>
        <p:grpSpPr>
          <a:xfrm>
            <a:off x="7306510" y="0"/>
            <a:ext cx="1465634" cy="829997"/>
            <a:chOff x="9753599" y="1"/>
            <a:chExt cx="1739885" cy="985307"/>
          </a:xfrm>
        </p:grpSpPr>
        <p:sp>
          <p:nvSpPr>
            <p:cNvPr id="14" name="Round Same Side Corner Rectangle 72">
              <a:extLst>
                <a:ext uri="{FF2B5EF4-FFF2-40B4-BE49-F238E27FC236}">
                  <a16:creationId xmlns:a16="http://schemas.microsoft.com/office/drawing/2014/main" id="{16C0E275-4B85-4EE2-BC46-F29E0C9C6A03}"/>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 Placeholder 16">
            <a:extLst>
              <a:ext uri="{FF2B5EF4-FFF2-40B4-BE49-F238E27FC236}">
                <a16:creationId xmlns:a16="http://schemas.microsoft.com/office/drawing/2014/main" id="{2E64CF6D-2EC1-4E99-9509-ABE945C9B924}"/>
              </a:ext>
            </a:extLst>
          </p:cNvPr>
          <p:cNvSpPr>
            <a:spLocks noGrp="1"/>
          </p:cNvSpPr>
          <p:nvPr>
            <p:ph type="body" sz="quarter" idx="13" hasCustomPrompt="1"/>
          </p:nvPr>
        </p:nvSpPr>
        <p:spPr>
          <a:xfrm>
            <a:off x="366031" y="4152096"/>
            <a:ext cx="5112246" cy="2092164"/>
          </a:xfrm>
        </p:spPr>
        <p:txBody>
          <a:bodyPr>
            <a:noAutofit/>
          </a:bodyPr>
          <a:lstStyle>
            <a:lvl1pPr marL="0" indent="0">
              <a:buNone/>
              <a:defRPr sz="2400" b="1">
                <a:solidFill>
                  <a:srgbClr val="B0171C"/>
                </a:solidFill>
              </a:defRPr>
            </a:lvl1pPr>
          </a:lstStyle>
          <a:p>
            <a:pPr lvl="0"/>
            <a:r>
              <a:rPr lang="en-US" dirty="0"/>
              <a:t>TITLE OF THE SLIDE - LINE ONE</a:t>
            </a:r>
            <a:endParaRPr lang="en-IN" dirty="0"/>
          </a:p>
        </p:txBody>
      </p:sp>
      <p:sp>
        <p:nvSpPr>
          <p:cNvPr id="18" name="Text Placeholder 16">
            <a:extLst>
              <a:ext uri="{FF2B5EF4-FFF2-40B4-BE49-F238E27FC236}">
                <a16:creationId xmlns:a16="http://schemas.microsoft.com/office/drawing/2014/main" id="{B8F72929-D74C-4BDB-9B56-6937C3360D9C}"/>
              </a:ext>
            </a:extLst>
          </p:cNvPr>
          <p:cNvSpPr>
            <a:spLocks noGrp="1"/>
          </p:cNvSpPr>
          <p:nvPr>
            <p:ph type="body" sz="quarter" idx="14" hasCustomPrompt="1"/>
          </p:nvPr>
        </p:nvSpPr>
        <p:spPr>
          <a:xfrm>
            <a:off x="366031" y="4588030"/>
            <a:ext cx="5112246" cy="2092164"/>
          </a:xfrm>
        </p:spPr>
        <p:txBody>
          <a:bodyPr>
            <a:noAutofit/>
          </a:bodyPr>
          <a:lstStyle>
            <a:lvl1pPr marL="0" indent="0">
              <a:buNone/>
              <a:defRPr sz="2400" b="1">
                <a:solidFill>
                  <a:srgbClr val="AA880A"/>
                </a:solidFill>
              </a:defRPr>
            </a:lvl1pPr>
          </a:lstStyle>
          <a:p>
            <a:pPr lvl="0"/>
            <a:r>
              <a:rPr lang="en-US" dirty="0"/>
              <a:t>LINE TWO</a:t>
            </a:r>
          </a:p>
        </p:txBody>
      </p:sp>
      <p:sp>
        <p:nvSpPr>
          <p:cNvPr id="20" name="Text Placeholder 16">
            <a:extLst>
              <a:ext uri="{FF2B5EF4-FFF2-40B4-BE49-F238E27FC236}">
                <a16:creationId xmlns:a16="http://schemas.microsoft.com/office/drawing/2014/main" id="{2E4206FC-F25B-4090-B5DC-00954F9FF892}"/>
              </a:ext>
            </a:extLst>
          </p:cNvPr>
          <p:cNvSpPr>
            <a:spLocks noGrp="1"/>
          </p:cNvSpPr>
          <p:nvPr>
            <p:ph type="body" sz="quarter" idx="15" hasCustomPrompt="1"/>
          </p:nvPr>
        </p:nvSpPr>
        <p:spPr>
          <a:xfrm>
            <a:off x="366031" y="5020090"/>
            <a:ext cx="5112246" cy="409392"/>
          </a:xfrm>
        </p:spPr>
        <p:txBody>
          <a:bodyPr>
            <a:noAutofit/>
          </a:bodyPr>
          <a:lstStyle>
            <a:lvl1pPr marL="0" indent="0">
              <a:buNone/>
              <a:defRPr sz="1600" b="1">
                <a:solidFill>
                  <a:schemeClr val="tx1">
                    <a:lumMod val="65000"/>
                    <a:lumOff val="35000"/>
                  </a:schemeClr>
                </a:solidFill>
              </a:defRPr>
            </a:lvl1pPr>
          </a:lstStyle>
          <a:p>
            <a:pPr lvl="0"/>
            <a:r>
              <a:rPr lang="en-US" dirty="0"/>
              <a:t>Month ‘18</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CBFFE66-0EBA-46FF-AA31-6E868A667A5F}"/>
              </a:ext>
            </a:extLst>
          </p:cNvPr>
          <p:cNvGrpSpPr/>
          <p:nvPr userDrawn="1"/>
        </p:nvGrpSpPr>
        <p:grpSpPr>
          <a:xfrm rot="16200000">
            <a:off x="3869478" y="1710689"/>
            <a:ext cx="1405044" cy="1808430"/>
            <a:chOff x="9651545" y="1652096"/>
            <a:chExt cx="1873392" cy="2411240"/>
          </a:xfrm>
        </p:grpSpPr>
        <p:sp>
          <p:nvSpPr>
            <p:cNvPr id="5" name="Rectangle 80">
              <a:extLst>
                <a:ext uri="{FF2B5EF4-FFF2-40B4-BE49-F238E27FC236}">
                  <a16:creationId xmlns:a16="http://schemas.microsoft.com/office/drawing/2014/main" id="{B147A8D9-A5C8-4EFF-B7D9-B384FA84D77C}"/>
                </a:ext>
              </a:extLst>
            </p:cNvPr>
            <p:cNvSpPr/>
            <p:nvPr/>
          </p:nvSpPr>
          <p:spPr>
            <a:xfrm rot="5400000" flipV="1">
              <a:off x="9154760" y="2148881"/>
              <a:ext cx="2408732" cy="1415161"/>
            </a:xfrm>
            <a:custGeom>
              <a:avLst/>
              <a:gdLst>
                <a:gd name="connsiteX0" fmla="*/ 0 w 5414181"/>
                <a:gd name="connsiteY0" fmla="*/ 0 h 1252700"/>
                <a:gd name="connsiteX1" fmla="*/ 5414181 w 5414181"/>
                <a:gd name="connsiteY1" fmla="*/ 0 h 1252700"/>
                <a:gd name="connsiteX2" fmla="*/ 5414181 w 5414181"/>
                <a:gd name="connsiteY2" fmla="*/ 1252700 h 1252700"/>
                <a:gd name="connsiteX3" fmla="*/ 0 w 5414181"/>
                <a:gd name="connsiteY3" fmla="*/ 1252700 h 1252700"/>
                <a:gd name="connsiteX4" fmla="*/ 0 w 5414181"/>
                <a:gd name="connsiteY4" fmla="*/ 0 h 1252700"/>
                <a:gd name="connsiteX0" fmla="*/ 0 w 5414181"/>
                <a:gd name="connsiteY0" fmla="*/ 242626 h 1495326"/>
                <a:gd name="connsiteX1" fmla="*/ 5414181 w 5414181"/>
                <a:gd name="connsiteY1" fmla="*/ 242626 h 1495326"/>
                <a:gd name="connsiteX2" fmla="*/ 5414181 w 5414181"/>
                <a:gd name="connsiteY2" fmla="*/ 1495326 h 1495326"/>
                <a:gd name="connsiteX3" fmla="*/ 0 w 5414181"/>
                <a:gd name="connsiteY3" fmla="*/ 1495326 h 1495326"/>
                <a:gd name="connsiteX4" fmla="*/ 0 w 5414181"/>
                <a:gd name="connsiteY4" fmla="*/ 242626 h 1495326"/>
                <a:gd name="connsiteX0" fmla="*/ 0 w 5414181"/>
                <a:gd name="connsiteY0" fmla="*/ 389229 h 1641929"/>
                <a:gd name="connsiteX1" fmla="*/ 5414181 w 5414181"/>
                <a:gd name="connsiteY1" fmla="*/ 389229 h 1641929"/>
                <a:gd name="connsiteX2" fmla="*/ 5414181 w 5414181"/>
                <a:gd name="connsiteY2" fmla="*/ 1641929 h 1641929"/>
                <a:gd name="connsiteX3" fmla="*/ 0 w 5414181"/>
                <a:gd name="connsiteY3" fmla="*/ 1641929 h 1641929"/>
                <a:gd name="connsiteX4" fmla="*/ 0 w 5414181"/>
                <a:gd name="connsiteY4" fmla="*/ 389229 h 1641929"/>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532632 h 1785332"/>
                <a:gd name="connsiteX1" fmla="*/ 5414181 w 5414181"/>
                <a:gd name="connsiteY1" fmla="*/ 532632 h 1785332"/>
                <a:gd name="connsiteX2" fmla="*/ 5414181 w 5414181"/>
                <a:gd name="connsiteY2" fmla="*/ 1785332 h 1785332"/>
                <a:gd name="connsiteX3" fmla="*/ 0 w 5414181"/>
                <a:gd name="connsiteY3" fmla="*/ 1785332 h 1785332"/>
                <a:gd name="connsiteX4" fmla="*/ 0 w 5414181"/>
                <a:gd name="connsiteY4" fmla="*/ 532632 h 1785332"/>
                <a:gd name="connsiteX0" fmla="*/ 0 w 5414181"/>
                <a:gd name="connsiteY0" fmla="*/ 654829 h 1907529"/>
                <a:gd name="connsiteX1" fmla="*/ 5414181 w 5414181"/>
                <a:gd name="connsiteY1" fmla="*/ 654829 h 1907529"/>
                <a:gd name="connsiteX2" fmla="*/ 5414181 w 5414181"/>
                <a:gd name="connsiteY2" fmla="*/ 1907529 h 1907529"/>
                <a:gd name="connsiteX3" fmla="*/ 0 w 5414181"/>
                <a:gd name="connsiteY3" fmla="*/ 1907529 h 1907529"/>
                <a:gd name="connsiteX4" fmla="*/ 0 w 5414181"/>
                <a:gd name="connsiteY4" fmla="*/ 654829 h 1907529"/>
                <a:gd name="connsiteX0" fmla="*/ 0 w 5414181"/>
                <a:gd name="connsiteY0" fmla="*/ 612884 h 1865584"/>
                <a:gd name="connsiteX1" fmla="*/ 2763656 w 5414181"/>
                <a:gd name="connsiteY1" fmla="*/ 0 h 1865584"/>
                <a:gd name="connsiteX2" fmla="*/ 5414181 w 5414181"/>
                <a:gd name="connsiteY2" fmla="*/ 612884 h 1865584"/>
                <a:gd name="connsiteX3" fmla="*/ 5414181 w 5414181"/>
                <a:gd name="connsiteY3" fmla="*/ 1865584 h 1865584"/>
                <a:gd name="connsiteX4" fmla="*/ 0 w 5414181"/>
                <a:gd name="connsiteY4" fmla="*/ 1865584 h 1865584"/>
                <a:gd name="connsiteX5" fmla="*/ 0 w 5414181"/>
                <a:gd name="connsiteY5" fmla="*/ 612884 h 1865584"/>
                <a:gd name="connsiteX0" fmla="*/ 0 w 5414181"/>
                <a:gd name="connsiteY0" fmla="*/ 428902 h 1681602"/>
                <a:gd name="connsiteX1" fmla="*/ 2741749 w 5414181"/>
                <a:gd name="connsiteY1" fmla="*/ 0 h 1681602"/>
                <a:gd name="connsiteX2" fmla="*/ 5414181 w 5414181"/>
                <a:gd name="connsiteY2" fmla="*/ 428902 h 1681602"/>
                <a:gd name="connsiteX3" fmla="*/ 5414181 w 5414181"/>
                <a:gd name="connsiteY3" fmla="*/ 1681602 h 1681602"/>
                <a:gd name="connsiteX4" fmla="*/ 0 w 5414181"/>
                <a:gd name="connsiteY4" fmla="*/ 1681602 h 1681602"/>
                <a:gd name="connsiteX5" fmla="*/ 0 w 5414181"/>
                <a:gd name="connsiteY5" fmla="*/ 428902 h 1681602"/>
                <a:gd name="connsiteX0" fmla="*/ 0 w 5414181"/>
                <a:gd name="connsiteY0" fmla="*/ 635881 h 1888581"/>
                <a:gd name="connsiteX1" fmla="*/ 2734447 w 5414181"/>
                <a:gd name="connsiteY1" fmla="*/ 0 h 1888581"/>
                <a:gd name="connsiteX2" fmla="*/ 5414181 w 5414181"/>
                <a:gd name="connsiteY2" fmla="*/ 635881 h 1888581"/>
                <a:gd name="connsiteX3" fmla="*/ 5414181 w 5414181"/>
                <a:gd name="connsiteY3" fmla="*/ 1888581 h 1888581"/>
                <a:gd name="connsiteX4" fmla="*/ 0 w 5414181"/>
                <a:gd name="connsiteY4" fmla="*/ 1888581 h 1888581"/>
                <a:gd name="connsiteX5" fmla="*/ 0 w 5414181"/>
                <a:gd name="connsiteY5" fmla="*/ 635881 h 1888581"/>
                <a:gd name="connsiteX0" fmla="*/ 0 w 5457994"/>
                <a:gd name="connsiteY0" fmla="*/ 635881 h 1888581"/>
                <a:gd name="connsiteX1" fmla="*/ 2734447 w 5457994"/>
                <a:gd name="connsiteY1" fmla="*/ 0 h 1888581"/>
                <a:gd name="connsiteX2" fmla="*/ 5457994 w 5457994"/>
                <a:gd name="connsiteY2" fmla="*/ 428902 h 1888581"/>
                <a:gd name="connsiteX3" fmla="*/ 5414181 w 5457994"/>
                <a:gd name="connsiteY3" fmla="*/ 1888581 h 1888581"/>
                <a:gd name="connsiteX4" fmla="*/ 0 w 5457994"/>
                <a:gd name="connsiteY4" fmla="*/ 1888581 h 1888581"/>
                <a:gd name="connsiteX5" fmla="*/ 0 w 5457994"/>
                <a:gd name="connsiteY5" fmla="*/ 635881 h 1888581"/>
                <a:gd name="connsiteX0" fmla="*/ 0 w 5457994"/>
                <a:gd name="connsiteY0" fmla="*/ 612883 h 1865583"/>
                <a:gd name="connsiteX1" fmla="*/ 2529984 w 5457994"/>
                <a:gd name="connsiteY1" fmla="*/ 0 h 1865583"/>
                <a:gd name="connsiteX2" fmla="*/ 5457994 w 5457994"/>
                <a:gd name="connsiteY2" fmla="*/ 405904 h 1865583"/>
                <a:gd name="connsiteX3" fmla="*/ 5414181 w 5457994"/>
                <a:gd name="connsiteY3" fmla="*/ 1865583 h 1865583"/>
                <a:gd name="connsiteX4" fmla="*/ 0 w 5457994"/>
                <a:gd name="connsiteY4" fmla="*/ 1865583 h 1865583"/>
                <a:gd name="connsiteX5" fmla="*/ 0 w 5457994"/>
                <a:gd name="connsiteY5" fmla="*/ 612883 h 1865583"/>
                <a:gd name="connsiteX0" fmla="*/ 0 w 5457994"/>
                <a:gd name="connsiteY0" fmla="*/ 520892 h 1773592"/>
                <a:gd name="connsiteX1" fmla="*/ 2449659 w 5457994"/>
                <a:gd name="connsiteY1" fmla="*/ 0 h 1773592"/>
                <a:gd name="connsiteX2" fmla="*/ 5457994 w 5457994"/>
                <a:gd name="connsiteY2" fmla="*/ 313913 h 1773592"/>
                <a:gd name="connsiteX3" fmla="*/ 5414181 w 5457994"/>
                <a:gd name="connsiteY3" fmla="*/ 1773592 h 1773592"/>
                <a:gd name="connsiteX4" fmla="*/ 0 w 5457994"/>
                <a:gd name="connsiteY4" fmla="*/ 1773592 h 1773592"/>
                <a:gd name="connsiteX5" fmla="*/ 0 w 5457994"/>
                <a:gd name="connsiteY5" fmla="*/ 520892 h 1773592"/>
                <a:gd name="connsiteX0" fmla="*/ 0 w 5457994"/>
                <a:gd name="connsiteY0" fmla="*/ 589885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589885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269938 h 1729617"/>
                <a:gd name="connsiteX1" fmla="*/ 2603007 w 5457994"/>
                <a:gd name="connsiteY1" fmla="*/ 2021 h 1729617"/>
                <a:gd name="connsiteX2" fmla="*/ 5457994 w 5457994"/>
                <a:gd name="connsiteY2" fmla="*/ 269938 h 1729617"/>
                <a:gd name="connsiteX3" fmla="*/ 5414181 w 5457994"/>
                <a:gd name="connsiteY3" fmla="*/ 1729617 h 1729617"/>
                <a:gd name="connsiteX4" fmla="*/ 0 w 5457994"/>
                <a:gd name="connsiteY4" fmla="*/ 1729617 h 1729617"/>
                <a:gd name="connsiteX5" fmla="*/ 0 w 5457994"/>
                <a:gd name="connsiteY5" fmla="*/ 269938 h 1729617"/>
                <a:gd name="connsiteX0" fmla="*/ 0 w 5457994"/>
                <a:gd name="connsiteY0" fmla="*/ 313912 h 1773591"/>
                <a:gd name="connsiteX1" fmla="*/ 2639518 w 5457994"/>
                <a:gd name="connsiteY1" fmla="*/ 0 h 1773591"/>
                <a:gd name="connsiteX2" fmla="*/ 5457994 w 5457994"/>
                <a:gd name="connsiteY2" fmla="*/ 313912 h 1773591"/>
                <a:gd name="connsiteX3" fmla="*/ 5414181 w 5457994"/>
                <a:gd name="connsiteY3" fmla="*/ 1773591 h 1773591"/>
                <a:gd name="connsiteX4" fmla="*/ 0 w 5457994"/>
                <a:gd name="connsiteY4" fmla="*/ 1773591 h 1773591"/>
                <a:gd name="connsiteX5" fmla="*/ 0 w 5457994"/>
                <a:gd name="connsiteY5" fmla="*/ 313912 h 17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994" h="1773591">
                  <a:moveTo>
                    <a:pt x="0" y="313912"/>
                  </a:moveTo>
                  <a:cubicBezTo>
                    <a:pt x="613956" y="2982"/>
                    <a:pt x="1737155" y="0"/>
                    <a:pt x="2639518" y="0"/>
                  </a:cubicBezTo>
                  <a:cubicBezTo>
                    <a:pt x="3541881" y="0"/>
                    <a:pt x="5016240" y="2981"/>
                    <a:pt x="5457994" y="313912"/>
                  </a:cubicBezTo>
                  <a:lnTo>
                    <a:pt x="5414181" y="1773591"/>
                  </a:lnTo>
                  <a:lnTo>
                    <a:pt x="0" y="1773591"/>
                  </a:lnTo>
                  <a:lnTo>
                    <a:pt x="0" y="313912"/>
                  </a:lnTo>
                  <a:close/>
                </a:path>
              </a:pathLst>
            </a:custGeom>
            <a:solidFill>
              <a:srgbClr val="000000">
                <a:alpha val="3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6864"/>
              <a:endParaRPr lang="en-IN" sz="1400" dirty="0">
                <a:solidFill>
                  <a:prstClr val="white">
                    <a:lumMod val="65000"/>
                  </a:prstClr>
                </a:solidFill>
              </a:endParaRPr>
            </a:p>
          </p:txBody>
        </p:sp>
        <p:sp>
          <p:nvSpPr>
            <p:cNvPr id="6" name="Rectangle 5">
              <a:extLst>
                <a:ext uri="{FF2B5EF4-FFF2-40B4-BE49-F238E27FC236}">
                  <a16:creationId xmlns:a16="http://schemas.microsoft.com/office/drawing/2014/main" id="{C0D0441C-52CF-4BC1-81C1-F63B306F6497}"/>
                </a:ext>
              </a:extLst>
            </p:cNvPr>
            <p:cNvSpPr/>
            <p:nvPr/>
          </p:nvSpPr>
          <p:spPr>
            <a:xfrm rot="5400000" flipH="1">
              <a:off x="9491664" y="2030063"/>
              <a:ext cx="2408733" cy="165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6864"/>
              <a:endParaRPr lang="en-IN" sz="1400" dirty="0">
                <a:solidFill>
                  <a:prstClr val="white"/>
                </a:solidFill>
              </a:endParaRPr>
            </a:p>
          </p:txBody>
        </p:sp>
      </p:grpSp>
      <p:sp>
        <p:nvSpPr>
          <p:cNvPr id="7" name="AutoShape 60">
            <a:extLst>
              <a:ext uri="{FF2B5EF4-FFF2-40B4-BE49-F238E27FC236}">
                <a16:creationId xmlns:a16="http://schemas.microsoft.com/office/drawing/2014/main" id="{B0B5F83F-8527-4AA2-8E57-E26E20B9ABEC}"/>
              </a:ext>
            </a:extLst>
          </p:cNvPr>
          <p:cNvSpPr>
            <a:spLocks noChangeAspect="1" noChangeArrowheads="1" noTextEdit="1"/>
          </p:cNvSpPr>
          <p:nvPr userDrawn="1"/>
        </p:nvSpPr>
        <p:spPr bwMode="auto">
          <a:xfrm>
            <a:off x="2650666" y="2022223"/>
            <a:ext cx="3842669" cy="118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686" tIns="34843" rIns="69686" bIns="34843" numCol="1" anchor="t" anchorCtr="0" compatLnSpc="1">
            <a:prstTxWarp prst="textNoShape">
              <a:avLst/>
            </a:prstTxWarp>
          </a:bodyPr>
          <a:lstStyle/>
          <a:p>
            <a:pPr algn="ctr" defTabSz="696864"/>
            <a:r>
              <a:rPr lang="en-IN" sz="6100" dirty="0">
                <a:solidFill>
                  <a:srgbClr val="595959"/>
                </a:solidFill>
              </a:rPr>
              <a:t>Thank you</a:t>
            </a:r>
          </a:p>
        </p:txBody>
      </p:sp>
      <p:grpSp>
        <p:nvGrpSpPr>
          <p:cNvPr id="8" name="Group 7">
            <a:extLst>
              <a:ext uri="{FF2B5EF4-FFF2-40B4-BE49-F238E27FC236}">
                <a16:creationId xmlns:a16="http://schemas.microsoft.com/office/drawing/2014/main" id="{7F8B8839-2DE8-4E32-AACE-5718126A1761}"/>
              </a:ext>
            </a:extLst>
          </p:cNvPr>
          <p:cNvGrpSpPr/>
          <p:nvPr userDrawn="1"/>
        </p:nvGrpSpPr>
        <p:grpSpPr>
          <a:xfrm>
            <a:off x="291314" y="3741821"/>
            <a:ext cx="8515330" cy="758096"/>
            <a:chOff x="388418" y="4989095"/>
            <a:chExt cx="11353773" cy="1010794"/>
          </a:xfrm>
        </p:grpSpPr>
        <p:cxnSp>
          <p:nvCxnSpPr>
            <p:cNvPr id="9" name="Straight Connector 8">
              <a:extLst>
                <a:ext uri="{FF2B5EF4-FFF2-40B4-BE49-F238E27FC236}">
                  <a16:creationId xmlns:a16="http://schemas.microsoft.com/office/drawing/2014/main" id="{493061BB-6E88-49D5-96AC-0D4B954CFE65}"/>
                </a:ext>
              </a:extLst>
            </p:cNvPr>
            <p:cNvCxnSpPr/>
            <p:nvPr userDrawn="1"/>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EF8E9F-DDCB-4541-A42F-60DCBE2D01F7}"/>
                </a:ext>
              </a:extLst>
            </p:cNvPr>
            <p:cNvCxnSpPr/>
            <p:nvPr userDrawn="1"/>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5E21C7-F0FC-40D8-9ED6-3186344B50E3}"/>
                </a:ext>
              </a:extLst>
            </p:cNvPr>
            <p:cNvCxnSpPr/>
            <p:nvPr userDrawn="1"/>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F9EBE0-1E6B-4658-8793-8756CA68361A}"/>
                </a:ext>
              </a:extLst>
            </p:cNvPr>
            <p:cNvCxnSpPr/>
            <p:nvPr userDrawn="1"/>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CCAEF2-56FF-434C-A027-5AC490A216F8}"/>
                </a:ext>
              </a:extLst>
            </p:cNvPr>
            <p:cNvCxnSpPr/>
            <p:nvPr userDrawn="1"/>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5EF6AD-A134-4584-BD4C-16BF16437488}"/>
                </a:ext>
              </a:extLst>
            </p:cNvPr>
            <p:cNvCxnSpPr/>
            <p:nvPr userDrawn="1"/>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7E9512F-07E0-4A16-9DA9-947B2A8C3B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8" name="Picture 17">
            <a:extLst>
              <a:ext uri="{FF2B5EF4-FFF2-40B4-BE49-F238E27FC236}">
                <a16:creationId xmlns:a16="http://schemas.microsoft.com/office/drawing/2014/main" id="{D00E8AED-823F-4FE2-A1E5-33EBECA3A3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9219" y="354614"/>
            <a:ext cx="1707598" cy="1433321"/>
          </a:xfrm>
          <a:prstGeom prst="rect">
            <a:avLst/>
          </a:prstGeom>
        </p:spPr>
      </p:pic>
      <p:pic>
        <p:nvPicPr>
          <p:cNvPr id="19" name="Picture 18">
            <a:extLst>
              <a:ext uri="{FF2B5EF4-FFF2-40B4-BE49-F238E27FC236}">
                <a16:creationId xmlns:a16="http://schemas.microsoft.com/office/drawing/2014/main" id="{BC4C3551-2C7A-40BB-8A32-75878B1B01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5831" y="354614"/>
            <a:ext cx="1707598" cy="1433321"/>
          </a:xfrm>
          <a:prstGeom prst="rect">
            <a:avLst/>
          </a:prstGeom>
        </p:spPr>
      </p:pic>
    </p:spTree>
    <p:extLst>
      <p:ext uri="{BB962C8B-B14F-4D97-AF65-F5344CB8AC3E}">
        <p14:creationId xmlns:p14="http://schemas.microsoft.com/office/powerpoint/2010/main" val="317636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3600" y="367201"/>
            <a:ext cx="7538400" cy="369332"/>
          </a:xfrm>
          <a:prstGeom prst="rect">
            <a:avLst/>
          </a:prstGeom>
        </p:spPr>
        <p:txBody>
          <a:bodyPr>
            <a:spAutoFit/>
          </a:bodyPr>
          <a:lstStyle>
            <a:lvl1pPr marL="0" marR="0" indent="0" algn="l" defTabSz="914286" rtl="0" eaLnBrk="1" fontAlgn="auto" latinLnBrk="0" hangingPunct="1">
              <a:lnSpc>
                <a:spcPct val="100000"/>
              </a:lnSpc>
              <a:spcBef>
                <a:spcPct val="0"/>
              </a:spcBef>
              <a:spcAft>
                <a:spcPts val="0"/>
              </a:spcAft>
              <a:buClrTx/>
              <a:buSzTx/>
              <a:buFontTx/>
              <a:buNone/>
              <a:tabLst/>
              <a:defRPr kumimoji="0" lang="en-US" sz="1800"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stStyle>
          <a:p>
            <a:pPr marL="0" marR="0" lvl="0" indent="0" algn="l" defTabSz="914286"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6" name="Slide Number Placeholder 5"/>
          <p:cNvSpPr>
            <a:spLocks noGrp="1"/>
          </p:cNvSpPr>
          <p:nvPr>
            <p:ph type="sldNum" sz="quarter" idx="12"/>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1120721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4000" y="367201"/>
            <a:ext cx="7538400" cy="369332"/>
          </a:xfrm>
          <a:prstGeom prst="rect">
            <a:avLst/>
          </a:prstGeom>
        </p:spPr>
        <p:txBody>
          <a:bodyPr>
            <a:spAutoFit/>
          </a:bodyPr>
          <a:lstStyle>
            <a:lvl1pPr marL="0" marR="0" indent="0" algn="l" defTabSz="914286" rtl="0" eaLnBrk="1" fontAlgn="auto" latinLnBrk="0" hangingPunct="1">
              <a:lnSpc>
                <a:spcPct val="100000"/>
              </a:lnSpc>
              <a:spcBef>
                <a:spcPct val="0"/>
              </a:spcBef>
              <a:spcAft>
                <a:spcPts val="0"/>
              </a:spcAft>
              <a:buClrTx/>
              <a:buSzTx/>
              <a:buFontTx/>
              <a:buNone/>
              <a:tabLst/>
              <a:defRPr kumimoji="0" lang="en-US" sz="1800"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stStyle>
          <a:p>
            <a:pPr marL="0" marR="0" lvl="0" indent="0" algn="l" defTabSz="914286"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6" name="Slide Number Placeholder 5"/>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1210008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Shape 48"/>
        <p:cNvGrpSpPr/>
        <p:nvPr/>
      </p:nvGrpSpPr>
      <p:grpSpPr>
        <a:xfrm>
          <a:off x="0" y="0"/>
          <a:ext cx="0" cy="0"/>
          <a:chOff x="0" y="0"/>
          <a:chExt cx="0" cy="0"/>
        </a:xfrm>
      </p:grpSpPr>
      <p:pic>
        <p:nvPicPr>
          <p:cNvPr id="3" name="Picture 2"/>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 y="-4841"/>
            <a:ext cx="9144793" cy="4907705"/>
          </a:xfrm>
          <a:prstGeom prst="rect">
            <a:avLst/>
          </a:prstGeom>
        </p:spPr>
      </p:pic>
      <p:sp>
        <p:nvSpPr>
          <p:cNvPr id="4" name="Text Placeholder 3"/>
          <p:cNvSpPr>
            <a:spLocks noGrp="1"/>
          </p:cNvSpPr>
          <p:nvPr>
            <p:ph type="body" sz="quarter" idx="10"/>
          </p:nvPr>
        </p:nvSpPr>
        <p:spPr>
          <a:xfrm>
            <a:off x="0" y="2214245"/>
            <a:ext cx="9144000" cy="793750"/>
          </a:xfrm>
          <a:prstGeom prst="rect">
            <a:avLst/>
          </a:prstGeom>
          <a:solidFill>
            <a:srgbClr val="B9D314"/>
          </a:solidFill>
        </p:spPr>
        <p:txBody>
          <a:bodyPr anchor="ctr"/>
          <a:lstStyle>
            <a:lvl1pPr marL="0" indent="0" algn="ctr">
              <a:buNone/>
              <a:defRPr sz="2800" b="1">
                <a:solidFill>
                  <a:schemeClr val="tx1"/>
                </a:solidFill>
                <a:latin typeface="Arial Narrow" panose="020B0606020202030204" pitchFamily="34" charset="0"/>
              </a:defRPr>
            </a:lvl1pPr>
          </a:lstStyle>
          <a:p>
            <a:pPr lvl="0"/>
            <a:endParaRPr lang="en-IN" dirty="0"/>
          </a:p>
        </p:txBody>
      </p:sp>
      <p:cxnSp>
        <p:nvCxnSpPr>
          <p:cNvPr id="6" name="Straight Connector 5"/>
          <p:cNvCxnSpPr/>
          <p:nvPr userDrawn="1"/>
        </p:nvCxnSpPr>
        <p:spPr>
          <a:xfrm>
            <a:off x="-1" y="1869440"/>
            <a:ext cx="4185921" cy="0"/>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H="1">
            <a:off x="4958079" y="3352800"/>
            <a:ext cx="4185921" cy="0"/>
          </a:xfrm>
          <a:prstGeom prst="line">
            <a:avLst/>
          </a:prstGeom>
          <a:ln>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737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lank with Title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2592406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sify_white_plain"/>
          <p:cNvPicPr>
            <a:picLocks noChangeAspect="1" noChangeArrowheads="1"/>
          </p:cNvPicPr>
          <p:nvPr/>
        </p:nvPicPr>
        <p:blipFill>
          <a:blip r:embed="rId2" cstate="print"/>
          <a:srcRect/>
          <a:stretch>
            <a:fillRect/>
          </a:stretch>
        </p:blipFill>
        <p:spPr bwMode="auto">
          <a:xfrm>
            <a:off x="2" y="1"/>
            <a:ext cx="9140825" cy="5144691"/>
          </a:xfrm>
          <a:prstGeom prst="rect">
            <a:avLst/>
          </a:prstGeom>
          <a:noFill/>
          <a:ln w="9525">
            <a:noFill/>
            <a:miter lim="800000"/>
            <a:headEnd/>
            <a:tailEnd/>
          </a:ln>
        </p:spPr>
      </p:pic>
      <p:sp>
        <p:nvSpPr>
          <p:cNvPr id="350214" name="Rectangle 6"/>
          <p:cNvSpPr>
            <a:spLocks noGrp="1" noChangeArrowheads="1"/>
          </p:cNvSpPr>
          <p:nvPr>
            <p:ph type="ctrTitle"/>
          </p:nvPr>
        </p:nvSpPr>
        <p:spPr>
          <a:xfrm>
            <a:off x="685800" y="1597821"/>
            <a:ext cx="7772400" cy="1102519"/>
          </a:xfrm>
        </p:spPr>
        <p:txBody>
          <a:bodyPr/>
          <a:lstStyle>
            <a:lvl1pPr algn="ctr">
              <a:defRPr/>
            </a:lvl1pPr>
          </a:lstStyle>
          <a:p>
            <a:r>
              <a:rPr lang="en-US"/>
              <a:t>Click to edit Master title style</a:t>
            </a:r>
            <a:endParaRPr lang="en-IN"/>
          </a:p>
        </p:txBody>
      </p:sp>
      <p:sp>
        <p:nvSpPr>
          <p:cNvPr id="350215" name="Rectangle 7"/>
          <p:cNvSpPr>
            <a:spLocks noGrp="1" noChangeArrowheads="1"/>
          </p:cNvSpPr>
          <p:nvPr>
            <p:ph type="subTitle" sz="quarter" idx="1"/>
          </p:nvPr>
        </p:nvSpPr>
        <p:spPr>
          <a:xfrm>
            <a:off x="1371600" y="2914650"/>
            <a:ext cx="6400800" cy="1314450"/>
          </a:xfrm>
        </p:spPr>
        <p:txBody>
          <a:bodyPr/>
          <a:lstStyle>
            <a:lvl1pPr marL="0" indent="0" algn="ctr">
              <a:buFont typeface="Wingdings" pitchFamily="2" charset="2"/>
              <a:buNone/>
              <a:defRPr/>
            </a:lvl1pPr>
          </a:lstStyle>
          <a:p>
            <a:r>
              <a:rPr lang="en-US"/>
              <a:t>Click to edit Master subtitle style</a:t>
            </a:r>
            <a:endParaRPr lang="en-IN"/>
          </a:p>
        </p:txBody>
      </p:sp>
      <p:sp>
        <p:nvSpPr>
          <p:cNvPr id="5" name="Rectangle 3"/>
          <p:cNvSpPr>
            <a:spLocks noGrp="1" noChangeArrowheads="1"/>
          </p:cNvSpPr>
          <p:nvPr>
            <p:ph type="dt" sz="half" idx="10"/>
          </p:nvPr>
        </p:nvSpPr>
        <p:spPr/>
        <p:txBody>
          <a:bodyPr/>
          <a:lstStyle>
            <a:lvl1pPr>
              <a:defRPr/>
            </a:lvl1pPr>
          </a:lstStyle>
          <a:p>
            <a:pPr>
              <a:defRPr/>
            </a:pPr>
            <a:fld id="{AEFACFED-6A5B-418D-9B6C-9D172F114C17}" type="datetimeFigureOut">
              <a:rPr lang="en-US"/>
              <a:pPr>
                <a:defRPr/>
              </a:pPr>
              <a:t>4/14/2022</a:t>
            </a:fld>
            <a:endParaRPr lang="en-US" dirty="0"/>
          </a:p>
        </p:txBody>
      </p:sp>
      <p:sp>
        <p:nvSpPr>
          <p:cNvPr id="6" name="Rectangle 4"/>
          <p:cNvSpPr>
            <a:spLocks noGrp="1" noChangeArrowheads="1"/>
          </p:cNvSpPr>
          <p:nvPr>
            <p:ph type="ftr" sz="quarter" idx="11"/>
          </p:nvPr>
        </p:nvSpPr>
        <p:spPr/>
        <p:txBody>
          <a:bodyPr/>
          <a:lstStyle>
            <a:lvl1pPr>
              <a:defRPr/>
            </a:lvl1pPr>
          </a:lstStyle>
          <a:p>
            <a:pPr>
              <a:defRPr/>
            </a:pPr>
            <a:endParaRPr lang="en-US" dirty="0"/>
          </a:p>
        </p:txBody>
      </p:sp>
      <p:sp>
        <p:nvSpPr>
          <p:cNvPr id="7" name="Rectangle 5"/>
          <p:cNvSpPr>
            <a:spLocks noGrp="1" noChangeArrowheads="1"/>
          </p:cNvSpPr>
          <p:nvPr>
            <p:ph type="sldNum" sz="quarter" idx="12"/>
          </p:nvPr>
        </p:nvSpPr>
        <p:spPr/>
        <p:txBody>
          <a:bodyPr/>
          <a:lstStyle>
            <a:lvl1pPr>
              <a:defRPr/>
            </a:lvl1pPr>
          </a:lstStyle>
          <a:p>
            <a:pPr>
              <a:defRPr/>
            </a:pPr>
            <a:fld id="{9AC9271E-C543-44A8-9215-A8575211476F}" type="slidenum">
              <a:rPr lang="en-US"/>
              <a:pPr>
                <a:defRPr/>
              </a:pPr>
              <a:t>‹#›</a:t>
            </a:fld>
            <a:endParaRPr lang="en-US" dirty="0"/>
          </a:p>
        </p:txBody>
      </p:sp>
    </p:spTree>
    <p:extLst>
      <p:ext uri="{BB962C8B-B14F-4D97-AF65-F5344CB8AC3E}">
        <p14:creationId xmlns:p14="http://schemas.microsoft.com/office/powerpoint/2010/main" val="25132074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fld id="{B074E266-2A25-406C-84F6-7359AA74F9CC}" type="datetimeFigureOut">
              <a:rPr lang="en-US"/>
              <a:pPr>
                <a:defRPr/>
              </a:pPr>
              <a:t>4/14/2022</a:t>
            </a:fld>
            <a:endParaRPr lang="en-US" dirty="0"/>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a:lvl1pPr>
          </a:lstStyle>
          <a:p>
            <a:pPr>
              <a:defRPr/>
            </a:pPr>
            <a:fld id="{402A05C3-261F-4495-B9DA-C3CBCD82F66C}" type="slidenum">
              <a:rPr lang="en-US"/>
              <a:pPr>
                <a:defRPr/>
              </a:pPr>
              <a:t>‹#›</a:t>
            </a:fld>
            <a:endParaRPr lang="en-US" dirty="0"/>
          </a:p>
        </p:txBody>
      </p:sp>
    </p:spTree>
    <p:extLst>
      <p:ext uri="{BB962C8B-B14F-4D97-AF65-F5344CB8AC3E}">
        <p14:creationId xmlns:p14="http://schemas.microsoft.com/office/powerpoint/2010/main" val="38630500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a:t>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fld id="{6589C04F-B99F-4C45-966A-BB961D954576}" type="datetimeFigureOut">
              <a:rPr lang="en-US"/>
              <a:pPr>
                <a:defRPr/>
              </a:pPr>
              <a:t>4/14/2022</a:t>
            </a:fld>
            <a:endParaRPr lang="en-US" dirty="0"/>
          </a:p>
        </p:txBody>
      </p:sp>
      <p:sp>
        <p:nvSpPr>
          <p:cNvPr id="5" name="Rectangle 4"/>
          <p:cNvSpPr>
            <a:spLocks noGrp="1" noChangeArrowheads="1"/>
          </p:cNvSpPr>
          <p:nvPr>
            <p:ph type="ftr" sz="quarter" idx="11"/>
          </p:nvPr>
        </p:nvSpPr>
        <p:spPr>
          <a:ln/>
        </p:spPr>
        <p:txBody>
          <a:bodyPr/>
          <a:lstStyle>
            <a:lvl1pPr>
              <a:defRPr/>
            </a:lvl1pPr>
          </a:lstStyle>
          <a:p>
            <a:pPr>
              <a:defRPr/>
            </a:pPr>
            <a:r>
              <a:rPr lang="en-US" dirty="0"/>
              <a:t>Internal &amp; Confidential</a:t>
            </a:r>
          </a:p>
        </p:txBody>
      </p:sp>
      <p:sp>
        <p:nvSpPr>
          <p:cNvPr id="6" name="Rectangle 5"/>
          <p:cNvSpPr>
            <a:spLocks noGrp="1" noChangeArrowheads="1"/>
          </p:cNvSpPr>
          <p:nvPr>
            <p:ph type="sldNum" sz="quarter" idx="12"/>
          </p:nvPr>
        </p:nvSpPr>
        <p:spPr>
          <a:ln/>
        </p:spPr>
        <p:txBody>
          <a:bodyPr/>
          <a:lstStyle>
            <a:lvl1pPr>
              <a:defRPr/>
            </a:lvl1pPr>
          </a:lstStyle>
          <a:p>
            <a:pPr>
              <a:defRPr/>
            </a:pPr>
            <a:fld id="{9E91597F-C7C1-425A-9A00-4DF27E803D59}" type="slidenum">
              <a:rPr lang="en-US"/>
              <a:pPr>
                <a:defRPr/>
              </a:pPr>
              <a:t>‹#›</a:t>
            </a:fld>
            <a:endParaRPr lang="en-US" dirty="0"/>
          </a:p>
        </p:txBody>
      </p:sp>
    </p:spTree>
    <p:extLst>
      <p:ext uri="{BB962C8B-B14F-4D97-AF65-F5344CB8AC3E}">
        <p14:creationId xmlns:p14="http://schemas.microsoft.com/office/powerpoint/2010/main" val="425840842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1650"/>
            <a:ext cx="4038600" cy="28575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1650"/>
            <a:ext cx="4038600" cy="28575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fld id="{A3CFCCC3-7DDE-44CF-8E54-EFEC553AD260}" type="datetimeFigureOut">
              <a:rPr lang="en-US"/>
              <a:pPr>
                <a:defRPr/>
              </a:pPr>
              <a:t>4/14/2022</a:t>
            </a:fld>
            <a:endParaRPr lang="en-US" dirty="0"/>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a:lvl1pPr>
          </a:lstStyle>
          <a:p>
            <a:pPr>
              <a:defRPr/>
            </a:pPr>
            <a:fld id="{EAB21506-5AB8-4FDF-BC21-6EB4C7C0AE97}" type="slidenum">
              <a:rPr lang="en-US"/>
              <a:pPr>
                <a:defRPr/>
              </a:pPr>
              <a:t>‹#›</a:t>
            </a:fld>
            <a:endParaRPr lang="en-US" dirty="0"/>
          </a:p>
        </p:txBody>
      </p:sp>
    </p:spTree>
    <p:extLst>
      <p:ext uri="{BB962C8B-B14F-4D97-AF65-F5344CB8AC3E}">
        <p14:creationId xmlns:p14="http://schemas.microsoft.com/office/powerpoint/2010/main" val="243206695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fld id="{911CE645-2765-4AB0-95F1-DEFBE04C91F5}" type="datetimeFigureOut">
              <a:rPr lang="en-US"/>
              <a:pPr>
                <a:defRPr/>
              </a:pPr>
              <a:t>4/14/2022</a:t>
            </a:fld>
            <a:endParaRPr lang="en-US" dirty="0"/>
          </a:p>
        </p:txBody>
      </p:sp>
      <p:sp>
        <p:nvSpPr>
          <p:cNvPr id="8"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5"/>
          <p:cNvSpPr>
            <a:spLocks noGrp="1" noChangeArrowheads="1"/>
          </p:cNvSpPr>
          <p:nvPr>
            <p:ph type="sldNum" sz="quarter" idx="12"/>
          </p:nvPr>
        </p:nvSpPr>
        <p:spPr>
          <a:ln/>
        </p:spPr>
        <p:txBody>
          <a:bodyPr/>
          <a:lstStyle>
            <a:lvl1pPr>
              <a:defRPr/>
            </a:lvl1pPr>
          </a:lstStyle>
          <a:p>
            <a:pPr>
              <a:defRPr/>
            </a:pPr>
            <a:fld id="{2A6E15A1-C6BF-4090-BDB4-CF08D34F98C1}" type="slidenum">
              <a:rPr lang="en-US"/>
              <a:pPr>
                <a:defRPr/>
              </a:pPr>
              <a:t>‹#›</a:t>
            </a:fld>
            <a:endParaRPr lang="en-US" dirty="0"/>
          </a:p>
        </p:txBody>
      </p:sp>
    </p:spTree>
    <p:extLst>
      <p:ext uri="{BB962C8B-B14F-4D97-AF65-F5344CB8AC3E}">
        <p14:creationId xmlns:p14="http://schemas.microsoft.com/office/powerpoint/2010/main" val="91713048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dirty="0"/>
              <a:t>AGENDA</a:t>
            </a:r>
          </a:p>
        </p:txBody>
      </p:sp>
      <p:grpSp>
        <p:nvGrpSpPr>
          <p:cNvPr id="30" name="Group 29">
            <a:extLst>
              <a:ext uri="{FF2B5EF4-FFF2-40B4-BE49-F238E27FC236}">
                <a16:creationId xmlns:a16="http://schemas.microsoft.com/office/drawing/2014/main" id="{62D161BB-E9A0-4C84-B81C-680E9D201940}"/>
              </a:ext>
            </a:extLst>
          </p:cNvPr>
          <p:cNvGrpSpPr/>
          <p:nvPr userDrawn="1"/>
        </p:nvGrpSpPr>
        <p:grpSpPr>
          <a:xfrm>
            <a:off x="324000" y="970388"/>
            <a:ext cx="739298" cy="584775"/>
            <a:chOff x="324000" y="970388"/>
            <a:chExt cx="739298" cy="584775"/>
          </a:xfrm>
        </p:grpSpPr>
        <p:sp>
          <p:nvSpPr>
            <p:cNvPr id="8" name="Rectangle 7">
              <a:extLst>
                <a:ext uri="{FF2B5EF4-FFF2-40B4-BE49-F238E27FC236}">
                  <a16:creationId xmlns:a16="http://schemas.microsoft.com/office/drawing/2014/main" id="{1C3166A6-F41B-45A4-92DF-F0B509EE8458}"/>
                </a:ext>
              </a:extLst>
            </p:cNvPr>
            <p:cNvSpPr/>
            <p:nvPr/>
          </p:nvSpPr>
          <p:spPr>
            <a:xfrm>
              <a:off x="324000" y="1034175"/>
              <a:ext cx="122382" cy="457200"/>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endParaRPr lang="en-US" sz="1200" b="1" dirty="0"/>
            </a:p>
          </p:txBody>
        </p:sp>
        <p:sp>
          <p:nvSpPr>
            <p:cNvPr id="9" name="TextBox 8">
              <a:extLst>
                <a:ext uri="{FF2B5EF4-FFF2-40B4-BE49-F238E27FC236}">
                  <a16:creationId xmlns:a16="http://schemas.microsoft.com/office/drawing/2014/main" id="{552D2382-F5C6-45FF-9C5D-E8E26A951AC0}"/>
                </a:ext>
              </a:extLst>
            </p:cNvPr>
            <p:cNvSpPr txBox="1"/>
            <p:nvPr/>
          </p:nvSpPr>
          <p:spPr>
            <a:xfrm>
              <a:off x="462934" y="970388"/>
              <a:ext cx="600364" cy="584775"/>
            </a:xfrm>
            <a:prstGeom prst="rect">
              <a:avLst/>
            </a:prstGeom>
            <a:noFill/>
          </p:spPr>
          <p:txBody>
            <a:bodyPr wrap="square" rtlCol="0">
              <a:spAutoFit/>
            </a:bodyPr>
            <a:lstStyle/>
            <a:p>
              <a:r>
                <a:rPr lang="en-US" sz="3200" dirty="0">
                  <a:solidFill>
                    <a:schemeClr val="accent1"/>
                  </a:solidFill>
                  <a:latin typeface="Impact" pitchFamily="34" charset="0"/>
                </a:rPr>
                <a:t>01</a:t>
              </a:r>
            </a:p>
          </p:txBody>
        </p:sp>
      </p:grpSp>
      <p:grpSp>
        <p:nvGrpSpPr>
          <p:cNvPr id="31" name="Group 30">
            <a:extLst>
              <a:ext uri="{FF2B5EF4-FFF2-40B4-BE49-F238E27FC236}">
                <a16:creationId xmlns:a16="http://schemas.microsoft.com/office/drawing/2014/main" id="{F7DA82C5-F2E2-482A-A2A1-3CF744413BA8}"/>
              </a:ext>
            </a:extLst>
          </p:cNvPr>
          <p:cNvGrpSpPr/>
          <p:nvPr userDrawn="1"/>
        </p:nvGrpSpPr>
        <p:grpSpPr>
          <a:xfrm>
            <a:off x="324000" y="1609779"/>
            <a:ext cx="776242" cy="584775"/>
            <a:chOff x="324000" y="1609779"/>
            <a:chExt cx="776242" cy="584775"/>
          </a:xfrm>
        </p:grpSpPr>
        <p:sp>
          <p:nvSpPr>
            <p:cNvPr id="12" name="Rectangle 11">
              <a:extLst>
                <a:ext uri="{FF2B5EF4-FFF2-40B4-BE49-F238E27FC236}">
                  <a16:creationId xmlns:a16="http://schemas.microsoft.com/office/drawing/2014/main" id="{C8AA51CE-5F59-4296-B4EA-B308738960AB}"/>
                </a:ext>
              </a:extLst>
            </p:cNvPr>
            <p:cNvSpPr/>
            <p:nvPr/>
          </p:nvSpPr>
          <p:spPr>
            <a:xfrm>
              <a:off x="324000" y="1673566"/>
              <a:ext cx="122382" cy="457200"/>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endParaRPr lang="en-US" sz="1200" b="1" dirty="0"/>
            </a:p>
          </p:txBody>
        </p:sp>
        <p:sp>
          <p:nvSpPr>
            <p:cNvPr id="13" name="TextBox 12">
              <a:extLst>
                <a:ext uri="{FF2B5EF4-FFF2-40B4-BE49-F238E27FC236}">
                  <a16:creationId xmlns:a16="http://schemas.microsoft.com/office/drawing/2014/main" id="{891A4343-C193-4CFA-8372-2E43A07B1845}"/>
                </a:ext>
              </a:extLst>
            </p:cNvPr>
            <p:cNvSpPr txBox="1"/>
            <p:nvPr/>
          </p:nvSpPr>
          <p:spPr>
            <a:xfrm>
              <a:off x="462934" y="1609779"/>
              <a:ext cx="637308" cy="584775"/>
            </a:xfrm>
            <a:prstGeom prst="rect">
              <a:avLst/>
            </a:prstGeom>
            <a:noFill/>
          </p:spPr>
          <p:txBody>
            <a:bodyPr wrap="square" rtlCol="0">
              <a:spAutoFit/>
            </a:bodyPr>
            <a:lstStyle/>
            <a:p>
              <a:r>
                <a:rPr lang="en-US" sz="3200" dirty="0">
                  <a:solidFill>
                    <a:schemeClr val="accent2"/>
                  </a:solidFill>
                  <a:latin typeface="Impact" pitchFamily="34" charset="0"/>
                </a:rPr>
                <a:t>02</a:t>
              </a:r>
            </a:p>
          </p:txBody>
        </p:sp>
      </p:grpSp>
      <p:grpSp>
        <p:nvGrpSpPr>
          <p:cNvPr id="32" name="Group 31">
            <a:extLst>
              <a:ext uri="{FF2B5EF4-FFF2-40B4-BE49-F238E27FC236}">
                <a16:creationId xmlns:a16="http://schemas.microsoft.com/office/drawing/2014/main" id="{3DF5479A-D744-420E-865C-9CEE11BBC7E3}"/>
              </a:ext>
            </a:extLst>
          </p:cNvPr>
          <p:cNvGrpSpPr/>
          <p:nvPr userDrawn="1"/>
        </p:nvGrpSpPr>
        <p:grpSpPr>
          <a:xfrm>
            <a:off x="324000" y="2249170"/>
            <a:ext cx="776242" cy="584775"/>
            <a:chOff x="324000" y="2249170"/>
            <a:chExt cx="776242" cy="584775"/>
          </a:xfrm>
        </p:grpSpPr>
        <p:sp>
          <p:nvSpPr>
            <p:cNvPr id="16" name="Rectangle 15">
              <a:extLst>
                <a:ext uri="{FF2B5EF4-FFF2-40B4-BE49-F238E27FC236}">
                  <a16:creationId xmlns:a16="http://schemas.microsoft.com/office/drawing/2014/main" id="{3C680145-B3AD-4B2A-9E40-F5094E133BFE}"/>
                </a:ext>
              </a:extLst>
            </p:cNvPr>
            <p:cNvSpPr/>
            <p:nvPr/>
          </p:nvSpPr>
          <p:spPr>
            <a:xfrm>
              <a:off x="324000" y="2312957"/>
              <a:ext cx="122382" cy="45720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endParaRPr lang="en-US" sz="1200" b="1" dirty="0"/>
            </a:p>
          </p:txBody>
        </p:sp>
        <p:sp>
          <p:nvSpPr>
            <p:cNvPr id="17" name="TextBox 16">
              <a:extLst>
                <a:ext uri="{FF2B5EF4-FFF2-40B4-BE49-F238E27FC236}">
                  <a16:creationId xmlns:a16="http://schemas.microsoft.com/office/drawing/2014/main" id="{DDF48DF7-6E11-486A-8FE6-AEE948204566}"/>
                </a:ext>
              </a:extLst>
            </p:cNvPr>
            <p:cNvSpPr txBox="1"/>
            <p:nvPr/>
          </p:nvSpPr>
          <p:spPr>
            <a:xfrm>
              <a:off x="462934" y="2249170"/>
              <a:ext cx="637308" cy="584775"/>
            </a:xfrm>
            <a:prstGeom prst="rect">
              <a:avLst/>
            </a:prstGeom>
            <a:noFill/>
          </p:spPr>
          <p:txBody>
            <a:bodyPr wrap="square" rtlCol="0">
              <a:spAutoFit/>
            </a:bodyPr>
            <a:lstStyle/>
            <a:p>
              <a:r>
                <a:rPr lang="en-US" sz="3200" dirty="0">
                  <a:solidFill>
                    <a:schemeClr val="accent3"/>
                  </a:solidFill>
                  <a:latin typeface="Impact" pitchFamily="34" charset="0"/>
                </a:rPr>
                <a:t>03</a:t>
              </a:r>
            </a:p>
          </p:txBody>
        </p:sp>
      </p:grpSp>
      <p:grpSp>
        <p:nvGrpSpPr>
          <p:cNvPr id="33" name="Group 32">
            <a:extLst>
              <a:ext uri="{FF2B5EF4-FFF2-40B4-BE49-F238E27FC236}">
                <a16:creationId xmlns:a16="http://schemas.microsoft.com/office/drawing/2014/main" id="{D3AB779D-C36B-449A-90A1-4B9C9A8AB11D}"/>
              </a:ext>
            </a:extLst>
          </p:cNvPr>
          <p:cNvGrpSpPr/>
          <p:nvPr userDrawn="1"/>
        </p:nvGrpSpPr>
        <p:grpSpPr>
          <a:xfrm>
            <a:off x="324000" y="2888561"/>
            <a:ext cx="776242" cy="584775"/>
            <a:chOff x="324000" y="2888561"/>
            <a:chExt cx="776242" cy="584775"/>
          </a:xfrm>
        </p:grpSpPr>
        <p:sp>
          <p:nvSpPr>
            <p:cNvPr id="20" name="Rectangle 19">
              <a:extLst>
                <a:ext uri="{FF2B5EF4-FFF2-40B4-BE49-F238E27FC236}">
                  <a16:creationId xmlns:a16="http://schemas.microsoft.com/office/drawing/2014/main" id="{8140F5ED-12D8-43D6-B130-3C4F403121C1}"/>
                </a:ext>
              </a:extLst>
            </p:cNvPr>
            <p:cNvSpPr/>
            <p:nvPr/>
          </p:nvSpPr>
          <p:spPr>
            <a:xfrm>
              <a:off x="324000" y="2952348"/>
              <a:ext cx="122382" cy="457200"/>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endParaRPr lang="en-US" sz="1200" b="1" dirty="0"/>
            </a:p>
          </p:txBody>
        </p:sp>
        <p:sp>
          <p:nvSpPr>
            <p:cNvPr id="21" name="TextBox 20">
              <a:extLst>
                <a:ext uri="{FF2B5EF4-FFF2-40B4-BE49-F238E27FC236}">
                  <a16:creationId xmlns:a16="http://schemas.microsoft.com/office/drawing/2014/main" id="{174EFB40-188F-4F11-AF25-AA94EF9E5756}"/>
                </a:ext>
              </a:extLst>
            </p:cNvPr>
            <p:cNvSpPr txBox="1"/>
            <p:nvPr/>
          </p:nvSpPr>
          <p:spPr>
            <a:xfrm>
              <a:off x="462934" y="2888561"/>
              <a:ext cx="637308" cy="584775"/>
            </a:xfrm>
            <a:prstGeom prst="rect">
              <a:avLst/>
            </a:prstGeom>
            <a:noFill/>
          </p:spPr>
          <p:txBody>
            <a:bodyPr wrap="square" rtlCol="0">
              <a:spAutoFit/>
            </a:bodyPr>
            <a:lstStyle/>
            <a:p>
              <a:r>
                <a:rPr lang="en-US" sz="3200" dirty="0">
                  <a:solidFill>
                    <a:schemeClr val="accent4"/>
                  </a:solidFill>
                  <a:latin typeface="Impact" pitchFamily="34" charset="0"/>
                </a:rPr>
                <a:t>04</a:t>
              </a:r>
            </a:p>
          </p:txBody>
        </p:sp>
      </p:grpSp>
      <p:grpSp>
        <p:nvGrpSpPr>
          <p:cNvPr id="34" name="Group 33">
            <a:extLst>
              <a:ext uri="{FF2B5EF4-FFF2-40B4-BE49-F238E27FC236}">
                <a16:creationId xmlns:a16="http://schemas.microsoft.com/office/drawing/2014/main" id="{919BE849-4E9C-4E5A-964F-03DD46AD681A}"/>
              </a:ext>
            </a:extLst>
          </p:cNvPr>
          <p:cNvGrpSpPr/>
          <p:nvPr userDrawn="1"/>
        </p:nvGrpSpPr>
        <p:grpSpPr>
          <a:xfrm>
            <a:off x="324000" y="3527952"/>
            <a:ext cx="869950" cy="584775"/>
            <a:chOff x="324000" y="3527952"/>
            <a:chExt cx="869950" cy="584775"/>
          </a:xfrm>
        </p:grpSpPr>
        <p:sp>
          <p:nvSpPr>
            <p:cNvPr id="24" name="Rectangle 23">
              <a:extLst>
                <a:ext uri="{FF2B5EF4-FFF2-40B4-BE49-F238E27FC236}">
                  <a16:creationId xmlns:a16="http://schemas.microsoft.com/office/drawing/2014/main" id="{7CA7B16F-5C06-4879-B941-44B5FD928812}"/>
                </a:ext>
              </a:extLst>
            </p:cNvPr>
            <p:cNvSpPr/>
            <p:nvPr/>
          </p:nvSpPr>
          <p:spPr>
            <a:xfrm>
              <a:off x="324000" y="3591739"/>
              <a:ext cx="122382" cy="457200"/>
            </a:xfrm>
            <a:prstGeom prst="rect">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endParaRPr lang="en-US" sz="1200" b="1" dirty="0"/>
            </a:p>
          </p:txBody>
        </p:sp>
        <p:sp>
          <p:nvSpPr>
            <p:cNvPr id="25" name="TextBox 24">
              <a:extLst>
                <a:ext uri="{FF2B5EF4-FFF2-40B4-BE49-F238E27FC236}">
                  <a16:creationId xmlns:a16="http://schemas.microsoft.com/office/drawing/2014/main" id="{4913F642-8676-49CD-9378-2B6BD2FDEB24}"/>
                </a:ext>
              </a:extLst>
            </p:cNvPr>
            <p:cNvSpPr txBox="1"/>
            <p:nvPr/>
          </p:nvSpPr>
          <p:spPr>
            <a:xfrm>
              <a:off x="462934" y="3527952"/>
              <a:ext cx="731016" cy="584775"/>
            </a:xfrm>
            <a:prstGeom prst="rect">
              <a:avLst/>
            </a:prstGeom>
            <a:noFill/>
          </p:spPr>
          <p:txBody>
            <a:bodyPr wrap="square" rtlCol="0">
              <a:spAutoFit/>
            </a:bodyPr>
            <a:lstStyle/>
            <a:p>
              <a:r>
                <a:rPr lang="en-US" sz="3200" dirty="0">
                  <a:solidFill>
                    <a:schemeClr val="accent5"/>
                  </a:solidFill>
                  <a:latin typeface="Impact" pitchFamily="34" charset="0"/>
                </a:rPr>
                <a:t>05</a:t>
              </a:r>
            </a:p>
          </p:txBody>
        </p:sp>
      </p:grpSp>
      <p:grpSp>
        <p:nvGrpSpPr>
          <p:cNvPr id="35" name="Group 34">
            <a:extLst>
              <a:ext uri="{FF2B5EF4-FFF2-40B4-BE49-F238E27FC236}">
                <a16:creationId xmlns:a16="http://schemas.microsoft.com/office/drawing/2014/main" id="{4AFFBDB2-5882-402C-9E75-62A32BA3279B}"/>
              </a:ext>
            </a:extLst>
          </p:cNvPr>
          <p:cNvGrpSpPr/>
          <p:nvPr userDrawn="1"/>
        </p:nvGrpSpPr>
        <p:grpSpPr>
          <a:xfrm>
            <a:off x="324000" y="4167342"/>
            <a:ext cx="869950" cy="584775"/>
            <a:chOff x="324000" y="4167342"/>
            <a:chExt cx="869950" cy="584775"/>
          </a:xfrm>
        </p:grpSpPr>
        <p:sp>
          <p:nvSpPr>
            <p:cNvPr id="28" name="Rectangle 27">
              <a:extLst>
                <a:ext uri="{FF2B5EF4-FFF2-40B4-BE49-F238E27FC236}">
                  <a16:creationId xmlns:a16="http://schemas.microsoft.com/office/drawing/2014/main" id="{1ED37896-6292-483B-89F7-8E03C1B9ED68}"/>
                </a:ext>
              </a:extLst>
            </p:cNvPr>
            <p:cNvSpPr/>
            <p:nvPr/>
          </p:nvSpPr>
          <p:spPr>
            <a:xfrm>
              <a:off x="324000" y="4231129"/>
              <a:ext cx="122382" cy="4572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endParaRPr lang="en-US" sz="1200" b="1" dirty="0"/>
            </a:p>
          </p:txBody>
        </p:sp>
        <p:sp>
          <p:nvSpPr>
            <p:cNvPr id="29" name="TextBox 28">
              <a:extLst>
                <a:ext uri="{FF2B5EF4-FFF2-40B4-BE49-F238E27FC236}">
                  <a16:creationId xmlns:a16="http://schemas.microsoft.com/office/drawing/2014/main" id="{54B6F334-07CC-4416-9A70-EE68005904F8}"/>
                </a:ext>
              </a:extLst>
            </p:cNvPr>
            <p:cNvSpPr txBox="1"/>
            <p:nvPr/>
          </p:nvSpPr>
          <p:spPr>
            <a:xfrm>
              <a:off x="462934" y="4167342"/>
              <a:ext cx="731016" cy="584775"/>
            </a:xfrm>
            <a:prstGeom prst="rect">
              <a:avLst/>
            </a:prstGeom>
            <a:noFill/>
          </p:spPr>
          <p:txBody>
            <a:bodyPr wrap="square" rtlCol="0">
              <a:spAutoFit/>
            </a:bodyPr>
            <a:lstStyle/>
            <a:p>
              <a:r>
                <a:rPr lang="en-US" sz="3200" dirty="0">
                  <a:solidFill>
                    <a:schemeClr val="accent6"/>
                  </a:solidFill>
                  <a:latin typeface="Impact" pitchFamily="34" charset="0"/>
                </a:rPr>
                <a:t>06</a:t>
              </a:r>
            </a:p>
          </p:txBody>
        </p:sp>
      </p:grpSp>
      <p:sp>
        <p:nvSpPr>
          <p:cNvPr id="3" name="Text Placeholder 2">
            <a:extLst>
              <a:ext uri="{FF2B5EF4-FFF2-40B4-BE49-F238E27FC236}">
                <a16:creationId xmlns:a16="http://schemas.microsoft.com/office/drawing/2014/main" id="{4A32CE3C-896B-46F3-AA80-7C8037C973EB}"/>
              </a:ext>
            </a:extLst>
          </p:cNvPr>
          <p:cNvSpPr>
            <a:spLocks noGrp="1"/>
          </p:cNvSpPr>
          <p:nvPr>
            <p:ph type="body" sz="quarter" idx="13" hasCustomPrompt="1"/>
          </p:nvPr>
        </p:nvSpPr>
        <p:spPr>
          <a:xfrm>
            <a:off x="1229100" y="1145558"/>
            <a:ext cx="4896862" cy="234434"/>
          </a:xfrm>
        </p:spPr>
        <p:txBody>
          <a:bodyPr rIns="0" bIns="0" anchor="ctr">
            <a:normAutofit/>
          </a:bodyPr>
          <a:lstStyle>
            <a:lvl1pPr marL="0" indent="0">
              <a:buNone/>
              <a:defRPr sz="1400"/>
            </a:lvl1pPr>
          </a:lstStyle>
          <a:p>
            <a:pPr lvl="0"/>
            <a:r>
              <a:rPr lang="en-US" dirty="0"/>
              <a:t>SECTION DIVIDER 1</a:t>
            </a:r>
          </a:p>
        </p:txBody>
      </p:sp>
      <p:sp>
        <p:nvSpPr>
          <p:cNvPr id="36" name="Text Placeholder 2">
            <a:extLst>
              <a:ext uri="{FF2B5EF4-FFF2-40B4-BE49-F238E27FC236}">
                <a16:creationId xmlns:a16="http://schemas.microsoft.com/office/drawing/2014/main" id="{27522565-96B8-44DB-AB59-310E11A6DE8C}"/>
              </a:ext>
            </a:extLst>
          </p:cNvPr>
          <p:cNvSpPr>
            <a:spLocks noGrp="1"/>
          </p:cNvSpPr>
          <p:nvPr>
            <p:ph type="body" sz="quarter" idx="14" hasCustomPrompt="1"/>
          </p:nvPr>
        </p:nvSpPr>
        <p:spPr>
          <a:xfrm>
            <a:off x="1229100" y="1784949"/>
            <a:ext cx="4896862" cy="234434"/>
          </a:xfrm>
        </p:spPr>
        <p:txBody>
          <a:bodyPr rIns="0" bIns="0" anchor="ctr">
            <a:normAutofit/>
          </a:bodyPr>
          <a:lstStyle>
            <a:lvl1pPr marL="0" indent="0">
              <a:buNone/>
              <a:defRPr sz="1400"/>
            </a:lvl1pPr>
          </a:lstStyle>
          <a:p>
            <a:pPr lvl="0"/>
            <a:r>
              <a:rPr lang="en-US" dirty="0"/>
              <a:t>SECTION DIVIDER 2</a:t>
            </a:r>
          </a:p>
        </p:txBody>
      </p:sp>
      <p:sp>
        <p:nvSpPr>
          <p:cNvPr id="37" name="Text Placeholder 2">
            <a:extLst>
              <a:ext uri="{FF2B5EF4-FFF2-40B4-BE49-F238E27FC236}">
                <a16:creationId xmlns:a16="http://schemas.microsoft.com/office/drawing/2014/main" id="{D20B090F-D8BF-414D-90A1-D2DBE446D49D}"/>
              </a:ext>
            </a:extLst>
          </p:cNvPr>
          <p:cNvSpPr>
            <a:spLocks noGrp="1"/>
          </p:cNvSpPr>
          <p:nvPr>
            <p:ph type="body" sz="quarter" idx="15" hasCustomPrompt="1"/>
          </p:nvPr>
        </p:nvSpPr>
        <p:spPr>
          <a:xfrm>
            <a:off x="1229100" y="2424340"/>
            <a:ext cx="4896862" cy="234434"/>
          </a:xfrm>
        </p:spPr>
        <p:txBody>
          <a:bodyPr rIns="0" bIns="0" anchor="ctr">
            <a:normAutofit/>
          </a:bodyPr>
          <a:lstStyle>
            <a:lvl1pPr marL="0" indent="0">
              <a:buNone/>
              <a:defRPr sz="1400"/>
            </a:lvl1pPr>
          </a:lstStyle>
          <a:p>
            <a:pPr lvl="0"/>
            <a:r>
              <a:rPr lang="en-US" dirty="0"/>
              <a:t>SECTION DIVIDER 3</a:t>
            </a:r>
          </a:p>
        </p:txBody>
      </p:sp>
      <p:sp>
        <p:nvSpPr>
          <p:cNvPr id="38" name="Text Placeholder 2">
            <a:extLst>
              <a:ext uri="{FF2B5EF4-FFF2-40B4-BE49-F238E27FC236}">
                <a16:creationId xmlns:a16="http://schemas.microsoft.com/office/drawing/2014/main" id="{FD56B850-8139-4412-AA48-5B3080C68A55}"/>
              </a:ext>
            </a:extLst>
          </p:cNvPr>
          <p:cNvSpPr>
            <a:spLocks noGrp="1"/>
          </p:cNvSpPr>
          <p:nvPr>
            <p:ph type="body" sz="quarter" idx="16" hasCustomPrompt="1"/>
          </p:nvPr>
        </p:nvSpPr>
        <p:spPr>
          <a:xfrm>
            <a:off x="1229100" y="3063731"/>
            <a:ext cx="4896862" cy="234434"/>
          </a:xfrm>
        </p:spPr>
        <p:txBody>
          <a:bodyPr rIns="0" bIns="0" anchor="ctr">
            <a:normAutofit/>
          </a:bodyPr>
          <a:lstStyle>
            <a:lvl1pPr marL="0" indent="0">
              <a:buNone/>
              <a:defRPr sz="1400"/>
            </a:lvl1pPr>
          </a:lstStyle>
          <a:p>
            <a:pPr lvl="0"/>
            <a:r>
              <a:rPr lang="en-US" dirty="0"/>
              <a:t>SECTION DIVIDER 4</a:t>
            </a:r>
          </a:p>
        </p:txBody>
      </p:sp>
      <p:sp>
        <p:nvSpPr>
          <p:cNvPr id="39" name="Text Placeholder 2">
            <a:extLst>
              <a:ext uri="{FF2B5EF4-FFF2-40B4-BE49-F238E27FC236}">
                <a16:creationId xmlns:a16="http://schemas.microsoft.com/office/drawing/2014/main" id="{BBAD39C6-C5BE-4DA1-BBBB-C5DDFB535840}"/>
              </a:ext>
            </a:extLst>
          </p:cNvPr>
          <p:cNvSpPr>
            <a:spLocks noGrp="1"/>
          </p:cNvSpPr>
          <p:nvPr>
            <p:ph type="body" sz="quarter" idx="17" hasCustomPrompt="1"/>
          </p:nvPr>
        </p:nvSpPr>
        <p:spPr>
          <a:xfrm>
            <a:off x="1229100" y="3703122"/>
            <a:ext cx="4896862" cy="234434"/>
          </a:xfrm>
        </p:spPr>
        <p:txBody>
          <a:bodyPr rIns="0" bIns="0" anchor="ctr">
            <a:normAutofit/>
          </a:bodyPr>
          <a:lstStyle>
            <a:lvl1pPr marL="0" indent="0">
              <a:buNone/>
              <a:defRPr sz="1400"/>
            </a:lvl1pPr>
          </a:lstStyle>
          <a:p>
            <a:pPr lvl="0"/>
            <a:r>
              <a:rPr lang="en-US" dirty="0"/>
              <a:t>SECTION DIVIDER 5</a:t>
            </a:r>
          </a:p>
        </p:txBody>
      </p:sp>
      <p:sp>
        <p:nvSpPr>
          <p:cNvPr id="40" name="Text Placeholder 2">
            <a:extLst>
              <a:ext uri="{FF2B5EF4-FFF2-40B4-BE49-F238E27FC236}">
                <a16:creationId xmlns:a16="http://schemas.microsoft.com/office/drawing/2014/main" id="{DEDBBCB0-9781-4DA9-92FC-BE500461DC46}"/>
              </a:ext>
            </a:extLst>
          </p:cNvPr>
          <p:cNvSpPr>
            <a:spLocks noGrp="1"/>
          </p:cNvSpPr>
          <p:nvPr>
            <p:ph type="body" sz="quarter" idx="18" hasCustomPrompt="1"/>
          </p:nvPr>
        </p:nvSpPr>
        <p:spPr>
          <a:xfrm>
            <a:off x="1229100" y="4342512"/>
            <a:ext cx="4896862" cy="234434"/>
          </a:xfrm>
        </p:spPr>
        <p:txBody>
          <a:bodyPr rIns="0" bIns="0" anchor="ctr">
            <a:normAutofit/>
          </a:bodyPr>
          <a:lstStyle>
            <a:lvl1pPr marL="0" indent="0">
              <a:buNone/>
              <a:defRPr sz="1400"/>
            </a:lvl1pPr>
          </a:lstStyle>
          <a:p>
            <a:pPr lvl="0"/>
            <a:r>
              <a:rPr lang="en-US" dirty="0"/>
              <a:t>SECTION DIVIDER 6</a:t>
            </a:r>
          </a:p>
        </p:txBody>
      </p:sp>
    </p:spTree>
    <p:extLst>
      <p:ext uri="{BB962C8B-B14F-4D97-AF65-F5344CB8AC3E}">
        <p14:creationId xmlns:p14="http://schemas.microsoft.com/office/powerpoint/2010/main" val="2082664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fld id="{FDBC67BE-DADE-46CD-95CC-B25D417063DC}" type="datetimeFigureOut">
              <a:rPr lang="en-US"/>
              <a:pPr>
                <a:defRPr/>
              </a:pPr>
              <a:t>4/14/2022</a:t>
            </a:fld>
            <a:endParaRPr lang="en-US" dirty="0"/>
          </a:p>
        </p:txBody>
      </p:sp>
      <p:sp>
        <p:nvSpPr>
          <p:cNvPr id="4"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5"/>
          <p:cNvSpPr>
            <a:spLocks noGrp="1" noChangeArrowheads="1"/>
          </p:cNvSpPr>
          <p:nvPr>
            <p:ph type="sldNum" sz="quarter" idx="12"/>
          </p:nvPr>
        </p:nvSpPr>
        <p:spPr>
          <a:ln/>
        </p:spPr>
        <p:txBody>
          <a:bodyPr/>
          <a:lstStyle>
            <a:lvl1pPr>
              <a:defRPr/>
            </a:lvl1pPr>
          </a:lstStyle>
          <a:p>
            <a:pPr>
              <a:defRPr/>
            </a:pPr>
            <a:fld id="{BA508968-1E7F-4A4D-BC0D-8E154324F7C7}" type="slidenum">
              <a:rPr lang="en-US"/>
              <a:pPr>
                <a:defRPr/>
              </a:pPr>
              <a:t>‹#›</a:t>
            </a:fld>
            <a:endParaRPr lang="en-US" dirty="0"/>
          </a:p>
        </p:txBody>
      </p:sp>
    </p:spTree>
    <p:extLst>
      <p:ext uri="{BB962C8B-B14F-4D97-AF65-F5344CB8AC3E}">
        <p14:creationId xmlns:p14="http://schemas.microsoft.com/office/powerpoint/2010/main" val="220409834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fld id="{E2C697C8-8507-44D1-9E59-88371D462846}" type="datetimeFigureOut">
              <a:rPr lang="en-US"/>
              <a:pPr>
                <a:defRPr/>
              </a:pPr>
              <a:t>4/14/2022</a:t>
            </a:fld>
            <a:endParaRPr lang="en-US" dirty="0"/>
          </a:p>
        </p:txBody>
      </p:sp>
      <p:sp>
        <p:nvSpPr>
          <p:cNvPr id="3"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5"/>
          <p:cNvSpPr>
            <a:spLocks noGrp="1" noChangeArrowheads="1"/>
          </p:cNvSpPr>
          <p:nvPr>
            <p:ph type="sldNum" sz="quarter" idx="12"/>
          </p:nvPr>
        </p:nvSpPr>
        <p:spPr>
          <a:ln/>
        </p:spPr>
        <p:txBody>
          <a:bodyPr/>
          <a:lstStyle>
            <a:lvl1pPr>
              <a:defRPr/>
            </a:lvl1pPr>
          </a:lstStyle>
          <a:p>
            <a:pPr>
              <a:defRPr/>
            </a:pPr>
            <a:fld id="{67D5B2D1-5599-4AA3-81FF-7982DF1692E4}" type="slidenum">
              <a:rPr lang="en-US"/>
              <a:pPr>
                <a:defRPr/>
              </a:pPr>
              <a:t>‹#›</a:t>
            </a:fld>
            <a:endParaRPr lang="en-US" dirty="0"/>
          </a:p>
        </p:txBody>
      </p:sp>
    </p:spTree>
    <p:extLst>
      <p:ext uri="{BB962C8B-B14F-4D97-AF65-F5344CB8AC3E}">
        <p14:creationId xmlns:p14="http://schemas.microsoft.com/office/powerpoint/2010/main" val="186481335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fld id="{D1D12AD9-7FF1-4ACD-8856-57E2D3C817D3}" type="datetimeFigureOut">
              <a:rPr lang="en-US"/>
              <a:pPr>
                <a:defRPr/>
              </a:pPr>
              <a:t>4/14/2022</a:t>
            </a:fld>
            <a:endParaRPr lang="en-US" dirty="0"/>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a:lvl1pPr>
          </a:lstStyle>
          <a:p>
            <a:pPr>
              <a:defRPr/>
            </a:pPr>
            <a:fld id="{140E6E27-B2AC-4842-8D00-A5C6C298EEC4}" type="slidenum">
              <a:rPr lang="en-US"/>
              <a:pPr>
                <a:defRPr/>
              </a:pPr>
              <a:t>‹#›</a:t>
            </a:fld>
            <a:endParaRPr lang="en-US" dirty="0"/>
          </a:p>
        </p:txBody>
      </p:sp>
    </p:spTree>
    <p:extLst>
      <p:ext uri="{BB962C8B-B14F-4D97-AF65-F5344CB8AC3E}">
        <p14:creationId xmlns:p14="http://schemas.microsoft.com/office/powerpoint/2010/main" val="267086620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fld id="{963495E8-3921-44A5-B086-E59A4CAFE37A}" type="datetimeFigureOut">
              <a:rPr lang="en-US"/>
              <a:pPr>
                <a:defRPr/>
              </a:pPr>
              <a:t>4/14/2022</a:t>
            </a:fld>
            <a:endParaRPr lang="en-US" dirty="0"/>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a:lvl1pPr>
          </a:lstStyle>
          <a:p>
            <a:pPr>
              <a:defRPr/>
            </a:pPr>
            <a:fld id="{D7D4DFB0-62CD-4736-82C4-B8D9105D8A00}" type="slidenum">
              <a:rPr lang="en-US"/>
              <a:pPr>
                <a:defRPr/>
              </a:pPr>
              <a:t>‹#›</a:t>
            </a:fld>
            <a:endParaRPr lang="en-US" dirty="0"/>
          </a:p>
        </p:txBody>
      </p:sp>
    </p:spTree>
    <p:extLst>
      <p:ext uri="{BB962C8B-B14F-4D97-AF65-F5344CB8AC3E}">
        <p14:creationId xmlns:p14="http://schemas.microsoft.com/office/powerpoint/2010/main" val="142735537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fld id="{6C7038DA-89B7-43C1-97D1-0CB55380B558}" type="datetimeFigureOut">
              <a:rPr lang="en-US"/>
              <a:pPr>
                <a:defRPr/>
              </a:pPr>
              <a:t>4/14/2022</a:t>
            </a:fld>
            <a:endParaRPr lang="en-US" dirty="0"/>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a:lvl1pPr>
          </a:lstStyle>
          <a:p>
            <a:pPr>
              <a:defRPr/>
            </a:pPr>
            <a:fld id="{C298420E-14F8-4875-A435-0ED5051CF658}" type="slidenum">
              <a:rPr lang="en-US"/>
              <a:pPr>
                <a:defRPr/>
              </a:pPr>
              <a:t>‹#›</a:t>
            </a:fld>
            <a:endParaRPr lang="en-US" dirty="0"/>
          </a:p>
        </p:txBody>
      </p:sp>
    </p:spTree>
    <p:extLst>
      <p:ext uri="{BB962C8B-B14F-4D97-AF65-F5344CB8AC3E}">
        <p14:creationId xmlns:p14="http://schemas.microsoft.com/office/powerpoint/2010/main" val="361989759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2396"/>
            <a:ext cx="2057400" cy="452675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2396"/>
            <a:ext cx="6019800" cy="452675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fld id="{B2572B18-C172-4038-B965-3E4C6E8865AF}" type="datetimeFigureOut">
              <a:rPr lang="en-US"/>
              <a:pPr>
                <a:defRPr/>
              </a:pPr>
              <a:t>4/14/2022</a:t>
            </a:fld>
            <a:endParaRPr lang="en-US" dirty="0"/>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a:lvl1pPr>
          </a:lstStyle>
          <a:p>
            <a:pPr>
              <a:defRPr/>
            </a:pPr>
            <a:fld id="{5469E641-24E3-4EB8-A419-DA175D498A73}" type="slidenum">
              <a:rPr lang="en-US"/>
              <a:pPr>
                <a:defRPr/>
              </a:pPr>
              <a:t>‹#›</a:t>
            </a:fld>
            <a:endParaRPr lang="en-US" dirty="0"/>
          </a:p>
        </p:txBody>
      </p:sp>
    </p:spTree>
    <p:extLst>
      <p:ext uri="{BB962C8B-B14F-4D97-AF65-F5344CB8AC3E}">
        <p14:creationId xmlns:p14="http://schemas.microsoft.com/office/powerpoint/2010/main" val="333818325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latin typeface="Arial" pitchFamily="34" charset="0"/>
              </a:defRPr>
            </a:lvl1pPr>
          </a:lstStyle>
          <a:p>
            <a:pPr>
              <a:defRPr/>
            </a:pPr>
            <a:fld id="{76D00221-440B-4C41-8302-3F815466EE8D}" type="datetimeFigureOut">
              <a:rPr lang="en-US"/>
              <a:pPr>
                <a:defRPr/>
              </a:pPr>
              <a:t>4/14/2022</a:t>
            </a:fld>
            <a:endParaRPr lang="en-US" dirty="0"/>
          </a:p>
        </p:txBody>
      </p:sp>
      <p:sp>
        <p:nvSpPr>
          <p:cNvPr id="4" name="Footer Placeholder 3"/>
          <p:cNvSpPr>
            <a:spLocks noGrp="1"/>
          </p:cNvSpPr>
          <p:nvPr>
            <p:ph type="ftr" sz="quarter" idx="11"/>
          </p:nvPr>
        </p:nvSpPr>
        <p:spPr/>
        <p:txBody>
          <a:bodyPr/>
          <a:lstStyle>
            <a:lvl1pPr>
              <a:defRPr>
                <a:latin typeface="Arial"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atin typeface="Arial" pitchFamily="34" charset="0"/>
              </a:defRPr>
            </a:lvl1pPr>
          </a:lstStyle>
          <a:p>
            <a:pPr>
              <a:defRPr/>
            </a:pPr>
            <a:fld id="{316B2582-094C-4391-8FCE-1171B59D1DD8}" type="slidenum">
              <a:rPr lang="en-US"/>
              <a:pPr>
                <a:defRPr/>
              </a:pPr>
              <a:t>‹#›</a:t>
            </a:fld>
            <a:endParaRPr lang="en-US" dirty="0"/>
          </a:p>
        </p:txBody>
      </p:sp>
    </p:spTree>
    <p:extLst>
      <p:ext uri="{BB962C8B-B14F-4D97-AF65-F5344CB8AC3E}">
        <p14:creationId xmlns:p14="http://schemas.microsoft.com/office/powerpoint/2010/main" val="4177192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CBFFE66-0EBA-46FF-AA31-6E868A667A5F}"/>
              </a:ext>
            </a:extLst>
          </p:cNvPr>
          <p:cNvGrpSpPr/>
          <p:nvPr userDrawn="1"/>
        </p:nvGrpSpPr>
        <p:grpSpPr>
          <a:xfrm rot="16200000">
            <a:off x="3869478" y="1710689"/>
            <a:ext cx="1405044" cy="1808430"/>
            <a:chOff x="9651545" y="1652096"/>
            <a:chExt cx="1873392" cy="2411240"/>
          </a:xfrm>
        </p:grpSpPr>
        <p:sp>
          <p:nvSpPr>
            <p:cNvPr id="5" name="Rectangle 80">
              <a:extLst>
                <a:ext uri="{FF2B5EF4-FFF2-40B4-BE49-F238E27FC236}">
                  <a16:creationId xmlns:a16="http://schemas.microsoft.com/office/drawing/2014/main" id="{B147A8D9-A5C8-4EFF-B7D9-B384FA84D77C}"/>
                </a:ext>
              </a:extLst>
            </p:cNvPr>
            <p:cNvSpPr/>
            <p:nvPr/>
          </p:nvSpPr>
          <p:spPr>
            <a:xfrm rot="5400000" flipV="1">
              <a:off x="9154760" y="2148881"/>
              <a:ext cx="2408732" cy="1415161"/>
            </a:xfrm>
            <a:custGeom>
              <a:avLst/>
              <a:gdLst>
                <a:gd name="connsiteX0" fmla="*/ 0 w 5414181"/>
                <a:gd name="connsiteY0" fmla="*/ 0 h 1252700"/>
                <a:gd name="connsiteX1" fmla="*/ 5414181 w 5414181"/>
                <a:gd name="connsiteY1" fmla="*/ 0 h 1252700"/>
                <a:gd name="connsiteX2" fmla="*/ 5414181 w 5414181"/>
                <a:gd name="connsiteY2" fmla="*/ 1252700 h 1252700"/>
                <a:gd name="connsiteX3" fmla="*/ 0 w 5414181"/>
                <a:gd name="connsiteY3" fmla="*/ 1252700 h 1252700"/>
                <a:gd name="connsiteX4" fmla="*/ 0 w 5414181"/>
                <a:gd name="connsiteY4" fmla="*/ 0 h 1252700"/>
                <a:gd name="connsiteX0" fmla="*/ 0 w 5414181"/>
                <a:gd name="connsiteY0" fmla="*/ 242626 h 1495326"/>
                <a:gd name="connsiteX1" fmla="*/ 5414181 w 5414181"/>
                <a:gd name="connsiteY1" fmla="*/ 242626 h 1495326"/>
                <a:gd name="connsiteX2" fmla="*/ 5414181 w 5414181"/>
                <a:gd name="connsiteY2" fmla="*/ 1495326 h 1495326"/>
                <a:gd name="connsiteX3" fmla="*/ 0 w 5414181"/>
                <a:gd name="connsiteY3" fmla="*/ 1495326 h 1495326"/>
                <a:gd name="connsiteX4" fmla="*/ 0 w 5414181"/>
                <a:gd name="connsiteY4" fmla="*/ 242626 h 1495326"/>
                <a:gd name="connsiteX0" fmla="*/ 0 w 5414181"/>
                <a:gd name="connsiteY0" fmla="*/ 389229 h 1641929"/>
                <a:gd name="connsiteX1" fmla="*/ 5414181 w 5414181"/>
                <a:gd name="connsiteY1" fmla="*/ 389229 h 1641929"/>
                <a:gd name="connsiteX2" fmla="*/ 5414181 w 5414181"/>
                <a:gd name="connsiteY2" fmla="*/ 1641929 h 1641929"/>
                <a:gd name="connsiteX3" fmla="*/ 0 w 5414181"/>
                <a:gd name="connsiteY3" fmla="*/ 1641929 h 1641929"/>
                <a:gd name="connsiteX4" fmla="*/ 0 w 5414181"/>
                <a:gd name="connsiteY4" fmla="*/ 389229 h 1641929"/>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532632 h 1785332"/>
                <a:gd name="connsiteX1" fmla="*/ 5414181 w 5414181"/>
                <a:gd name="connsiteY1" fmla="*/ 532632 h 1785332"/>
                <a:gd name="connsiteX2" fmla="*/ 5414181 w 5414181"/>
                <a:gd name="connsiteY2" fmla="*/ 1785332 h 1785332"/>
                <a:gd name="connsiteX3" fmla="*/ 0 w 5414181"/>
                <a:gd name="connsiteY3" fmla="*/ 1785332 h 1785332"/>
                <a:gd name="connsiteX4" fmla="*/ 0 w 5414181"/>
                <a:gd name="connsiteY4" fmla="*/ 532632 h 1785332"/>
                <a:gd name="connsiteX0" fmla="*/ 0 w 5414181"/>
                <a:gd name="connsiteY0" fmla="*/ 654829 h 1907529"/>
                <a:gd name="connsiteX1" fmla="*/ 5414181 w 5414181"/>
                <a:gd name="connsiteY1" fmla="*/ 654829 h 1907529"/>
                <a:gd name="connsiteX2" fmla="*/ 5414181 w 5414181"/>
                <a:gd name="connsiteY2" fmla="*/ 1907529 h 1907529"/>
                <a:gd name="connsiteX3" fmla="*/ 0 w 5414181"/>
                <a:gd name="connsiteY3" fmla="*/ 1907529 h 1907529"/>
                <a:gd name="connsiteX4" fmla="*/ 0 w 5414181"/>
                <a:gd name="connsiteY4" fmla="*/ 654829 h 1907529"/>
                <a:gd name="connsiteX0" fmla="*/ 0 w 5414181"/>
                <a:gd name="connsiteY0" fmla="*/ 612884 h 1865584"/>
                <a:gd name="connsiteX1" fmla="*/ 2763656 w 5414181"/>
                <a:gd name="connsiteY1" fmla="*/ 0 h 1865584"/>
                <a:gd name="connsiteX2" fmla="*/ 5414181 w 5414181"/>
                <a:gd name="connsiteY2" fmla="*/ 612884 h 1865584"/>
                <a:gd name="connsiteX3" fmla="*/ 5414181 w 5414181"/>
                <a:gd name="connsiteY3" fmla="*/ 1865584 h 1865584"/>
                <a:gd name="connsiteX4" fmla="*/ 0 w 5414181"/>
                <a:gd name="connsiteY4" fmla="*/ 1865584 h 1865584"/>
                <a:gd name="connsiteX5" fmla="*/ 0 w 5414181"/>
                <a:gd name="connsiteY5" fmla="*/ 612884 h 1865584"/>
                <a:gd name="connsiteX0" fmla="*/ 0 w 5414181"/>
                <a:gd name="connsiteY0" fmla="*/ 428902 h 1681602"/>
                <a:gd name="connsiteX1" fmla="*/ 2741749 w 5414181"/>
                <a:gd name="connsiteY1" fmla="*/ 0 h 1681602"/>
                <a:gd name="connsiteX2" fmla="*/ 5414181 w 5414181"/>
                <a:gd name="connsiteY2" fmla="*/ 428902 h 1681602"/>
                <a:gd name="connsiteX3" fmla="*/ 5414181 w 5414181"/>
                <a:gd name="connsiteY3" fmla="*/ 1681602 h 1681602"/>
                <a:gd name="connsiteX4" fmla="*/ 0 w 5414181"/>
                <a:gd name="connsiteY4" fmla="*/ 1681602 h 1681602"/>
                <a:gd name="connsiteX5" fmla="*/ 0 w 5414181"/>
                <a:gd name="connsiteY5" fmla="*/ 428902 h 1681602"/>
                <a:gd name="connsiteX0" fmla="*/ 0 w 5414181"/>
                <a:gd name="connsiteY0" fmla="*/ 635881 h 1888581"/>
                <a:gd name="connsiteX1" fmla="*/ 2734447 w 5414181"/>
                <a:gd name="connsiteY1" fmla="*/ 0 h 1888581"/>
                <a:gd name="connsiteX2" fmla="*/ 5414181 w 5414181"/>
                <a:gd name="connsiteY2" fmla="*/ 635881 h 1888581"/>
                <a:gd name="connsiteX3" fmla="*/ 5414181 w 5414181"/>
                <a:gd name="connsiteY3" fmla="*/ 1888581 h 1888581"/>
                <a:gd name="connsiteX4" fmla="*/ 0 w 5414181"/>
                <a:gd name="connsiteY4" fmla="*/ 1888581 h 1888581"/>
                <a:gd name="connsiteX5" fmla="*/ 0 w 5414181"/>
                <a:gd name="connsiteY5" fmla="*/ 635881 h 1888581"/>
                <a:gd name="connsiteX0" fmla="*/ 0 w 5457994"/>
                <a:gd name="connsiteY0" fmla="*/ 635881 h 1888581"/>
                <a:gd name="connsiteX1" fmla="*/ 2734447 w 5457994"/>
                <a:gd name="connsiteY1" fmla="*/ 0 h 1888581"/>
                <a:gd name="connsiteX2" fmla="*/ 5457994 w 5457994"/>
                <a:gd name="connsiteY2" fmla="*/ 428902 h 1888581"/>
                <a:gd name="connsiteX3" fmla="*/ 5414181 w 5457994"/>
                <a:gd name="connsiteY3" fmla="*/ 1888581 h 1888581"/>
                <a:gd name="connsiteX4" fmla="*/ 0 w 5457994"/>
                <a:gd name="connsiteY4" fmla="*/ 1888581 h 1888581"/>
                <a:gd name="connsiteX5" fmla="*/ 0 w 5457994"/>
                <a:gd name="connsiteY5" fmla="*/ 635881 h 1888581"/>
                <a:gd name="connsiteX0" fmla="*/ 0 w 5457994"/>
                <a:gd name="connsiteY0" fmla="*/ 612883 h 1865583"/>
                <a:gd name="connsiteX1" fmla="*/ 2529984 w 5457994"/>
                <a:gd name="connsiteY1" fmla="*/ 0 h 1865583"/>
                <a:gd name="connsiteX2" fmla="*/ 5457994 w 5457994"/>
                <a:gd name="connsiteY2" fmla="*/ 405904 h 1865583"/>
                <a:gd name="connsiteX3" fmla="*/ 5414181 w 5457994"/>
                <a:gd name="connsiteY3" fmla="*/ 1865583 h 1865583"/>
                <a:gd name="connsiteX4" fmla="*/ 0 w 5457994"/>
                <a:gd name="connsiteY4" fmla="*/ 1865583 h 1865583"/>
                <a:gd name="connsiteX5" fmla="*/ 0 w 5457994"/>
                <a:gd name="connsiteY5" fmla="*/ 612883 h 1865583"/>
                <a:gd name="connsiteX0" fmla="*/ 0 w 5457994"/>
                <a:gd name="connsiteY0" fmla="*/ 520892 h 1773592"/>
                <a:gd name="connsiteX1" fmla="*/ 2449659 w 5457994"/>
                <a:gd name="connsiteY1" fmla="*/ 0 h 1773592"/>
                <a:gd name="connsiteX2" fmla="*/ 5457994 w 5457994"/>
                <a:gd name="connsiteY2" fmla="*/ 313913 h 1773592"/>
                <a:gd name="connsiteX3" fmla="*/ 5414181 w 5457994"/>
                <a:gd name="connsiteY3" fmla="*/ 1773592 h 1773592"/>
                <a:gd name="connsiteX4" fmla="*/ 0 w 5457994"/>
                <a:gd name="connsiteY4" fmla="*/ 1773592 h 1773592"/>
                <a:gd name="connsiteX5" fmla="*/ 0 w 5457994"/>
                <a:gd name="connsiteY5" fmla="*/ 520892 h 1773592"/>
                <a:gd name="connsiteX0" fmla="*/ 0 w 5457994"/>
                <a:gd name="connsiteY0" fmla="*/ 589885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589885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269938 h 1729617"/>
                <a:gd name="connsiteX1" fmla="*/ 2603007 w 5457994"/>
                <a:gd name="connsiteY1" fmla="*/ 2021 h 1729617"/>
                <a:gd name="connsiteX2" fmla="*/ 5457994 w 5457994"/>
                <a:gd name="connsiteY2" fmla="*/ 269938 h 1729617"/>
                <a:gd name="connsiteX3" fmla="*/ 5414181 w 5457994"/>
                <a:gd name="connsiteY3" fmla="*/ 1729617 h 1729617"/>
                <a:gd name="connsiteX4" fmla="*/ 0 w 5457994"/>
                <a:gd name="connsiteY4" fmla="*/ 1729617 h 1729617"/>
                <a:gd name="connsiteX5" fmla="*/ 0 w 5457994"/>
                <a:gd name="connsiteY5" fmla="*/ 269938 h 1729617"/>
                <a:gd name="connsiteX0" fmla="*/ 0 w 5457994"/>
                <a:gd name="connsiteY0" fmla="*/ 313912 h 1773591"/>
                <a:gd name="connsiteX1" fmla="*/ 2639518 w 5457994"/>
                <a:gd name="connsiteY1" fmla="*/ 0 h 1773591"/>
                <a:gd name="connsiteX2" fmla="*/ 5457994 w 5457994"/>
                <a:gd name="connsiteY2" fmla="*/ 313912 h 1773591"/>
                <a:gd name="connsiteX3" fmla="*/ 5414181 w 5457994"/>
                <a:gd name="connsiteY3" fmla="*/ 1773591 h 1773591"/>
                <a:gd name="connsiteX4" fmla="*/ 0 w 5457994"/>
                <a:gd name="connsiteY4" fmla="*/ 1773591 h 1773591"/>
                <a:gd name="connsiteX5" fmla="*/ 0 w 5457994"/>
                <a:gd name="connsiteY5" fmla="*/ 313912 h 17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994" h="1773591">
                  <a:moveTo>
                    <a:pt x="0" y="313912"/>
                  </a:moveTo>
                  <a:cubicBezTo>
                    <a:pt x="613956" y="2982"/>
                    <a:pt x="1737155" y="0"/>
                    <a:pt x="2639518" y="0"/>
                  </a:cubicBezTo>
                  <a:cubicBezTo>
                    <a:pt x="3541881" y="0"/>
                    <a:pt x="5016240" y="2981"/>
                    <a:pt x="5457994" y="313912"/>
                  </a:cubicBezTo>
                  <a:lnTo>
                    <a:pt x="5414181" y="1773591"/>
                  </a:lnTo>
                  <a:lnTo>
                    <a:pt x="0" y="1773591"/>
                  </a:lnTo>
                  <a:lnTo>
                    <a:pt x="0" y="313912"/>
                  </a:lnTo>
                  <a:close/>
                </a:path>
              </a:pathLst>
            </a:custGeom>
            <a:solidFill>
              <a:srgbClr val="000000">
                <a:alpha val="3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6847"/>
              <a:endParaRPr lang="en-IN" sz="1400" dirty="0">
                <a:solidFill>
                  <a:prstClr val="white">
                    <a:lumMod val="65000"/>
                  </a:prstClr>
                </a:solidFill>
              </a:endParaRPr>
            </a:p>
          </p:txBody>
        </p:sp>
        <p:sp>
          <p:nvSpPr>
            <p:cNvPr id="6" name="Rectangle 5">
              <a:extLst>
                <a:ext uri="{FF2B5EF4-FFF2-40B4-BE49-F238E27FC236}">
                  <a16:creationId xmlns:a16="http://schemas.microsoft.com/office/drawing/2014/main" id="{C0D0441C-52CF-4BC1-81C1-F63B306F6497}"/>
                </a:ext>
              </a:extLst>
            </p:cNvPr>
            <p:cNvSpPr/>
            <p:nvPr/>
          </p:nvSpPr>
          <p:spPr>
            <a:xfrm rot="5400000" flipH="1">
              <a:off x="9491664" y="2030063"/>
              <a:ext cx="2408733" cy="165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6847"/>
              <a:endParaRPr lang="en-IN" sz="1400" dirty="0">
                <a:solidFill>
                  <a:prstClr val="white"/>
                </a:solidFill>
              </a:endParaRPr>
            </a:p>
          </p:txBody>
        </p:sp>
      </p:grpSp>
      <p:sp>
        <p:nvSpPr>
          <p:cNvPr id="7" name="AutoShape 60">
            <a:extLst>
              <a:ext uri="{FF2B5EF4-FFF2-40B4-BE49-F238E27FC236}">
                <a16:creationId xmlns:a16="http://schemas.microsoft.com/office/drawing/2014/main" id="{B0B5F83F-8527-4AA2-8E57-E26E20B9ABEC}"/>
              </a:ext>
            </a:extLst>
          </p:cNvPr>
          <p:cNvSpPr>
            <a:spLocks noChangeAspect="1" noChangeArrowheads="1" noTextEdit="1"/>
          </p:cNvSpPr>
          <p:nvPr userDrawn="1"/>
        </p:nvSpPr>
        <p:spPr bwMode="auto">
          <a:xfrm>
            <a:off x="2650667" y="2022223"/>
            <a:ext cx="3842669" cy="118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686" tIns="34843" rIns="69686" bIns="34843" numCol="1" anchor="t" anchorCtr="0" compatLnSpc="1">
            <a:prstTxWarp prst="textNoShape">
              <a:avLst/>
            </a:prstTxWarp>
          </a:bodyPr>
          <a:lstStyle/>
          <a:p>
            <a:pPr algn="ctr" defTabSz="696847"/>
            <a:r>
              <a:rPr lang="en-IN" sz="6100" dirty="0">
                <a:solidFill>
                  <a:srgbClr val="595959"/>
                </a:solidFill>
              </a:rPr>
              <a:t>Thank you</a:t>
            </a:r>
          </a:p>
        </p:txBody>
      </p:sp>
      <p:grpSp>
        <p:nvGrpSpPr>
          <p:cNvPr id="8" name="Group 7">
            <a:extLst>
              <a:ext uri="{FF2B5EF4-FFF2-40B4-BE49-F238E27FC236}">
                <a16:creationId xmlns:a16="http://schemas.microsoft.com/office/drawing/2014/main" id="{7F8B8839-2DE8-4E32-AACE-5718126A1761}"/>
              </a:ext>
            </a:extLst>
          </p:cNvPr>
          <p:cNvGrpSpPr/>
          <p:nvPr userDrawn="1"/>
        </p:nvGrpSpPr>
        <p:grpSpPr>
          <a:xfrm>
            <a:off x="291315" y="3741822"/>
            <a:ext cx="8515330" cy="758096"/>
            <a:chOff x="388418" y="4989095"/>
            <a:chExt cx="11353773" cy="1010794"/>
          </a:xfrm>
        </p:grpSpPr>
        <p:cxnSp>
          <p:nvCxnSpPr>
            <p:cNvPr id="9" name="Straight Connector 8">
              <a:extLst>
                <a:ext uri="{FF2B5EF4-FFF2-40B4-BE49-F238E27FC236}">
                  <a16:creationId xmlns:a16="http://schemas.microsoft.com/office/drawing/2014/main" id="{493061BB-6E88-49D5-96AC-0D4B954CFE65}"/>
                </a:ext>
              </a:extLst>
            </p:cNvPr>
            <p:cNvCxnSpPr/>
            <p:nvPr userDrawn="1"/>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EF8E9F-DDCB-4541-A42F-60DCBE2D01F7}"/>
                </a:ext>
              </a:extLst>
            </p:cNvPr>
            <p:cNvCxnSpPr/>
            <p:nvPr userDrawn="1"/>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5E21C7-F0FC-40D8-9ED6-3186344B50E3}"/>
                </a:ext>
              </a:extLst>
            </p:cNvPr>
            <p:cNvCxnSpPr/>
            <p:nvPr userDrawn="1"/>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F9EBE0-1E6B-4658-8793-8756CA68361A}"/>
                </a:ext>
              </a:extLst>
            </p:cNvPr>
            <p:cNvCxnSpPr/>
            <p:nvPr userDrawn="1"/>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CCAEF2-56FF-434C-A027-5AC490A216F8}"/>
                </a:ext>
              </a:extLst>
            </p:cNvPr>
            <p:cNvCxnSpPr/>
            <p:nvPr userDrawn="1"/>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5EF6AD-A134-4584-BD4C-16BF16437488}"/>
                </a:ext>
              </a:extLst>
            </p:cNvPr>
            <p:cNvCxnSpPr/>
            <p:nvPr userDrawn="1"/>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7E9512F-07E0-4A16-9DA9-947B2A8C3B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8" name="Picture 17">
            <a:extLst>
              <a:ext uri="{FF2B5EF4-FFF2-40B4-BE49-F238E27FC236}">
                <a16:creationId xmlns:a16="http://schemas.microsoft.com/office/drawing/2014/main" id="{D00E8AED-823F-4FE2-A1E5-33EBECA3A3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9219" y="354615"/>
            <a:ext cx="1707598" cy="1433321"/>
          </a:xfrm>
          <a:prstGeom prst="rect">
            <a:avLst/>
          </a:prstGeom>
        </p:spPr>
      </p:pic>
      <p:pic>
        <p:nvPicPr>
          <p:cNvPr id="19" name="Picture 18">
            <a:extLst>
              <a:ext uri="{FF2B5EF4-FFF2-40B4-BE49-F238E27FC236}">
                <a16:creationId xmlns:a16="http://schemas.microsoft.com/office/drawing/2014/main" id="{BC4C3551-2C7A-40BB-8A32-75878B1B01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5832" y="354615"/>
            <a:ext cx="1707598" cy="1433321"/>
          </a:xfrm>
          <a:prstGeom prst="rect">
            <a:avLst/>
          </a:prstGeom>
        </p:spPr>
      </p:pic>
    </p:spTree>
    <p:extLst>
      <p:ext uri="{BB962C8B-B14F-4D97-AF65-F5344CB8AC3E}">
        <p14:creationId xmlns:p14="http://schemas.microsoft.com/office/powerpoint/2010/main" val="39327799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456805" y="4868865"/>
            <a:ext cx="2057400" cy="273844"/>
          </a:xfrm>
        </p:spPr>
        <p:txBody>
          <a:bodyPr/>
          <a:lstStyle>
            <a:lvl1pPr algn="ctr">
              <a:defRPr>
                <a:solidFill>
                  <a:schemeClr val="bg1"/>
                </a:solidFill>
              </a:defRPr>
            </a:lvl1pPr>
          </a:lstStyle>
          <a:p>
            <a:fld id="{408A3319-5104-4E46-B7BB-4F68F196E486}" type="slidenum">
              <a:rPr lang="en-IN" smtClean="0"/>
              <a:pPr/>
              <a:t>‹#›</a:t>
            </a:fld>
            <a:endParaRPr lang="en-IN"/>
          </a:p>
        </p:txBody>
      </p:sp>
      <p:sp>
        <p:nvSpPr>
          <p:cNvPr id="5" name="Rectangle 4"/>
          <p:cNvSpPr/>
          <p:nvPr userDrawn="1"/>
        </p:nvSpPr>
        <p:spPr>
          <a:xfrm>
            <a:off x="113648" y="4908640"/>
            <a:ext cx="1502655" cy="192360"/>
          </a:xfrm>
          <a:prstGeom prst="rect">
            <a:avLst/>
          </a:prstGeom>
          <a:noFill/>
        </p:spPr>
        <p:txBody>
          <a:bodyPr wrap="none" lIns="68580" tIns="34290" rIns="68580" bIns="34290">
            <a:spAutoFit/>
          </a:bodyPr>
          <a:lstStyle/>
          <a:p>
            <a:r>
              <a:rPr lang="en-US" sz="800" b="1" kern="1200">
                <a:solidFill>
                  <a:schemeClr val="bg1"/>
                </a:solidFill>
                <a:latin typeface="Arial" panose="020B0604020202020204" pitchFamily="34" charset="0"/>
                <a:ea typeface="+mn-ea"/>
                <a:cs typeface="Arial" panose="020B0604020202020204" pitchFamily="34" charset="0"/>
              </a:rPr>
              <a:t>Agility | </a:t>
            </a:r>
            <a:r>
              <a:rPr lang="en-US" sz="800" b="1" kern="1200">
                <a:solidFill>
                  <a:srgbClr val="C0D72F"/>
                </a:solidFill>
                <a:latin typeface="Arial" panose="020B0604020202020204" pitchFamily="34" charset="0"/>
                <a:ea typeface="+mn-ea"/>
                <a:cs typeface="Arial" panose="020B0604020202020204" pitchFamily="34" charset="0"/>
              </a:rPr>
              <a:t>Flexibility </a:t>
            </a:r>
            <a:r>
              <a:rPr lang="en-US" sz="800" b="1" kern="1200">
                <a:solidFill>
                  <a:schemeClr val="bg1"/>
                </a:solidFill>
                <a:latin typeface="Arial" panose="020B0604020202020204" pitchFamily="34" charset="0"/>
                <a:ea typeface="+mn-ea"/>
                <a:cs typeface="Arial" panose="020B0604020202020204" pitchFamily="34" charset="0"/>
              </a:rPr>
              <a:t>| Choices</a:t>
            </a:r>
            <a:endParaRPr lang="en-US" sz="700" b="1" kern="1200">
              <a:solidFill>
                <a:schemeClr val="bg1"/>
              </a:solidFill>
              <a:latin typeface="Arial" panose="020B0604020202020204" pitchFamily="34" charset="0"/>
              <a:ea typeface="+mn-ea"/>
              <a:cs typeface="Arial" panose="020B0604020202020204" pitchFamily="34" charset="0"/>
            </a:endParaRPr>
          </a:p>
        </p:txBody>
      </p:sp>
      <p:sp>
        <p:nvSpPr>
          <p:cNvPr id="3" name="Text Placeholder 2"/>
          <p:cNvSpPr>
            <a:spLocks noGrp="1"/>
          </p:cNvSpPr>
          <p:nvPr>
            <p:ph type="body" sz="quarter" idx="13"/>
          </p:nvPr>
        </p:nvSpPr>
        <p:spPr>
          <a:xfrm>
            <a:off x="178619" y="649605"/>
            <a:ext cx="8782503" cy="3525838"/>
          </a:xfrm>
          <a:prstGeom prst="rect">
            <a:avLst/>
          </a:prstGeom>
        </p:spPr>
        <p:txBody>
          <a:bodyPr/>
          <a:lstStyle>
            <a:lvl1pPr>
              <a:defRPr sz="1200">
                <a:latin typeface="Arial" panose="020B0604020202020204" pitchFamily="34" charset="0"/>
                <a:cs typeface="Arial" panose="020B0604020202020204" pitchFamily="34" charset="0"/>
              </a:defRPr>
            </a:lvl1pPr>
            <a:lvl2pPr marL="514325" indent="-171442">
              <a:buFont typeface="Wingdings" panose="05000000000000000000" pitchFamily="2" charset="2"/>
              <a:buChar char="§"/>
              <a:defRPr sz="1200">
                <a:latin typeface="Arial" panose="020B0604020202020204" pitchFamily="34" charset="0"/>
                <a:cs typeface="Arial" panose="020B0604020202020204" pitchFamily="34" charset="0"/>
              </a:defRPr>
            </a:lvl2pPr>
            <a:lvl3pPr marL="857207" indent="-171442">
              <a:buFont typeface="Courier New" panose="02070309020205020404" pitchFamily="49" charset="0"/>
              <a:buChar char="o"/>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Text Placeholder 5"/>
          <p:cNvSpPr>
            <a:spLocks noGrp="1"/>
          </p:cNvSpPr>
          <p:nvPr>
            <p:ph type="body" sz="quarter" idx="14" hasCustomPrompt="1"/>
          </p:nvPr>
        </p:nvSpPr>
        <p:spPr>
          <a:xfrm>
            <a:off x="101009" y="8710"/>
            <a:ext cx="7240587" cy="531768"/>
          </a:xfrm>
          <a:prstGeom prst="rect">
            <a:avLst/>
          </a:prstGeom>
        </p:spPr>
        <p:txBody>
          <a:bodyPr anchor="ctr"/>
          <a:lstStyle>
            <a:lvl1pPr marL="0" indent="0">
              <a:buNone/>
              <a:defRPr b="1">
                <a:latin typeface="Arial Narrow" panose="020B0606020202030204" pitchFamily="34" charset="0"/>
              </a:defRPr>
            </a:lvl1pPr>
          </a:lstStyle>
          <a:p>
            <a:pPr lvl="0"/>
            <a:r>
              <a:rPr lang="en-US"/>
              <a:t>HEADING</a:t>
            </a:r>
            <a:endParaRPr lang="en-IN"/>
          </a:p>
        </p:txBody>
      </p:sp>
    </p:spTree>
    <p:extLst>
      <p:ext uri="{BB962C8B-B14F-4D97-AF65-F5344CB8AC3E}">
        <p14:creationId xmlns:p14="http://schemas.microsoft.com/office/powerpoint/2010/main" val="127804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456805" y="4868865"/>
            <a:ext cx="2057400" cy="273844"/>
          </a:xfrm>
        </p:spPr>
        <p:txBody>
          <a:bodyPr/>
          <a:lstStyle>
            <a:lvl1pPr algn="ctr">
              <a:defRPr>
                <a:solidFill>
                  <a:schemeClr val="bg1"/>
                </a:solidFill>
              </a:defRPr>
            </a:lvl1pPr>
          </a:lstStyle>
          <a:p>
            <a:fld id="{408A3319-5104-4E46-B7BB-4F68F196E486}" type="slidenum">
              <a:rPr lang="en-IN" smtClean="0"/>
              <a:pPr/>
              <a:t>‹#›</a:t>
            </a:fld>
            <a:endParaRPr lang="en-IN"/>
          </a:p>
        </p:txBody>
      </p:sp>
      <p:sp>
        <p:nvSpPr>
          <p:cNvPr id="5" name="Rectangle 4"/>
          <p:cNvSpPr/>
          <p:nvPr userDrawn="1"/>
        </p:nvSpPr>
        <p:spPr>
          <a:xfrm>
            <a:off x="113648" y="4908640"/>
            <a:ext cx="1502655" cy="192360"/>
          </a:xfrm>
          <a:prstGeom prst="rect">
            <a:avLst/>
          </a:prstGeom>
          <a:noFill/>
        </p:spPr>
        <p:txBody>
          <a:bodyPr wrap="none" lIns="68580" tIns="34290" rIns="68580" bIns="34290">
            <a:spAutoFit/>
          </a:bodyPr>
          <a:lstStyle/>
          <a:p>
            <a:r>
              <a:rPr lang="en-US" sz="800" b="1" kern="1200">
                <a:solidFill>
                  <a:schemeClr val="bg1"/>
                </a:solidFill>
                <a:latin typeface="Arial" panose="020B0604020202020204" pitchFamily="34" charset="0"/>
                <a:ea typeface="+mn-ea"/>
                <a:cs typeface="Arial" panose="020B0604020202020204" pitchFamily="34" charset="0"/>
              </a:rPr>
              <a:t>Agility | </a:t>
            </a:r>
            <a:r>
              <a:rPr lang="en-US" sz="800" b="1" kern="1200">
                <a:solidFill>
                  <a:srgbClr val="C0D72F"/>
                </a:solidFill>
                <a:latin typeface="Arial" panose="020B0604020202020204" pitchFamily="34" charset="0"/>
                <a:ea typeface="+mn-ea"/>
                <a:cs typeface="Arial" panose="020B0604020202020204" pitchFamily="34" charset="0"/>
              </a:rPr>
              <a:t>Flexibility </a:t>
            </a:r>
            <a:r>
              <a:rPr lang="en-US" sz="800" b="1" kern="1200">
                <a:solidFill>
                  <a:schemeClr val="bg1"/>
                </a:solidFill>
                <a:latin typeface="Arial" panose="020B0604020202020204" pitchFamily="34" charset="0"/>
                <a:ea typeface="+mn-ea"/>
                <a:cs typeface="Arial" panose="020B0604020202020204" pitchFamily="34" charset="0"/>
              </a:rPr>
              <a:t>| Choices</a:t>
            </a:r>
            <a:endParaRPr lang="en-US" sz="700" b="1" kern="1200">
              <a:solidFill>
                <a:schemeClr val="bg1"/>
              </a:solidFill>
              <a:latin typeface="Arial" panose="020B0604020202020204" pitchFamily="34" charset="0"/>
              <a:ea typeface="+mn-ea"/>
              <a:cs typeface="Arial" panose="020B0604020202020204" pitchFamily="34" charset="0"/>
            </a:endParaRPr>
          </a:p>
        </p:txBody>
      </p:sp>
      <p:sp>
        <p:nvSpPr>
          <p:cNvPr id="3" name="Text Placeholder 2"/>
          <p:cNvSpPr>
            <a:spLocks noGrp="1"/>
          </p:cNvSpPr>
          <p:nvPr>
            <p:ph type="body" sz="quarter" idx="13"/>
          </p:nvPr>
        </p:nvSpPr>
        <p:spPr>
          <a:xfrm>
            <a:off x="178619" y="649605"/>
            <a:ext cx="8782503" cy="3525838"/>
          </a:xfrm>
          <a:prstGeom prst="rect">
            <a:avLst/>
          </a:prstGeom>
        </p:spPr>
        <p:txBody>
          <a:bodyPr/>
          <a:lstStyle>
            <a:lvl1pPr>
              <a:defRPr sz="1200">
                <a:latin typeface="Arial" panose="020B0604020202020204" pitchFamily="34" charset="0"/>
                <a:cs typeface="Arial" panose="020B0604020202020204" pitchFamily="34" charset="0"/>
              </a:defRPr>
            </a:lvl1pPr>
            <a:lvl2pPr marL="514325" indent="-171442">
              <a:buFont typeface="Wingdings" panose="05000000000000000000" pitchFamily="2" charset="2"/>
              <a:buChar char="§"/>
              <a:defRPr sz="1200">
                <a:latin typeface="Arial" panose="020B0604020202020204" pitchFamily="34" charset="0"/>
                <a:cs typeface="Arial" panose="020B0604020202020204" pitchFamily="34" charset="0"/>
              </a:defRPr>
            </a:lvl2pPr>
            <a:lvl3pPr marL="857207" indent="-171442">
              <a:buFont typeface="Courier New" panose="02070309020205020404" pitchFamily="49" charset="0"/>
              <a:buChar char="o"/>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Text Placeholder 5"/>
          <p:cNvSpPr>
            <a:spLocks noGrp="1"/>
          </p:cNvSpPr>
          <p:nvPr>
            <p:ph type="body" sz="quarter" idx="14" hasCustomPrompt="1"/>
          </p:nvPr>
        </p:nvSpPr>
        <p:spPr>
          <a:xfrm>
            <a:off x="101009" y="8710"/>
            <a:ext cx="7240587" cy="531768"/>
          </a:xfrm>
          <a:prstGeom prst="rect">
            <a:avLst/>
          </a:prstGeom>
        </p:spPr>
        <p:txBody>
          <a:bodyPr anchor="ctr"/>
          <a:lstStyle>
            <a:lvl1pPr marL="0" indent="0">
              <a:buNone/>
              <a:defRPr b="1">
                <a:latin typeface="Arial Narrow" panose="020B0606020202030204" pitchFamily="34" charset="0"/>
              </a:defRPr>
            </a:lvl1pPr>
          </a:lstStyle>
          <a:p>
            <a:pPr lvl="0"/>
            <a:r>
              <a:rPr lang="en-US"/>
              <a:t>HEADING</a:t>
            </a:r>
            <a:endParaRPr lang="en-IN"/>
          </a:p>
        </p:txBody>
      </p:sp>
    </p:spTree>
    <p:extLst>
      <p:ext uri="{BB962C8B-B14F-4D97-AF65-F5344CB8AC3E}">
        <p14:creationId xmlns:p14="http://schemas.microsoft.com/office/powerpoint/2010/main" val="4214819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367201"/>
            <a:ext cx="7538400" cy="369332"/>
          </a:xfrm>
          <a:prstGeom prst="rect">
            <a:avLst/>
          </a:prstGeom>
        </p:spPr>
        <p:txBody>
          <a:bodyPr/>
          <a:lstStyle>
            <a:lvl1pPr>
              <a:defRPr baseline="0"/>
            </a:lvl1pPr>
          </a:lstStyle>
          <a:p>
            <a:r>
              <a:rPr lang="en-US" dirty="0"/>
              <a:t>TITLE OF THE SLIDE GOES HERE</a:t>
            </a:r>
          </a:p>
        </p:txBody>
      </p:sp>
      <p:sp>
        <p:nvSpPr>
          <p:cNvPr id="3" name="Content Placeholder 2"/>
          <p:cNvSpPr>
            <a:spLocks noGrp="1"/>
          </p:cNvSpPr>
          <p:nvPr>
            <p:ph idx="1"/>
          </p:nvPr>
        </p:nvSpPr>
        <p:spPr>
          <a:xfrm>
            <a:off x="324000" y="1026161"/>
            <a:ext cx="8412163" cy="3658553"/>
          </a:xfrm>
        </p:spPr>
        <p:txBody>
          <a:bodyPr/>
          <a:lstStyle>
            <a:lvl1pPr marL="226772" indent="-226772">
              <a:buFont typeface="Wingdings" panose="05000000000000000000" pitchFamily="2" charset="2"/>
              <a:buChar char="§"/>
              <a:defRPr/>
            </a:lvl1pPr>
            <a:lvl2pPr>
              <a:defRPr sz="1600"/>
            </a:lvl2pPr>
            <a:lvl3pPr marL="792000">
              <a:defRPr sz="1600"/>
            </a:lvl3pPr>
            <a:lvl4pPr marL="1080000">
              <a:defRPr sz="1400"/>
            </a:lvl4pPr>
            <a:lvl5pPr marL="1332000">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6AB342A-830E-438F-A6A8-BEDF509AB0A8}"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456805" y="4868865"/>
            <a:ext cx="2057400" cy="273844"/>
          </a:xfrm>
        </p:spPr>
        <p:txBody>
          <a:bodyPr/>
          <a:lstStyle>
            <a:lvl1pPr algn="ctr">
              <a:defRPr>
                <a:solidFill>
                  <a:schemeClr val="bg1"/>
                </a:solidFill>
              </a:defRPr>
            </a:lvl1pPr>
          </a:lstStyle>
          <a:p>
            <a:fld id="{408A3319-5104-4E46-B7BB-4F68F196E486}" type="slidenum">
              <a:rPr lang="en-IN" smtClean="0"/>
              <a:pPr/>
              <a:t>‹#›</a:t>
            </a:fld>
            <a:endParaRPr lang="en-IN"/>
          </a:p>
        </p:txBody>
      </p:sp>
      <p:sp>
        <p:nvSpPr>
          <p:cNvPr id="5" name="Rectangle 4"/>
          <p:cNvSpPr/>
          <p:nvPr userDrawn="1"/>
        </p:nvSpPr>
        <p:spPr>
          <a:xfrm>
            <a:off x="113648" y="4908640"/>
            <a:ext cx="1502655" cy="192360"/>
          </a:xfrm>
          <a:prstGeom prst="rect">
            <a:avLst/>
          </a:prstGeom>
          <a:noFill/>
        </p:spPr>
        <p:txBody>
          <a:bodyPr wrap="none" lIns="68580" tIns="34290" rIns="68580" bIns="34290">
            <a:spAutoFit/>
          </a:bodyPr>
          <a:lstStyle/>
          <a:p>
            <a:r>
              <a:rPr lang="en-US" sz="800" b="1" kern="1200">
                <a:solidFill>
                  <a:schemeClr val="bg1"/>
                </a:solidFill>
                <a:latin typeface="Arial" panose="020B0604020202020204" pitchFamily="34" charset="0"/>
                <a:ea typeface="+mn-ea"/>
                <a:cs typeface="Arial" panose="020B0604020202020204" pitchFamily="34" charset="0"/>
              </a:rPr>
              <a:t>Agility | </a:t>
            </a:r>
            <a:r>
              <a:rPr lang="en-US" sz="800" b="1" kern="1200">
                <a:solidFill>
                  <a:srgbClr val="C0D72F"/>
                </a:solidFill>
                <a:latin typeface="Arial" panose="020B0604020202020204" pitchFamily="34" charset="0"/>
                <a:ea typeface="+mn-ea"/>
                <a:cs typeface="Arial" panose="020B0604020202020204" pitchFamily="34" charset="0"/>
              </a:rPr>
              <a:t>Flexibility </a:t>
            </a:r>
            <a:r>
              <a:rPr lang="en-US" sz="800" b="1" kern="1200">
                <a:solidFill>
                  <a:schemeClr val="bg1"/>
                </a:solidFill>
                <a:latin typeface="Arial" panose="020B0604020202020204" pitchFamily="34" charset="0"/>
                <a:ea typeface="+mn-ea"/>
                <a:cs typeface="Arial" panose="020B0604020202020204" pitchFamily="34" charset="0"/>
              </a:rPr>
              <a:t>| Choices</a:t>
            </a:r>
            <a:endParaRPr lang="en-US" sz="700" b="1" kern="1200">
              <a:solidFill>
                <a:schemeClr val="bg1"/>
              </a:solidFill>
              <a:latin typeface="Arial" panose="020B0604020202020204" pitchFamily="34" charset="0"/>
              <a:ea typeface="+mn-ea"/>
              <a:cs typeface="Arial" panose="020B0604020202020204" pitchFamily="34" charset="0"/>
            </a:endParaRPr>
          </a:p>
        </p:txBody>
      </p:sp>
      <p:sp>
        <p:nvSpPr>
          <p:cNvPr id="3" name="Text Placeholder 2"/>
          <p:cNvSpPr>
            <a:spLocks noGrp="1"/>
          </p:cNvSpPr>
          <p:nvPr>
            <p:ph type="body" sz="quarter" idx="13"/>
          </p:nvPr>
        </p:nvSpPr>
        <p:spPr>
          <a:xfrm>
            <a:off x="178619" y="649605"/>
            <a:ext cx="8782503" cy="3525838"/>
          </a:xfrm>
          <a:prstGeom prst="rect">
            <a:avLst/>
          </a:prstGeom>
        </p:spPr>
        <p:txBody>
          <a:bodyPr/>
          <a:lstStyle>
            <a:lvl1pPr>
              <a:defRPr sz="1200">
                <a:latin typeface="Arial" panose="020B0604020202020204" pitchFamily="34" charset="0"/>
                <a:cs typeface="Arial" panose="020B0604020202020204" pitchFamily="34" charset="0"/>
              </a:defRPr>
            </a:lvl1pPr>
            <a:lvl2pPr marL="514325" indent="-171442">
              <a:buFont typeface="Wingdings" panose="05000000000000000000" pitchFamily="2" charset="2"/>
              <a:buChar char="§"/>
              <a:defRPr sz="1200">
                <a:latin typeface="Arial" panose="020B0604020202020204" pitchFamily="34" charset="0"/>
                <a:cs typeface="Arial" panose="020B0604020202020204" pitchFamily="34" charset="0"/>
              </a:defRPr>
            </a:lvl2pPr>
            <a:lvl3pPr marL="857207" indent="-171442">
              <a:buFont typeface="Courier New" panose="02070309020205020404" pitchFamily="49" charset="0"/>
              <a:buChar char="o"/>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Text Placeholder 5"/>
          <p:cNvSpPr>
            <a:spLocks noGrp="1"/>
          </p:cNvSpPr>
          <p:nvPr>
            <p:ph type="body" sz="quarter" idx="14" hasCustomPrompt="1"/>
          </p:nvPr>
        </p:nvSpPr>
        <p:spPr>
          <a:xfrm>
            <a:off x="101009" y="8710"/>
            <a:ext cx="7240587" cy="531768"/>
          </a:xfrm>
          <a:prstGeom prst="rect">
            <a:avLst/>
          </a:prstGeom>
        </p:spPr>
        <p:txBody>
          <a:bodyPr anchor="ctr"/>
          <a:lstStyle>
            <a:lvl1pPr marL="0" indent="0">
              <a:buNone/>
              <a:defRPr b="1">
                <a:latin typeface="Arial Narrow" panose="020B0606020202030204" pitchFamily="34" charset="0"/>
              </a:defRPr>
            </a:lvl1pPr>
          </a:lstStyle>
          <a:p>
            <a:pPr lvl="0"/>
            <a:r>
              <a:rPr lang="en-US"/>
              <a:t>HEADING</a:t>
            </a:r>
            <a:endParaRPr lang="en-IN"/>
          </a:p>
        </p:txBody>
      </p:sp>
    </p:spTree>
    <p:extLst>
      <p:ext uri="{BB962C8B-B14F-4D97-AF65-F5344CB8AC3E}">
        <p14:creationId xmlns:p14="http://schemas.microsoft.com/office/powerpoint/2010/main" val="2391371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sify_white_plain"/>
          <p:cNvPicPr>
            <a:picLocks noChangeAspect="1" noChangeArrowheads="1"/>
          </p:cNvPicPr>
          <p:nvPr/>
        </p:nvPicPr>
        <p:blipFill>
          <a:blip r:embed="rId2" cstate="print"/>
          <a:srcRect/>
          <a:stretch>
            <a:fillRect/>
          </a:stretch>
        </p:blipFill>
        <p:spPr bwMode="auto">
          <a:xfrm>
            <a:off x="2" y="1"/>
            <a:ext cx="9140825" cy="5144691"/>
          </a:xfrm>
          <a:prstGeom prst="rect">
            <a:avLst/>
          </a:prstGeom>
          <a:noFill/>
          <a:ln w="9525">
            <a:noFill/>
            <a:miter lim="800000"/>
            <a:headEnd/>
            <a:tailEnd/>
          </a:ln>
        </p:spPr>
      </p:pic>
      <p:sp>
        <p:nvSpPr>
          <p:cNvPr id="350214" name="Rectangle 6"/>
          <p:cNvSpPr>
            <a:spLocks noGrp="1" noChangeArrowheads="1"/>
          </p:cNvSpPr>
          <p:nvPr>
            <p:ph type="ctrTitle"/>
          </p:nvPr>
        </p:nvSpPr>
        <p:spPr>
          <a:xfrm>
            <a:off x="685800" y="1597821"/>
            <a:ext cx="7772400" cy="1102519"/>
          </a:xfrm>
        </p:spPr>
        <p:txBody>
          <a:bodyPr/>
          <a:lstStyle>
            <a:lvl1pPr algn="ctr">
              <a:defRPr/>
            </a:lvl1pPr>
          </a:lstStyle>
          <a:p>
            <a:r>
              <a:rPr lang="en-US"/>
              <a:t>Click to edit Master title style</a:t>
            </a:r>
            <a:endParaRPr lang="en-IN"/>
          </a:p>
        </p:txBody>
      </p:sp>
      <p:sp>
        <p:nvSpPr>
          <p:cNvPr id="350215" name="Rectangle 7"/>
          <p:cNvSpPr>
            <a:spLocks noGrp="1" noChangeArrowheads="1"/>
          </p:cNvSpPr>
          <p:nvPr>
            <p:ph type="subTitle" sz="quarter" idx="1"/>
          </p:nvPr>
        </p:nvSpPr>
        <p:spPr>
          <a:xfrm>
            <a:off x="1371600" y="2914650"/>
            <a:ext cx="6400800" cy="1314450"/>
          </a:xfrm>
        </p:spPr>
        <p:txBody>
          <a:bodyPr/>
          <a:lstStyle>
            <a:lvl1pPr marL="0" indent="0" algn="ctr">
              <a:buFont typeface="Wingdings" pitchFamily="2" charset="2"/>
              <a:buNone/>
              <a:defRPr/>
            </a:lvl1pPr>
          </a:lstStyle>
          <a:p>
            <a:r>
              <a:rPr lang="en-US"/>
              <a:t>Click to edit Master subtitle style</a:t>
            </a:r>
            <a:endParaRPr lang="en-IN"/>
          </a:p>
        </p:txBody>
      </p:sp>
      <p:sp>
        <p:nvSpPr>
          <p:cNvPr id="5" name="Rectangle 3"/>
          <p:cNvSpPr>
            <a:spLocks noGrp="1" noChangeArrowheads="1"/>
          </p:cNvSpPr>
          <p:nvPr>
            <p:ph type="dt" sz="half" idx="10"/>
          </p:nvPr>
        </p:nvSpPr>
        <p:spPr/>
        <p:txBody>
          <a:bodyPr/>
          <a:lstStyle>
            <a:lvl1pPr>
              <a:defRPr/>
            </a:lvl1pPr>
          </a:lstStyle>
          <a:p>
            <a:pPr>
              <a:defRPr/>
            </a:pPr>
            <a:fld id="{AEFACFED-6A5B-418D-9B6C-9D172F114C17}" type="datetimeFigureOut">
              <a:rPr lang="en-US">
                <a:solidFill>
                  <a:srgbClr val="606A74"/>
                </a:solidFill>
              </a:rPr>
              <a:pPr>
                <a:defRPr/>
              </a:pPr>
              <a:t>4/14/2022</a:t>
            </a:fld>
            <a:endParaRPr lang="en-US" dirty="0">
              <a:solidFill>
                <a:srgbClr val="606A74"/>
              </a:solidFill>
            </a:endParaRPr>
          </a:p>
        </p:txBody>
      </p:sp>
      <p:sp>
        <p:nvSpPr>
          <p:cNvPr id="6" name="Rectangle 4"/>
          <p:cNvSpPr>
            <a:spLocks noGrp="1" noChangeArrowheads="1"/>
          </p:cNvSpPr>
          <p:nvPr>
            <p:ph type="ftr" sz="quarter" idx="11"/>
          </p:nvPr>
        </p:nvSpPr>
        <p:spPr/>
        <p:txBody>
          <a:bodyPr/>
          <a:lstStyle>
            <a:lvl1pPr>
              <a:defRPr/>
            </a:lvl1pPr>
          </a:lstStyle>
          <a:p>
            <a:pPr>
              <a:defRPr/>
            </a:pPr>
            <a:endParaRPr lang="en-US" dirty="0">
              <a:solidFill>
                <a:srgbClr val="606A74"/>
              </a:solidFill>
            </a:endParaRPr>
          </a:p>
        </p:txBody>
      </p:sp>
      <p:sp>
        <p:nvSpPr>
          <p:cNvPr id="7" name="Rectangle 5"/>
          <p:cNvSpPr>
            <a:spLocks noGrp="1" noChangeArrowheads="1"/>
          </p:cNvSpPr>
          <p:nvPr>
            <p:ph type="sldNum" sz="quarter" idx="12"/>
          </p:nvPr>
        </p:nvSpPr>
        <p:spPr/>
        <p:txBody>
          <a:bodyPr/>
          <a:lstStyle>
            <a:lvl1pPr>
              <a:defRPr/>
            </a:lvl1pPr>
          </a:lstStyle>
          <a:p>
            <a:pPr>
              <a:defRPr/>
            </a:pPr>
            <a:fld id="{9AC9271E-C543-44A8-9215-A8575211476F}"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320674537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fld id="{B074E266-2A25-406C-84F6-7359AA74F9CC}" type="datetimeFigureOut">
              <a:rPr lang="en-US">
                <a:solidFill>
                  <a:srgbClr val="606A74"/>
                </a:solidFill>
              </a:rPr>
              <a:pPr>
                <a:defRPr/>
              </a:pPr>
              <a:t>4/14/2022</a:t>
            </a:fld>
            <a:endParaRPr lang="en-US" dirty="0">
              <a:solidFill>
                <a:srgbClr val="606A74"/>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solidFill>
                <a:srgbClr val="606A74"/>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02A05C3-261F-4495-B9DA-C3CBCD82F66C}"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101561580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a:t>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fld id="{6589C04F-B99F-4C45-966A-BB961D954576}" type="datetimeFigureOut">
              <a:rPr lang="en-US">
                <a:solidFill>
                  <a:srgbClr val="606A74"/>
                </a:solidFill>
              </a:rPr>
              <a:pPr>
                <a:defRPr/>
              </a:pPr>
              <a:t>4/14/2022</a:t>
            </a:fld>
            <a:endParaRPr lang="en-US" dirty="0">
              <a:solidFill>
                <a:srgbClr val="606A74"/>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r>
              <a:rPr lang="en-US" dirty="0">
                <a:solidFill>
                  <a:srgbClr val="606A74"/>
                </a:solidFill>
              </a:rPr>
              <a:t>Internal &amp; Confidential</a:t>
            </a:r>
          </a:p>
        </p:txBody>
      </p:sp>
      <p:sp>
        <p:nvSpPr>
          <p:cNvPr id="6" name="Rectangle 5"/>
          <p:cNvSpPr>
            <a:spLocks noGrp="1" noChangeArrowheads="1"/>
          </p:cNvSpPr>
          <p:nvPr>
            <p:ph type="sldNum" sz="quarter" idx="12"/>
          </p:nvPr>
        </p:nvSpPr>
        <p:spPr>
          <a:ln/>
        </p:spPr>
        <p:txBody>
          <a:bodyPr/>
          <a:lstStyle>
            <a:lvl1pPr>
              <a:defRPr/>
            </a:lvl1pPr>
          </a:lstStyle>
          <a:p>
            <a:pPr>
              <a:defRPr/>
            </a:pPr>
            <a:fld id="{9E91597F-C7C1-425A-9A00-4DF27E803D59}"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267647709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1650"/>
            <a:ext cx="4038600" cy="28575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1650"/>
            <a:ext cx="4038600" cy="28575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fld id="{A3CFCCC3-7DDE-44CF-8E54-EFEC553AD260}" type="datetimeFigureOut">
              <a:rPr lang="en-US">
                <a:solidFill>
                  <a:srgbClr val="606A74"/>
                </a:solidFill>
              </a:rPr>
              <a:pPr>
                <a:defRPr/>
              </a:pPr>
              <a:t>4/14/2022</a:t>
            </a:fld>
            <a:endParaRPr lang="en-US" dirty="0">
              <a:solidFill>
                <a:srgbClr val="606A74"/>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solidFill>
                <a:srgbClr val="606A74"/>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EAB21506-5AB8-4FDF-BC21-6EB4C7C0AE97}"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247462700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fld id="{911CE645-2765-4AB0-95F1-DEFBE04C91F5}" type="datetimeFigureOut">
              <a:rPr lang="en-US">
                <a:solidFill>
                  <a:srgbClr val="606A74"/>
                </a:solidFill>
              </a:rPr>
              <a:pPr>
                <a:defRPr/>
              </a:pPr>
              <a:t>4/14/2022</a:t>
            </a:fld>
            <a:endParaRPr lang="en-US" dirty="0">
              <a:solidFill>
                <a:srgbClr val="606A74"/>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dirty="0">
              <a:solidFill>
                <a:srgbClr val="606A74"/>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A6E15A1-C6BF-4090-BDB4-CF08D34F98C1}"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194463835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fld id="{FDBC67BE-DADE-46CD-95CC-B25D417063DC}" type="datetimeFigureOut">
              <a:rPr lang="en-US">
                <a:solidFill>
                  <a:srgbClr val="606A74"/>
                </a:solidFill>
              </a:rPr>
              <a:pPr>
                <a:defRPr/>
              </a:pPr>
              <a:t>4/14/2022</a:t>
            </a:fld>
            <a:endParaRPr lang="en-US" dirty="0">
              <a:solidFill>
                <a:srgbClr val="606A74"/>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dirty="0">
              <a:solidFill>
                <a:srgbClr val="606A74"/>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BA508968-1E7F-4A4D-BC0D-8E154324F7C7}"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233230628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fld id="{E2C697C8-8507-44D1-9E59-88371D462846}" type="datetimeFigureOut">
              <a:rPr lang="en-US">
                <a:solidFill>
                  <a:srgbClr val="606A74"/>
                </a:solidFill>
              </a:rPr>
              <a:pPr>
                <a:defRPr/>
              </a:pPr>
              <a:t>4/14/2022</a:t>
            </a:fld>
            <a:endParaRPr lang="en-US" dirty="0">
              <a:solidFill>
                <a:srgbClr val="606A74"/>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dirty="0">
              <a:solidFill>
                <a:srgbClr val="606A74"/>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67D5B2D1-5599-4AA3-81FF-7982DF1692E4}"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354693040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fld id="{D1D12AD9-7FF1-4ACD-8856-57E2D3C817D3}" type="datetimeFigureOut">
              <a:rPr lang="en-US">
                <a:solidFill>
                  <a:srgbClr val="606A74"/>
                </a:solidFill>
              </a:rPr>
              <a:pPr>
                <a:defRPr/>
              </a:pPr>
              <a:t>4/14/2022</a:t>
            </a:fld>
            <a:endParaRPr lang="en-US" dirty="0">
              <a:solidFill>
                <a:srgbClr val="606A74"/>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solidFill>
                <a:srgbClr val="606A74"/>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140E6E27-B2AC-4842-8D00-A5C6C298EEC4}"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408269861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fld id="{963495E8-3921-44A5-B086-E59A4CAFE37A}" type="datetimeFigureOut">
              <a:rPr lang="en-US">
                <a:solidFill>
                  <a:srgbClr val="606A74"/>
                </a:solidFill>
              </a:rPr>
              <a:pPr>
                <a:defRPr/>
              </a:pPr>
              <a:t>4/14/2022</a:t>
            </a:fld>
            <a:endParaRPr lang="en-US" dirty="0">
              <a:solidFill>
                <a:srgbClr val="606A74"/>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solidFill>
                <a:srgbClr val="606A74"/>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D7D4DFB0-62CD-4736-82C4-B8D9105D8A00}"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115224950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23850" y="1026478"/>
            <a:ext cx="4103688" cy="3669347"/>
          </a:xfrm>
        </p:spPr>
        <p:txBody>
          <a:bodyPr>
            <a:normAutofit/>
          </a:bodyPr>
          <a:lstStyle>
            <a:lvl1pPr marL="226772" indent="-226772">
              <a:buFont typeface="Wingdings" panose="05000000000000000000" pitchFamily="2" charset="2"/>
              <a:buChar cha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735513" y="1026478"/>
            <a:ext cx="4084637" cy="3669347"/>
          </a:xfrm>
        </p:spPr>
        <p:txBody>
          <a:bodyPr>
            <a:normAutofit/>
          </a:bodyPr>
          <a:lstStyle>
            <a:lvl1pPr marL="226772" indent="-226772">
              <a:buFont typeface="Wingdings" panose="05000000000000000000" pitchFamily="2" charset="2"/>
              <a:buChar cha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323850" y="367201"/>
            <a:ext cx="7578150" cy="369332"/>
          </a:xfrm>
          <a:prstGeom prst="rect">
            <a:avLst/>
          </a:prstGeom>
        </p:spPr>
        <p:txBody>
          <a:bodyPr/>
          <a:lstStyle>
            <a:lvl1pPr>
              <a:defRPr baseline="0"/>
            </a:lvl1pPr>
          </a:lstStyle>
          <a:p>
            <a:r>
              <a:rPr lang="en-US" dirty="0"/>
              <a:t>TITLE OF THE SLIDE GOES HERE</a:t>
            </a:r>
          </a:p>
        </p:txBody>
      </p:sp>
      <p:sp>
        <p:nvSpPr>
          <p:cNvPr id="7" name="Slide Number Placeholder 6"/>
          <p:cNvSpPr>
            <a:spLocks noGrp="1"/>
          </p:cNvSpPr>
          <p:nvPr>
            <p:ph type="sldNum" sz="quarter" idx="12"/>
          </p:nvPr>
        </p:nvSpPr>
        <p:spPr/>
        <p:txBody>
          <a:bodyPr/>
          <a:lstStyle/>
          <a:p>
            <a:fld id="{D6AB342A-830E-438F-A6A8-BEDF509AB0A8}"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fld id="{6C7038DA-89B7-43C1-97D1-0CB55380B558}" type="datetimeFigureOut">
              <a:rPr lang="en-US">
                <a:solidFill>
                  <a:srgbClr val="606A74"/>
                </a:solidFill>
              </a:rPr>
              <a:pPr>
                <a:defRPr/>
              </a:pPr>
              <a:t>4/14/2022</a:t>
            </a:fld>
            <a:endParaRPr lang="en-US" dirty="0">
              <a:solidFill>
                <a:srgbClr val="606A74"/>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solidFill>
                <a:srgbClr val="606A74"/>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298420E-14F8-4875-A435-0ED5051CF658}"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311197177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2396"/>
            <a:ext cx="2057400" cy="452675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2396"/>
            <a:ext cx="6019800" cy="452675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fld id="{B2572B18-C172-4038-B965-3E4C6E8865AF}" type="datetimeFigureOut">
              <a:rPr lang="en-US">
                <a:solidFill>
                  <a:srgbClr val="606A74"/>
                </a:solidFill>
              </a:rPr>
              <a:pPr>
                <a:defRPr/>
              </a:pPr>
              <a:t>4/14/2022</a:t>
            </a:fld>
            <a:endParaRPr lang="en-US" dirty="0">
              <a:solidFill>
                <a:srgbClr val="606A74"/>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solidFill>
                <a:srgbClr val="606A74"/>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469E641-24E3-4EB8-A419-DA175D498A73}"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424268245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latin typeface="Arial" pitchFamily="34" charset="0"/>
              </a:defRPr>
            </a:lvl1pPr>
          </a:lstStyle>
          <a:p>
            <a:pPr>
              <a:defRPr/>
            </a:pPr>
            <a:fld id="{76D00221-440B-4C41-8302-3F815466EE8D}" type="datetimeFigureOut">
              <a:rPr lang="en-US">
                <a:solidFill>
                  <a:srgbClr val="606A74"/>
                </a:solidFill>
              </a:rPr>
              <a:pPr>
                <a:defRPr/>
              </a:pPr>
              <a:t>4/14/2022</a:t>
            </a:fld>
            <a:endParaRPr lang="en-US" dirty="0">
              <a:solidFill>
                <a:srgbClr val="606A74"/>
              </a:solidFill>
            </a:endParaRPr>
          </a:p>
        </p:txBody>
      </p:sp>
      <p:sp>
        <p:nvSpPr>
          <p:cNvPr id="4" name="Footer Placeholder 3"/>
          <p:cNvSpPr>
            <a:spLocks noGrp="1"/>
          </p:cNvSpPr>
          <p:nvPr>
            <p:ph type="ftr" sz="quarter" idx="11"/>
          </p:nvPr>
        </p:nvSpPr>
        <p:spPr/>
        <p:txBody>
          <a:bodyPr/>
          <a:lstStyle>
            <a:lvl1pPr>
              <a:defRPr>
                <a:latin typeface="Arial" pitchFamily="34" charset="0"/>
              </a:defRPr>
            </a:lvl1pPr>
          </a:lstStyle>
          <a:p>
            <a:pPr>
              <a:defRPr/>
            </a:pPr>
            <a:endParaRPr lang="en-US" dirty="0">
              <a:solidFill>
                <a:srgbClr val="606A74"/>
              </a:solidFill>
            </a:endParaRPr>
          </a:p>
        </p:txBody>
      </p:sp>
      <p:sp>
        <p:nvSpPr>
          <p:cNvPr id="5" name="Slide Number Placeholder 4"/>
          <p:cNvSpPr>
            <a:spLocks noGrp="1"/>
          </p:cNvSpPr>
          <p:nvPr>
            <p:ph type="sldNum" sz="quarter" idx="12"/>
          </p:nvPr>
        </p:nvSpPr>
        <p:spPr/>
        <p:txBody>
          <a:bodyPr/>
          <a:lstStyle>
            <a:lvl1pPr>
              <a:defRPr>
                <a:latin typeface="Arial" pitchFamily="34" charset="0"/>
              </a:defRPr>
            </a:lvl1pPr>
          </a:lstStyle>
          <a:p>
            <a:pPr>
              <a:defRPr/>
            </a:pPr>
            <a:fld id="{316B2582-094C-4391-8FCE-1171B59D1DD8}" type="slidenum">
              <a:rPr lang="en-US">
                <a:solidFill>
                  <a:srgbClr val="606A74"/>
                </a:solidFill>
              </a:rPr>
              <a:pPr>
                <a:defRPr/>
              </a:pPr>
              <a:t>‹#›</a:t>
            </a:fld>
            <a:endParaRPr lang="en-US" dirty="0">
              <a:solidFill>
                <a:srgbClr val="606A74"/>
              </a:solidFill>
            </a:endParaRPr>
          </a:p>
        </p:txBody>
      </p:sp>
    </p:spTree>
    <p:extLst>
      <p:ext uri="{BB962C8B-B14F-4D97-AF65-F5344CB8AC3E}">
        <p14:creationId xmlns:p14="http://schemas.microsoft.com/office/powerpoint/2010/main" val="3402869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CBFFE66-0EBA-46FF-AA31-6E868A667A5F}"/>
              </a:ext>
            </a:extLst>
          </p:cNvPr>
          <p:cNvGrpSpPr/>
          <p:nvPr userDrawn="1"/>
        </p:nvGrpSpPr>
        <p:grpSpPr>
          <a:xfrm rot="16200000">
            <a:off x="3869478" y="1710689"/>
            <a:ext cx="1405044" cy="1808430"/>
            <a:chOff x="9651545" y="1652096"/>
            <a:chExt cx="1873392" cy="2411240"/>
          </a:xfrm>
        </p:grpSpPr>
        <p:sp>
          <p:nvSpPr>
            <p:cNvPr id="5" name="Rectangle 80">
              <a:extLst>
                <a:ext uri="{FF2B5EF4-FFF2-40B4-BE49-F238E27FC236}">
                  <a16:creationId xmlns:a16="http://schemas.microsoft.com/office/drawing/2014/main" id="{B147A8D9-A5C8-4EFF-B7D9-B384FA84D77C}"/>
                </a:ext>
              </a:extLst>
            </p:cNvPr>
            <p:cNvSpPr/>
            <p:nvPr/>
          </p:nvSpPr>
          <p:spPr>
            <a:xfrm rot="5400000" flipV="1">
              <a:off x="9154760" y="2148881"/>
              <a:ext cx="2408732" cy="1415161"/>
            </a:xfrm>
            <a:custGeom>
              <a:avLst/>
              <a:gdLst>
                <a:gd name="connsiteX0" fmla="*/ 0 w 5414181"/>
                <a:gd name="connsiteY0" fmla="*/ 0 h 1252700"/>
                <a:gd name="connsiteX1" fmla="*/ 5414181 w 5414181"/>
                <a:gd name="connsiteY1" fmla="*/ 0 h 1252700"/>
                <a:gd name="connsiteX2" fmla="*/ 5414181 w 5414181"/>
                <a:gd name="connsiteY2" fmla="*/ 1252700 h 1252700"/>
                <a:gd name="connsiteX3" fmla="*/ 0 w 5414181"/>
                <a:gd name="connsiteY3" fmla="*/ 1252700 h 1252700"/>
                <a:gd name="connsiteX4" fmla="*/ 0 w 5414181"/>
                <a:gd name="connsiteY4" fmla="*/ 0 h 1252700"/>
                <a:gd name="connsiteX0" fmla="*/ 0 w 5414181"/>
                <a:gd name="connsiteY0" fmla="*/ 242626 h 1495326"/>
                <a:gd name="connsiteX1" fmla="*/ 5414181 w 5414181"/>
                <a:gd name="connsiteY1" fmla="*/ 242626 h 1495326"/>
                <a:gd name="connsiteX2" fmla="*/ 5414181 w 5414181"/>
                <a:gd name="connsiteY2" fmla="*/ 1495326 h 1495326"/>
                <a:gd name="connsiteX3" fmla="*/ 0 w 5414181"/>
                <a:gd name="connsiteY3" fmla="*/ 1495326 h 1495326"/>
                <a:gd name="connsiteX4" fmla="*/ 0 w 5414181"/>
                <a:gd name="connsiteY4" fmla="*/ 242626 h 1495326"/>
                <a:gd name="connsiteX0" fmla="*/ 0 w 5414181"/>
                <a:gd name="connsiteY0" fmla="*/ 389229 h 1641929"/>
                <a:gd name="connsiteX1" fmla="*/ 5414181 w 5414181"/>
                <a:gd name="connsiteY1" fmla="*/ 389229 h 1641929"/>
                <a:gd name="connsiteX2" fmla="*/ 5414181 w 5414181"/>
                <a:gd name="connsiteY2" fmla="*/ 1641929 h 1641929"/>
                <a:gd name="connsiteX3" fmla="*/ 0 w 5414181"/>
                <a:gd name="connsiteY3" fmla="*/ 1641929 h 1641929"/>
                <a:gd name="connsiteX4" fmla="*/ 0 w 5414181"/>
                <a:gd name="connsiteY4" fmla="*/ 389229 h 1641929"/>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532632 h 1785332"/>
                <a:gd name="connsiteX1" fmla="*/ 5414181 w 5414181"/>
                <a:gd name="connsiteY1" fmla="*/ 532632 h 1785332"/>
                <a:gd name="connsiteX2" fmla="*/ 5414181 w 5414181"/>
                <a:gd name="connsiteY2" fmla="*/ 1785332 h 1785332"/>
                <a:gd name="connsiteX3" fmla="*/ 0 w 5414181"/>
                <a:gd name="connsiteY3" fmla="*/ 1785332 h 1785332"/>
                <a:gd name="connsiteX4" fmla="*/ 0 w 5414181"/>
                <a:gd name="connsiteY4" fmla="*/ 532632 h 1785332"/>
                <a:gd name="connsiteX0" fmla="*/ 0 w 5414181"/>
                <a:gd name="connsiteY0" fmla="*/ 654829 h 1907529"/>
                <a:gd name="connsiteX1" fmla="*/ 5414181 w 5414181"/>
                <a:gd name="connsiteY1" fmla="*/ 654829 h 1907529"/>
                <a:gd name="connsiteX2" fmla="*/ 5414181 w 5414181"/>
                <a:gd name="connsiteY2" fmla="*/ 1907529 h 1907529"/>
                <a:gd name="connsiteX3" fmla="*/ 0 w 5414181"/>
                <a:gd name="connsiteY3" fmla="*/ 1907529 h 1907529"/>
                <a:gd name="connsiteX4" fmla="*/ 0 w 5414181"/>
                <a:gd name="connsiteY4" fmla="*/ 654829 h 1907529"/>
                <a:gd name="connsiteX0" fmla="*/ 0 w 5414181"/>
                <a:gd name="connsiteY0" fmla="*/ 612884 h 1865584"/>
                <a:gd name="connsiteX1" fmla="*/ 2763656 w 5414181"/>
                <a:gd name="connsiteY1" fmla="*/ 0 h 1865584"/>
                <a:gd name="connsiteX2" fmla="*/ 5414181 w 5414181"/>
                <a:gd name="connsiteY2" fmla="*/ 612884 h 1865584"/>
                <a:gd name="connsiteX3" fmla="*/ 5414181 w 5414181"/>
                <a:gd name="connsiteY3" fmla="*/ 1865584 h 1865584"/>
                <a:gd name="connsiteX4" fmla="*/ 0 w 5414181"/>
                <a:gd name="connsiteY4" fmla="*/ 1865584 h 1865584"/>
                <a:gd name="connsiteX5" fmla="*/ 0 w 5414181"/>
                <a:gd name="connsiteY5" fmla="*/ 612884 h 1865584"/>
                <a:gd name="connsiteX0" fmla="*/ 0 w 5414181"/>
                <a:gd name="connsiteY0" fmla="*/ 428902 h 1681602"/>
                <a:gd name="connsiteX1" fmla="*/ 2741749 w 5414181"/>
                <a:gd name="connsiteY1" fmla="*/ 0 h 1681602"/>
                <a:gd name="connsiteX2" fmla="*/ 5414181 w 5414181"/>
                <a:gd name="connsiteY2" fmla="*/ 428902 h 1681602"/>
                <a:gd name="connsiteX3" fmla="*/ 5414181 w 5414181"/>
                <a:gd name="connsiteY3" fmla="*/ 1681602 h 1681602"/>
                <a:gd name="connsiteX4" fmla="*/ 0 w 5414181"/>
                <a:gd name="connsiteY4" fmla="*/ 1681602 h 1681602"/>
                <a:gd name="connsiteX5" fmla="*/ 0 w 5414181"/>
                <a:gd name="connsiteY5" fmla="*/ 428902 h 1681602"/>
                <a:gd name="connsiteX0" fmla="*/ 0 w 5414181"/>
                <a:gd name="connsiteY0" fmla="*/ 635881 h 1888581"/>
                <a:gd name="connsiteX1" fmla="*/ 2734447 w 5414181"/>
                <a:gd name="connsiteY1" fmla="*/ 0 h 1888581"/>
                <a:gd name="connsiteX2" fmla="*/ 5414181 w 5414181"/>
                <a:gd name="connsiteY2" fmla="*/ 635881 h 1888581"/>
                <a:gd name="connsiteX3" fmla="*/ 5414181 w 5414181"/>
                <a:gd name="connsiteY3" fmla="*/ 1888581 h 1888581"/>
                <a:gd name="connsiteX4" fmla="*/ 0 w 5414181"/>
                <a:gd name="connsiteY4" fmla="*/ 1888581 h 1888581"/>
                <a:gd name="connsiteX5" fmla="*/ 0 w 5414181"/>
                <a:gd name="connsiteY5" fmla="*/ 635881 h 1888581"/>
                <a:gd name="connsiteX0" fmla="*/ 0 w 5457994"/>
                <a:gd name="connsiteY0" fmla="*/ 635881 h 1888581"/>
                <a:gd name="connsiteX1" fmla="*/ 2734447 w 5457994"/>
                <a:gd name="connsiteY1" fmla="*/ 0 h 1888581"/>
                <a:gd name="connsiteX2" fmla="*/ 5457994 w 5457994"/>
                <a:gd name="connsiteY2" fmla="*/ 428902 h 1888581"/>
                <a:gd name="connsiteX3" fmla="*/ 5414181 w 5457994"/>
                <a:gd name="connsiteY3" fmla="*/ 1888581 h 1888581"/>
                <a:gd name="connsiteX4" fmla="*/ 0 w 5457994"/>
                <a:gd name="connsiteY4" fmla="*/ 1888581 h 1888581"/>
                <a:gd name="connsiteX5" fmla="*/ 0 w 5457994"/>
                <a:gd name="connsiteY5" fmla="*/ 635881 h 1888581"/>
                <a:gd name="connsiteX0" fmla="*/ 0 w 5457994"/>
                <a:gd name="connsiteY0" fmla="*/ 612883 h 1865583"/>
                <a:gd name="connsiteX1" fmla="*/ 2529984 w 5457994"/>
                <a:gd name="connsiteY1" fmla="*/ 0 h 1865583"/>
                <a:gd name="connsiteX2" fmla="*/ 5457994 w 5457994"/>
                <a:gd name="connsiteY2" fmla="*/ 405904 h 1865583"/>
                <a:gd name="connsiteX3" fmla="*/ 5414181 w 5457994"/>
                <a:gd name="connsiteY3" fmla="*/ 1865583 h 1865583"/>
                <a:gd name="connsiteX4" fmla="*/ 0 w 5457994"/>
                <a:gd name="connsiteY4" fmla="*/ 1865583 h 1865583"/>
                <a:gd name="connsiteX5" fmla="*/ 0 w 5457994"/>
                <a:gd name="connsiteY5" fmla="*/ 612883 h 1865583"/>
                <a:gd name="connsiteX0" fmla="*/ 0 w 5457994"/>
                <a:gd name="connsiteY0" fmla="*/ 520892 h 1773592"/>
                <a:gd name="connsiteX1" fmla="*/ 2449659 w 5457994"/>
                <a:gd name="connsiteY1" fmla="*/ 0 h 1773592"/>
                <a:gd name="connsiteX2" fmla="*/ 5457994 w 5457994"/>
                <a:gd name="connsiteY2" fmla="*/ 313913 h 1773592"/>
                <a:gd name="connsiteX3" fmla="*/ 5414181 w 5457994"/>
                <a:gd name="connsiteY3" fmla="*/ 1773592 h 1773592"/>
                <a:gd name="connsiteX4" fmla="*/ 0 w 5457994"/>
                <a:gd name="connsiteY4" fmla="*/ 1773592 h 1773592"/>
                <a:gd name="connsiteX5" fmla="*/ 0 w 5457994"/>
                <a:gd name="connsiteY5" fmla="*/ 520892 h 1773592"/>
                <a:gd name="connsiteX0" fmla="*/ 0 w 5457994"/>
                <a:gd name="connsiteY0" fmla="*/ 589885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589885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269938 h 1729617"/>
                <a:gd name="connsiteX1" fmla="*/ 2603007 w 5457994"/>
                <a:gd name="connsiteY1" fmla="*/ 2021 h 1729617"/>
                <a:gd name="connsiteX2" fmla="*/ 5457994 w 5457994"/>
                <a:gd name="connsiteY2" fmla="*/ 269938 h 1729617"/>
                <a:gd name="connsiteX3" fmla="*/ 5414181 w 5457994"/>
                <a:gd name="connsiteY3" fmla="*/ 1729617 h 1729617"/>
                <a:gd name="connsiteX4" fmla="*/ 0 w 5457994"/>
                <a:gd name="connsiteY4" fmla="*/ 1729617 h 1729617"/>
                <a:gd name="connsiteX5" fmla="*/ 0 w 5457994"/>
                <a:gd name="connsiteY5" fmla="*/ 269938 h 1729617"/>
                <a:gd name="connsiteX0" fmla="*/ 0 w 5457994"/>
                <a:gd name="connsiteY0" fmla="*/ 313912 h 1773591"/>
                <a:gd name="connsiteX1" fmla="*/ 2639518 w 5457994"/>
                <a:gd name="connsiteY1" fmla="*/ 0 h 1773591"/>
                <a:gd name="connsiteX2" fmla="*/ 5457994 w 5457994"/>
                <a:gd name="connsiteY2" fmla="*/ 313912 h 1773591"/>
                <a:gd name="connsiteX3" fmla="*/ 5414181 w 5457994"/>
                <a:gd name="connsiteY3" fmla="*/ 1773591 h 1773591"/>
                <a:gd name="connsiteX4" fmla="*/ 0 w 5457994"/>
                <a:gd name="connsiteY4" fmla="*/ 1773591 h 1773591"/>
                <a:gd name="connsiteX5" fmla="*/ 0 w 5457994"/>
                <a:gd name="connsiteY5" fmla="*/ 313912 h 17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994" h="1773591">
                  <a:moveTo>
                    <a:pt x="0" y="313912"/>
                  </a:moveTo>
                  <a:cubicBezTo>
                    <a:pt x="613956" y="2982"/>
                    <a:pt x="1737155" y="0"/>
                    <a:pt x="2639518" y="0"/>
                  </a:cubicBezTo>
                  <a:cubicBezTo>
                    <a:pt x="3541881" y="0"/>
                    <a:pt x="5016240" y="2981"/>
                    <a:pt x="5457994" y="313912"/>
                  </a:cubicBezTo>
                  <a:lnTo>
                    <a:pt x="5414181" y="1773591"/>
                  </a:lnTo>
                  <a:lnTo>
                    <a:pt x="0" y="1773591"/>
                  </a:lnTo>
                  <a:lnTo>
                    <a:pt x="0" y="313912"/>
                  </a:lnTo>
                  <a:close/>
                </a:path>
              </a:pathLst>
            </a:custGeom>
            <a:solidFill>
              <a:srgbClr val="000000">
                <a:alpha val="3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6847"/>
              <a:endParaRPr lang="en-IN" sz="1400" dirty="0">
                <a:solidFill>
                  <a:prstClr val="white">
                    <a:lumMod val="65000"/>
                  </a:prstClr>
                </a:solidFill>
              </a:endParaRPr>
            </a:p>
          </p:txBody>
        </p:sp>
        <p:sp>
          <p:nvSpPr>
            <p:cNvPr id="6" name="Rectangle 5">
              <a:extLst>
                <a:ext uri="{FF2B5EF4-FFF2-40B4-BE49-F238E27FC236}">
                  <a16:creationId xmlns:a16="http://schemas.microsoft.com/office/drawing/2014/main" id="{C0D0441C-52CF-4BC1-81C1-F63B306F6497}"/>
                </a:ext>
              </a:extLst>
            </p:cNvPr>
            <p:cNvSpPr/>
            <p:nvPr/>
          </p:nvSpPr>
          <p:spPr>
            <a:xfrm rot="5400000" flipH="1">
              <a:off x="9491664" y="2030063"/>
              <a:ext cx="2408733" cy="165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6847"/>
              <a:endParaRPr lang="en-IN" sz="1400" dirty="0">
                <a:solidFill>
                  <a:prstClr val="white"/>
                </a:solidFill>
              </a:endParaRPr>
            </a:p>
          </p:txBody>
        </p:sp>
      </p:grpSp>
      <p:sp>
        <p:nvSpPr>
          <p:cNvPr id="7" name="AutoShape 60">
            <a:extLst>
              <a:ext uri="{FF2B5EF4-FFF2-40B4-BE49-F238E27FC236}">
                <a16:creationId xmlns:a16="http://schemas.microsoft.com/office/drawing/2014/main" id="{B0B5F83F-8527-4AA2-8E57-E26E20B9ABEC}"/>
              </a:ext>
            </a:extLst>
          </p:cNvPr>
          <p:cNvSpPr>
            <a:spLocks noChangeAspect="1" noChangeArrowheads="1" noTextEdit="1"/>
          </p:cNvSpPr>
          <p:nvPr userDrawn="1"/>
        </p:nvSpPr>
        <p:spPr bwMode="auto">
          <a:xfrm>
            <a:off x="2650667" y="2022223"/>
            <a:ext cx="3842669" cy="118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686" tIns="34843" rIns="69686" bIns="34843" numCol="1" anchor="t" anchorCtr="0" compatLnSpc="1">
            <a:prstTxWarp prst="textNoShape">
              <a:avLst/>
            </a:prstTxWarp>
          </a:bodyPr>
          <a:lstStyle/>
          <a:p>
            <a:pPr algn="ctr" defTabSz="696847"/>
            <a:r>
              <a:rPr lang="en-IN" sz="6100" dirty="0">
                <a:solidFill>
                  <a:srgbClr val="595959"/>
                </a:solidFill>
              </a:rPr>
              <a:t>Thank you</a:t>
            </a:r>
          </a:p>
        </p:txBody>
      </p:sp>
      <p:grpSp>
        <p:nvGrpSpPr>
          <p:cNvPr id="8" name="Group 7">
            <a:extLst>
              <a:ext uri="{FF2B5EF4-FFF2-40B4-BE49-F238E27FC236}">
                <a16:creationId xmlns:a16="http://schemas.microsoft.com/office/drawing/2014/main" id="{7F8B8839-2DE8-4E32-AACE-5718126A1761}"/>
              </a:ext>
            </a:extLst>
          </p:cNvPr>
          <p:cNvGrpSpPr/>
          <p:nvPr userDrawn="1"/>
        </p:nvGrpSpPr>
        <p:grpSpPr>
          <a:xfrm>
            <a:off x="291315" y="3741822"/>
            <a:ext cx="8515330" cy="758096"/>
            <a:chOff x="388418" y="4989095"/>
            <a:chExt cx="11353773" cy="1010794"/>
          </a:xfrm>
        </p:grpSpPr>
        <p:cxnSp>
          <p:nvCxnSpPr>
            <p:cNvPr id="9" name="Straight Connector 8">
              <a:extLst>
                <a:ext uri="{FF2B5EF4-FFF2-40B4-BE49-F238E27FC236}">
                  <a16:creationId xmlns:a16="http://schemas.microsoft.com/office/drawing/2014/main" id="{493061BB-6E88-49D5-96AC-0D4B954CFE65}"/>
                </a:ext>
              </a:extLst>
            </p:cNvPr>
            <p:cNvCxnSpPr/>
            <p:nvPr userDrawn="1"/>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EF8E9F-DDCB-4541-A42F-60DCBE2D01F7}"/>
                </a:ext>
              </a:extLst>
            </p:cNvPr>
            <p:cNvCxnSpPr/>
            <p:nvPr userDrawn="1"/>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5E21C7-F0FC-40D8-9ED6-3186344B50E3}"/>
                </a:ext>
              </a:extLst>
            </p:cNvPr>
            <p:cNvCxnSpPr/>
            <p:nvPr userDrawn="1"/>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F9EBE0-1E6B-4658-8793-8756CA68361A}"/>
                </a:ext>
              </a:extLst>
            </p:cNvPr>
            <p:cNvCxnSpPr/>
            <p:nvPr userDrawn="1"/>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CCAEF2-56FF-434C-A027-5AC490A216F8}"/>
                </a:ext>
              </a:extLst>
            </p:cNvPr>
            <p:cNvCxnSpPr/>
            <p:nvPr userDrawn="1"/>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5EF6AD-A134-4584-BD4C-16BF16437488}"/>
                </a:ext>
              </a:extLst>
            </p:cNvPr>
            <p:cNvCxnSpPr/>
            <p:nvPr userDrawn="1"/>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7E9512F-07E0-4A16-9DA9-947B2A8C3B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8" name="Picture 17">
            <a:extLst>
              <a:ext uri="{FF2B5EF4-FFF2-40B4-BE49-F238E27FC236}">
                <a16:creationId xmlns:a16="http://schemas.microsoft.com/office/drawing/2014/main" id="{D00E8AED-823F-4FE2-A1E5-33EBECA3A3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9219" y="354615"/>
            <a:ext cx="1707598" cy="1433321"/>
          </a:xfrm>
          <a:prstGeom prst="rect">
            <a:avLst/>
          </a:prstGeom>
        </p:spPr>
      </p:pic>
      <p:pic>
        <p:nvPicPr>
          <p:cNvPr id="19" name="Picture 18">
            <a:extLst>
              <a:ext uri="{FF2B5EF4-FFF2-40B4-BE49-F238E27FC236}">
                <a16:creationId xmlns:a16="http://schemas.microsoft.com/office/drawing/2014/main" id="{BC4C3551-2C7A-40BB-8A32-75878B1B01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5832" y="354615"/>
            <a:ext cx="1707598" cy="1433321"/>
          </a:xfrm>
          <a:prstGeom prst="rect">
            <a:avLst/>
          </a:prstGeom>
        </p:spPr>
      </p:pic>
    </p:spTree>
    <p:extLst>
      <p:ext uri="{BB962C8B-B14F-4D97-AF65-F5344CB8AC3E}">
        <p14:creationId xmlns:p14="http://schemas.microsoft.com/office/powerpoint/2010/main" val="3725734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456805" y="4868865"/>
            <a:ext cx="2057400" cy="273844"/>
          </a:xfrm>
        </p:spPr>
        <p:txBody>
          <a:bodyPr/>
          <a:lstStyle>
            <a:lvl1pPr algn="ctr">
              <a:defRPr>
                <a:solidFill>
                  <a:schemeClr val="bg1"/>
                </a:solidFill>
              </a:defRPr>
            </a:lvl1pPr>
          </a:lstStyle>
          <a:p>
            <a:fld id="{408A3319-5104-4E46-B7BB-4F68F196E486}" type="slidenum">
              <a:rPr lang="en-IN" smtClean="0">
                <a:solidFill>
                  <a:srgbClr val="FFFFFF"/>
                </a:solidFill>
              </a:rPr>
              <a:pPr/>
              <a:t>‹#›</a:t>
            </a:fld>
            <a:endParaRPr lang="en-IN">
              <a:solidFill>
                <a:srgbClr val="FFFFFF"/>
              </a:solidFill>
            </a:endParaRPr>
          </a:p>
        </p:txBody>
      </p:sp>
      <p:sp>
        <p:nvSpPr>
          <p:cNvPr id="5" name="Rectangle 4"/>
          <p:cNvSpPr/>
          <p:nvPr userDrawn="1"/>
        </p:nvSpPr>
        <p:spPr>
          <a:xfrm>
            <a:off x="113648" y="4908640"/>
            <a:ext cx="1502655" cy="192360"/>
          </a:xfrm>
          <a:prstGeom prst="rect">
            <a:avLst/>
          </a:prstGeom>
          <a:noFill/>
        </p:spPr>
        <p:txBody>
          <a:bodyPr wrap="none" lIns="68580" tIns="34290" rIns="68580" bIns="34290">
            <a:spAutoFit/>
          </a:bodyPr>
          <a:lstStyle/>
          <a:p>
            <a:pPr defTabSz="914264"/>
            <a:r>
              <a:rPr lang="en-US" sz="800" b="1">
                <a:solidFill>
                  <a:srgbClr val="FFFFFF"/>
                </a:solidFill>
                <a:latin typeface="Arial" panose="020B0604020202020204" pitchFamily="34" charset="0"/>
                <a:cs typeface="Arial" panose="020B0604020202020204" pitchFamily="34" charset="0"/>
              </a:rPr>
              <a:t>Agility | </a:t>
            </a:r>
            <a:r>
              <a:rPr lang="en-US" sz="800" b="1">
                <a:solidFill>
                  <a:srgbClr val="C0D72F"/>
                </a:solidFill>
                <a:latin typeface="Arial" panose="020B0604020202020204" pitchFamily="34" charset="0"/>
                <a:cs typeface="Arial" panose="020B0604020202020204" pitchFamily="34" charset="0"/>
              </a:rPr>
              <a:t>Flexibility </a:t>
            </a:r>
            <a:r>
              <a:rPr lang="en-US" sz="800" b="1">
                <a:solidFill>
                  <a:srgbClr val="FFFFFF"/>
                </a:solidFill>
                <a:latin typeface="Arial" panose="020B0604020202020204" pitchFamily="34" charset="0"/>
                <a:cs typeface="Arial" panose="020B0604020202020204" pitchFamily="34" charset="0"/>
              </a:rPr>
              <a:t>| Choices</a:t>
            </a:r>
            <a:endParaRPr lang="en-US" sz="700" b="1">
              <a:solidFill>
                <a:srgbClr val="FFFFFF"/>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3"/>
          </p:nvPr>
        </p:nvSpPr>
        <p:spPr>
          <a:xfrm>
            <a:off x="178619" y="649605"/>
            <a:ext cx="8782503" cy="3525838"/>
          </a:xfrm>
          <a:prstGeom prst="rect">
            <a:avLst/>
          </a:prstGeom>
        </p:spPr>
        <p:txBody>
          <a:bodyPr/>
          <a:lstStyle>
            <a:lvl1pPr>
              <a:defRPr sz="1200">
                <a:latin typeface="Arial" panose="020B0604020202020204" pitchFamily="34" charset="0"/>
                <a:cs typeface="Arial" panose="020B0604020202020204" pitchFamily="34" charset="0"/>
              </a:defRPr>
            </a:lvl1pPr>
            <a:lvl2pPr marL="514325" indent="-171442">
              <a:buFont typeface="Wingdings" panose="05000000000000000000" pitchFamily="2" charset="2"/>
              <a:buChar char="§"/>
              <a:defRPr sz="1200">
                <a:latin typeface="Arial" panose="020B0604020202020204" pitchFamily="34" charset="0"/>
                <a:cs typeface="Arial" panose="020B0604020202020204" pitchFamily="34" charset="0"/>
              </a:defRPr>
            </a:lvl2pPr>
            <a:lvl3pPr marL="857207" indent="-171442">
              <a:buFont typeface="Courier New" panose="02070309020205020404" pitchFamily="49" charset="0"/>
              <a:buChar char="o"/>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Text Placeholder 5"/>
          <p:cNvSpPr>
            <a:spLocks noGrp="1"/>
          </p:cNvSpPr>
          <p:nvPr>
            <p:ph type="body" sz="quarter" idx="14" hasCustomPrompt="1"/>
          </p:nvPr>
        </p:nvSpPr>
        <p:spPr>
          <a:xfrm>
            <a:off x="101009" y="8710"/>
            <a:ext cx="7240587" cy="531768"/>
          </a:xfrm>
          <a:prstGeom prst="rect">
            <a:avLst/>
          </a:prstGeom>
        </p:spPr>
        <p:txBody>
          <a:bodyPr anchor="ctr"/>
          <a:lstStyle>
            <a:lvl1pPr marL="0" indent="0">
              <a:buNone/>
              <a:defRPr b="1">
                <a:latin typeface="Arial Narrow" panose="020B0606020202030204" pitchFamily="34" charset="0"/>
              </a:defRPr>
            </a:lvl1pPr>
          </a:lstStyle>
          <a:p>
            <a:pPr lvl="0"/>
            <a:r>
              <a:rPr lang="en-US"/>
              <a:t>HEADING</a:t>
            </a:r>
            <a:endParaRPr lang="en-IN"/>
          </a:p>
        </p:txBody>
      </p:sp>
    </p:spTree>
    <p:extLst>
      <p:ext uri="{BB962C8B-B14F-4D97-AF65-F5344CB8AC3E}">
        <p14:creationId xmlns:p14="http://schemas.microsoft.com/office/powerpoint/2010/main" val="13058426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sify_white_plain"/>
          <p:cNvPicPr>
            <a:picLocks noChangeAspect="1" noChangeArrowheads="1"/>
          </p:cNvPicPr>
          <p:nvPr/>
        </p:nvPicPr>
        <p:blipFill>
          <a:blip r:embed="rId2" cstate="print"/>
          <a:srcRect/>
          <a:stretch>
            <a:fillRect/>
          </a:stretch>
        </p:blipFill>
        <p:spPr bwMode="auto">
          <a:xfrm>
            <a:off x="1" y="0"/>
            <a:ext cx="9140825" cy="5144691"/>
          </a:xfrm>
          <a:prstGeom prst="rect">
            <a:avLst/>
          </a:prstGeom>
          <a:noFill/>
          <a:ln w="9525">
            <a:noFill/>
            <a:miter lim="800000"/>
            <a:headEnd/>
            <a:tailEnd/>
          </a:ln>
        </p:spPr>
      </p:pic>
      <p:sp>
        <p:nvSpPr>
          <p:cNvPr id="350214" name="Rectangle 6"/>
          <p:cNvSpPr>
            <a:spLocks noGrp="1" noChangeArrowheads="1"/>
          </p:cNvSpPr>
          <p:nvPr>
            <p:ph type="ctrTitle"/>
          </p:nvPr>
        </p:nvSpPr>
        <p:spPr>
          <a:xfrm>
            <a:off x="685800" y="1597820"/>
            <a:ext cx="7772400" cy="1102519"/>
          </a:xfrm>
        </p:spPr>
        <p:txBody>
          <a:bodyPr/>
          <a:lstStyle>
            <a:lvl1pPr algn="ctr">
              <a:defRPr/>
            </a:lvl1pPr>
          </a:lstStyle>
          <a:p>
            <a:r>
              <a:rPr lang="en-US"/>
              <a:t>Click to edit Master title style</a:t>
            </a:r>
            <a:endParaRPr lang="en-IN"/>
          </a:p>
        </p:txBody>
      </p:sp>
      <p:sp>
        <p:nvSpPr>
          <p:cNvPr id="350215" name="Rectangle 7"/>
          <p:cNvSpPr>
            <a:spLocks noGrp="1" noChangeArrowheads="1"/>
          </p:cNvSpPr>
          <p:nvPr>
            <p:ph type="subTitle" sz="quarter" idx="1"/>
          </p:nvPr>
        </p:nvSpPr>
        <p:spPr>
          <a:xfrm>
            <a:off x="1371600" y="2914650"/>
            <a:ext cx="6400800" cy="1314450"/>
          </a:xfrm>
        </p:spPr>
        <p:txBody>
          <a:bodyPr/>
          <a:lstStyle>
            <a:lvl1pPr marL="0" indent="0" algn="ctr">
              <a:buFont typeface="Wingdings" pitchFamily="2" charset="2"/>
              <a:buNone/>
              <a:defRPr/>
            </a:lvl1pPr>
          </a:lstStyle>
          <a:p>
            <a:r>
              <a:rPr lang="en-US"/>
              <a:t>Click to edit Master subtitle style</a:t>
            </a:r>
            <a:endParaRPr lang="en-IN"/>
          </a:p>
        </p:txBody>
      </p:sp>
      <p:sp>
        <p:nvSpPr>
          <p:cNvPr id="5" name="Rectangle 3"/>
          <p:cNvSpPr>
            <a:spLocks noGrp="1" noChangeArrowheads="1"/>
          </p:cNvSpPr>
          <p:nvPr>
            <p:ph type="dt" sz="half" idx="10"/>
          </p:nvPr>
        </p:nvSpPr>
        <p:spPr/>
        <p:txBody>
          <a:bodyPr/>
          <a:lstStyle>
            <a:lvl1pPr>
              <a:defRPr/>
            </a:lvl1pPr>
          </a:lstStyle>
          <a:p>
            <a:pPr>
              <a:defRPr/>
            </a:pPr>
            <a:fld id="{AEFACFED-6A5B-418D-9B6C-9D172F114C17}" type="datetimeFigureOut">
              <a:rPr lang="en-US"/>
              <a:pPr>
                <a:defRPr/>
              </a:pPr>
              <a:t>4/14/2022</a:t>
            </a:fld>
            <a:endParaRPr lang="en-US" dirty="0"/>
          </a:p>
        </p:txBody>
      </p:sp>
      <p:sp>
        <p:nvSpPr>
          <p:cNvPr id="6" name="Rectangle 4"/>
          <p:cNvSpPr>
            <a:spLocks noGrp="1" noChangeArrowheads="1"/>
          </p:cNvSpPr>
          <p:nvPr>
            <p:ph type="ftr" sz="quarter" idx="11"/>
          </p:nvPr>
        </p:nvSpPr>
        <p:spPr/>
        <p:txBody>
          <a:bodyPr/>
          <a:lstStyle>
            <a:lvl1pPr>
              <a:defRPr/>
            </a:lvl1pPr>
          </a:lstStyle>
          <a:p>
            <a:pPr>
              <a:defRPr/>
            </a:pPr>
            <a:endParaRPr lang="en-US" dirty="0"/>
          </a:p>
        </p:txBody>
      </p:sp>
      <p:sp>
        <p:nvSpPr>
          <p:cNvPr id="7" name="Rectangle 5"/>
          <p:cNvSpPr>
            <a:spLocks noGrp="1" noChangeArrowheads="1"/>
          </p:cNvSpPr>
          <p:nvPr>
            <p:ph type="sldNum" sz="quarter" idx="12"/>
          </p:nvPr>
        </p:nvSpPr>
        <p:spPr/>
        <p:txBody>
          <a:bodyPr/>
          <a:lstStyle>
            <a:lvl1pPr>
              <a:defRPr/>
            </a:lvl1pPr>
          </a:lstStyle>
          <a:p>
            <a:pPr>
              <a:defRPr/>
            </a:pPr>
            <a:fld id="{9AC9271E-C543-44A8-9215-A8575211476F}" type="slidenum">
              <a:rPr lang="en-US"/>
              <a:pPr>
                <a:defRPr/>
              </a:pPr>
              <a:t>‹#›</a:t>
            </a:fld>
            <a:endParaRPr lang="en-US" dirty="0"/>
          </a:p>
        </p:txBody>
      </p:sp>
    </p:spTree>
    <p:extLst>
      <p:ext uri="{BB962C8B-B14F-4D97-AF65-F5344CB8AC3E}">
        <p14:creationId xmlns:p14="http://schemas.microsoft.com/office/powerpoint/2010/main" val="218892115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fld id="{B074E266-2A25-406C-84F6-7359AA74F9CC}" type="datetimeFigureOut">
              <a:rPr lang="en-US"/>
              <a:pPr>
                <a:defRPr/>
              </a:pPr>
              <a:t>4/14/2022</a:t>
            </a:fld>
            <a:endParaRPr lang="en-US" dirty="0"/>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a:lvl1pPr>
          </a:lstStyle>
          <a:p>
            <a:pPr>
              <a:defRPr/>
            </a:pPr>
            <a:fld id="{402A05C3-261F-4495-B9DA-C3CBCD82F66C}" type="slidenum">
              <a:rPr lang="en-US"/>
              <a:pPr>
                <a:defRPr/>
              </a:pPr>
              <a:t>‹#›</a:t>
            </a:fld>
            <a:endParaRPr lang="en-US" dirty="0"/>
          </a:p>
        </p:txBody>
      </p:sp>
    </p:spTree>
    <p:extLst>
      <p:ext uri="{BB962C8B-B14F-4D97-AF65-F5344CB8AC3E}">
        <p14:creationId xmlns:p14="http://schemas.microsoft.com/office/powerpoint/2010/main" val="40829099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fld id="{6589C04F-B99F-4C45-966A-BB961D954576}" type="datetimeFigureOut">
              <a:rPr lang="en-US"/>
              <a:pPr>
                <a:defRPr/>
              </a:pPr>
              <a:t>4/14/2022</a:t>
            </a:fld>
            <a:endParaRPr lang="en-US" dirty="0"/>
          </a:p>
        </p:txBody>
      </p:sp>
      <p:sp>
        <p:nvSpPr>
          <p:cNvPr id="5" name="Rectangle 4"/>
          <p:cNvSpPr>
            <a:spLocks noGrp="1" noChangeArrowheads="1"/>
          </p:cNvSpPr>
          <p:nvPr>
            <p:ph type="ftr" sz="quarter" idx="11"/>
          </p:nvPr>
        </p:nvSpPr>
        <p:spPr>
          <a:ln/>
        </p:spPr>
        <p:txBody>
          <a:bodyPr/>
          <a:lstStyle>
            <a:lvl1pPr>
              <a:defRPr/>
            </a:lvl1pPr>
          </a:lstStyle>
          <a:p>
            <a:pPr>
              <a:defRPr/>
            </a:pPr>
            <a:r>
              <a:rPr lang="en-US" dirty="0"/>
              <a:t>Internal &amp; Confidential</a:t>
            </a:r>
          </a:p>
        </p:txBody>
      </p:sp>
      <p:sp>
        <p:nvSpPr>
          <p:cNvPr id="6" name="Rectangle 5"/>
          <p:cNvSpPr>
            <a:spLocks noGrp="1" noChangeArrowheads="1"/>
          </p:cNvSpPr>
          <p:nvPr>
            <p:ph type="sldNum" sz="quarter" idx="12"/>
          </p:nvPr>
        </p:nvSpPr>
        <p:spPr>
          <a:ln/>
        </p:spPr>
        <p:txBody>
          <a:bodyPr/>
          <a:lstStyle>
            <a:lvl1pPr>
              <a:defRPr/>
            </a:lvl1pPr>
          </a:lstStyle>
          <a:p>
            <a:pPr>
              <a:defRPr/>
            </a:pPr>
            <a:fld id="{9E91597F-C7C1-425A-9A00-4DF27E803D59}" type="slidenum">
              <a:rPr lang="en-US"/>
              <a:pPr>
                <a:defRPr/>
              </a:pPr>
              <a:t>‹#›</a:t>
            </a:fld>
            <a:endParaRPr lang="en-US" dirty="0"/>
          </a:p>
        </p:txBody>
      </p:sp>
    </p:spTree>
    <p:extLst>
      <p:ext uri="{BB962C8B-B14F-4D97-AF65-F5344CB8AC3E}">
        <p14:creationId xmlns:p14="http://schemas.microsoft.com/office/powerpoint/2010/main" val="131548852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1650"/>
            <a:ext cx="4038600" cy="28575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1650"/>
            <a:ext cx="4038600" cy="28575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fld id="{A3CFCCC3-7DDE-44CF-8E54-EFEC553AD260}" type="datetimeFigureOut">
              <a:rPr lang="en-US"/>
              <a:pPr>
                <a:defRPr/>
              </a:pPr>
              <a:t>4/14/2022</a:t>
            </a:fld>
            <a:endParaRPr lang="en-US" dirty="0"/>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a:lvl1pPr>
          </a:lstStyle>
          <a:p>
            <a:pPr>
              <a:defRPr/>
            </a:pPr>
            <a:fld id="{EAB21506-5AB8-4FDF-BC21-6EB4C7C0AE97}" type="slidenum">
              <a:rPr lang="en-US"/>
              <a:pPr>
                <a:defRPr/>
              </a:pPr>
              <a:t>‹#›</a:t>
            </a:fld>
            <a:endParaRPr lang="en-US" dirty="0"/>
          </a:p>
        </p:txBody>
      </p:sp>
    </p:spTree>
    <p:extLst>
      <p:ext uri="{BB962C8B-B14F-4D97-AF65-F5344CB8AC3E}">
        <p14:creationId xmlns:p14="http://schemas.microsoft.com/office/powerpoint/2010/main" val="188370157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fld id="{911CE645-2765-4AB0-95F1-DEFBE04C91F5}" type="datetimeFigureOut">
              <a:rPr lang="en-US"/>
              <a:pPr>
                <a:defRPr/>
              </a:pPr>
              <a:t>4/14/2022</a:t>
            </a:fld>
            <a:endParaRPr lang="en-US" dirty="0"/>
          </a:p>
        </p:txBody>
      </p:sp>
      <p:sp>
        <p:nvSpPr>
          <p:cNvPr id="8"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5"/>
          <p:cNvSpPr>
            <a:spLocks noGrp="1" noChangeArrowheads="1"/>
          </p:cNvSpPr>
          <p:nvPr>
            <p:ph type="sldNum" sz="quarter" idx="12"/>
          </p:nvPr>
        </p:nvSpPr>
        <p:spPr>
          <a:ln/>
        </p:spPr>
        <p:txBody>
          <a:bodyPr/>
          <a:lstStyle>
            <a:lvl1pPr>
              <a:defRPr/>
            </a:lvl1pPr>
          </a:lstStyle>
          <a:p>
            <a:pPr>
              <a:defRPr/>
            </a:pPr>
            <a:fld id="{2A6E15A1-C6BF-4090-BDB4-CF08D34F98C1}" type="slidenum">
              <a:rPr lang="en-US"/>
              <a:pPr>
                <a:defRPr/>
              </a:pPr>
              <a:t>‹#›</a:t>
            </a:fld>
            <a:endParaRPr lang="en-US" dirty="0"/>
          </a:p>
        </p:txBody>
      </p:sp>
    </p:spTree>
    <p:extLst>
      <p:ext uri="{BB962C8B-B14F-4D97-AF65-F5344CB8AC3E}">
        <p14:creationId xmlns:p14="http://schemas.microsoft.com/office/powerpoint/2010/main" val="25003082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367201"/>
            <a:ext cx="7538400" cy="369332"/>
          </a:xfrm>
          <a:prstGeom prst="rect">
            <a:avLst/>
          </a:prstGeom>
        </p:spPr>
        <p:txBody>
          <a:bodyPr anchor="b"/>
          <a:lstStyle>
            <a:lvl1pPr marL="0" marR="0" indent="0" algn="l" defTabSz="914286"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dirty="0" smtClean="0">
                <a:ln>
                  <a:noFill/>
                </a:ln>
                <a:solidFill>
                  <a:srgbClr val="595959"/>
                </a:solidFill>
                <a:effectLst/>
                <a:uLnTx/>
                <a:uFillTx/>
                <a:latin typeface="Trebuchet MS" pitchFamily="34" charset="0"/>
                <a:ea typeface="+mj-ea"/>
                <a:cs typeface="+mj-cs"/>
              </a:defRPr>
            </a:lvl1pPr>
          </a:lstStyle>
          <a:p>
            <a:pPr marL="0" marR="0" lvl="0" indent="0" algn="l" defTabSz="914286"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3" name="Text Placeholder 2"/>
          <p:cNvSpPr>
            <a:spLocks noGrp="1"/>
          </p:cNvSpPr>
          <p:nvPr>
            <p:ph type="body" idx="1" hasCustomPrompt="1"/>
          </p:nvPr>
        </p:nvSpPr>
        <p:spPr>
          <a:xfrm>
            <a:off x="324000" y="1025124"/>
            <a:ext cx="4104000" cy="215444"/>
          </a:xfrm>
        </p:spPr>
        <p:txBody>
          <a:bodyPr wrap="square" rIns="0" bIns="0" anchor="ctr">
            <a:spAutoFit/>
          </a:bodyPr>
          <a:lstStyle>
            <a:lvl1pPr marL="0" indent="0">
              <a:buNone/>
              <a:defRPr kumimoji="0" lang="en-US" sz="1400"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vl2pPr marL="457143" indent="0">
              <a:buNone/>
              <a:defRPr sz="2000" b="1"/>
            </a:lvl2pPr>
            <a:lvl3pPr marL="914286" indent="0">
              <a:buNone/>
              <a:defRPr sz="1800" b="1"/>
            </a:lvl3pPr>
            <a:lvl4pPr marL="1371429" indent="0">
              <a:buNone/>
              <a:defRPr sz="1600" b="1"/>
            </a:lvl4pPr>
            <a:lvl5pPr marL="1828572" indent="0">
              <a:buNone/>
              <a:defRPr sz="1600" b="1"/>
            </a:lvl5pPr>
            <a:lvl6pPr marL="2285715" indent="0">
              <a:buNone/>
              <a:defRPr sz="1600" b="1"/>
            </a:lvl6pPr>
            <a:lvl7pPr marL="2742857" indent="0">
              <a:buNone/>
              <a:defRPr sz="1600" b="1"/>
            </a:lvl7pPr>
            <a:lvl8pPr marL="3200001" indent="0">
              <a:buNone/>
              <a:defRPr sz="1600" b="1"/>
            </a:lvl8pPr>
            <a:lvl9pPr marL="3657143" indent="0">
              <a:buNone/>
              <a:defRPr sz="1600" b="1"/>
            </a:lvl9pPr>
          </a:lstStyle>
          <a:p>
            <a:pPr marL="0" marR="0" lvl="0" indent="0" algn="l" defTabSz="914286"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4" name="Content Placeholder 3"/>
          <p:cNvSpPr>
            <a:spLocks noGrp="1"/>
          </p:cNvSpPr>
          <p:nvPr>
            <p:ph sz="half" idx="2" hasCustomPrompt="1"/>
          </p:nvPr>
        </p:nvSpPr>
        <p:spPr>
          <a:xfrm>
            <a:off x="323999" y="1333501"/>
            <a:ext cx="4104000" cy="3351213"/>
          </a:xfrm>
        </p:spPr>
        <p:txBody>
          <a:bodyPr tIns="0">
            <a:normAutofit/>
          </a:bodyPr>
          <a:lstStyle>
            <a:lvl1pPr marL="226772" indent="-226772">
              <a:lnSpc>
                <a:spcPct val="100000"/>
              </a:lnSpc>
              <a:spcBef>
                <a:spcPts val="400"/>
              </a:spcBef>
              <a:buFont typeface="Wingdings" panose="05000000000000000000" pitchFamily="2" charset="2"/>
              <a:buChar char="§"/>
              <a:defRPr lang="en-US" sz="1400" kern="1200" dirty="0" smtClean="0">
                <a:solidFill>
                  <a:srgbClr val="595959"/>
                </a:solidFill>
                <a:latin typeface="Trebuchet MS" pitchFamily="34" charset="0"/>
                <a:ea typeface="+mn-ea"/>
                <a:cs typeface="+mn-cs"/>
              </a:defRPr>
            </a:lvl1pPr>
            <a:lvl2pPr marL="568729">
              <a:lnSpc>
                <a:spcPct val="100000"/>
              </a:lnSpc>
              <a:spcBef>
                <a:spcPts val="400"/>
              </a:spcBef>
              <a:defRPr sz="12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735514" y="1025124"/>
            <a:ext cx="4086000" cy="215444"/>
          </a:xfrm>
        </p:spPr>
        <p:txBody>
          <a:bodyPr wrap="square" rIns="0" bIns="0" anchor="ctr">
            <a:spAutoFit/>
          </a:bodyPr>
          <a:lstStyle>
            <a:lvl1pPr marL="0" marR="0" indent="0" algn="l" defTabSz="914286" rtl="0" eaLnBrk="1" fontAlgn="auto" latinLnBrk="0" hangingPunct="1">
              <a:lnSpc>
                <a:spcPct val="100000"/>
              </a:lnSpc>
              <a:spcBef>
                <a:spcPct val="0"/>
              </a:spcBef>
              <a:spcAft>
                <a:spcPts val="0"/>
              </a:spcAft>
              <a:buClrTx/>
              <a:buSzTx/>
              <a:buFontTx/>
              <a:buNone/>
              <a:tabLst/>
              <a:defRPr kumimoji="0" lang="en-US" sz="1400"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vl2pPr marL="457143" indent="0">
              <a:buNone/>
              <a:defRPr sz="2000" b="1"/>
            </a:lvl2pPr>
            <a:lvl3pPr marL="914286" indent="0">
              <a:buNone/>
              <a:defRPr sz="1800" b="1"/>
            </a:lvl3pPr>
            <a:lvl4pPr marL="1371429" indent="0">
              <a:buNone/>
              <a:defRPr sz="1600" b="1"/>
            </a:lvl4pPr>
            <a:lvl5pPr marL="1828572" indent="0">
              <a:buNone/>
              <a:defRPr sz="1600" b="1"/>
            </a:lvl5pPr>
            <a:lvl6pPr marL="2285715" indent="0">
              <a:buNone/>
              <a:defRPr sz="1600" b="1"/>
            </a:lvl6pPr>
            <a:lvl7pPr marL="2742857" indent="0">
              <a:buNone/>
              <a:defRPr sz="1600" b="1"/>
            </a:lvl7pPr>
            <a:lvl8pPr marL="3200001" indent="0">
              <a:buNone/>
              <a:defRPr sz="1600" b="1"/>
            </a:lvl8pPr>
            <a:lvl9pPr marL="3657143" indent="0">
              <a:buNone/>
              <a:defRPr sz="1600" b="1"/>
            </a:lvl9pPr>
          </a:lstStyle>
          <a:p>
            <a:pPr marL="0" marR="0" lvl="0" indent="0" algn="l" defTabSz="914286"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6" name="Content Placeholder 5"/>
          <p:cNvSpPr>
            <a:spLocks noGrp="1"/>
          </p:cNvSpPr>
          <p:nvPr>
            <p:ph sz="quarter" idx="4" hasCustomPrompt="1"/>
          </p:nvPr>
        </p:nvSpPr>
        <p:spPr>
          <a:xfrm>
            <a:off x="4735513" y="1333501"/>
            <a:ext cx="4086000" cy="3351213"/>
          </a:xfrm>
        </p:spPr>
        <p:txBody>
          <a:bodyPr tIns="0"/>
          <a:lstStyle>
            <a:lvl1pPr marL="285750" indent="-285750">
              <a:buFont typeface="Wingdings" panose="05000000000000000000" pitchFamily="2" charset="2"/>
              <a:buChar char="§"/>
              <a:defRPr lang="en-US" sz="1400" kern="1200" dirty="0" smtClean="0">
                <a:solidFill>
                  <a:srgbClr val="595959"/>
                </a:solidFill>
                <a:latin typeface="Trebuchet MS" pitchFamily="34" charset="0"/>
                <a:ea typeface="+mn-ea"/>
                <a:cs typeface="+mn-cs"/>
              </a:defRPr>
            </a:lvl1pPr>
            <a:lvl2pPr marL="568729" indent="-285714">
              <a:defRPr lang="en-US" sz="1200" kern="1200" dirty="0" smtClean="0">
                <a:solidFill>
                  <a:srgbClr val="595959"/>
                </a:solidFill>
                <a:latin typeface="Trebuchet MS" pitchFamily="34" charset="0"/>
                <a:ea typeface="+mn-ea"/>
                <a:cs typeface="+mn-cs"/>
              </a:defRPr>
            </a:lvl2pPr>
            <a:lvl3pPr marL="1142857" indent="-228571">
              <a:defRPr lang="en-US" sz="1400" kern="1200" dirty="0" smtClean="0">
                <a:solidFill>
                  <a:srgbClr val="595959"/>
                </a:solidFill>
                <a:latin typeface="Trebuchet MS" pitchFamily="34" charset="0"/>
                <a:ea typeface="+mn-ea"/>
                <a:cs typeface="+mn-cs"/>
              </a:defRPr>
            </a:lvl3pPr>
            <a:lvl4pPr marL="1600000" indent="-228571">
              <a:defRPr lang="en-US" sz="1200" kern="1200" dirty="0" smtClean="0">
                <a:solidFill>
                  <a:srgbClr val="595959"/>
                </a:solidFill>
                <a:latin typeface="Trebuchet MS" pitchFamily="34" charset="0"/>
                <a:ea typeface="+mn-ea"/>
                <a:cs typeface="+mn-cs"/>
              </a:defRPr>
            </a:lvl4pPr>
            <a:lvl5pPr marL="2057143" indent="-228571">
              <a:defRPr lang="en-US" sz="1200" kern="1200" dirty="0">
                <a:solidFill>
                  <a:srgbClr val="595959"/>
                </a:solidFill>
                <a:latin typeface="Trebuchet MS" pitchFamily="34" charset="0"/>
                <a:ea typeface="+mn-ea"/>
                <a:cs typeface="+mn-cs"/>
              </a:defRPr>
            </a:lvl5pPr>
            <a:lvl6pPr>
              <a:defRPr sz="1600"/>
            </a:lvl6pPr>
            <a:lvl7pPr>
              <a:defRPr sz="1600"/>
            </a:lvl7pPr>
            <a:lvl8pPr>
              <a:defRPr sz="1600"/>
            </a:lvl8pPr>
            <a:lvl9pPr>
              <a:defRPr sz="1600"/>
            </a:lvl9pPr>
          </a:lstStyle>
          <a:p>
            <a:pPr marL="226772" lvl="0" indent="-226772" algn="l" defTabSz="914286" rtl="0" eaLnBrk="1" latinLnBrk="0" hangingPunct="1">
              <a:lnSpc>
                <a:spcPct val="100000"/>
              </a:lnSpc>
              <a:spcBef>
                <a:spcPts val="400"/>
              </a:spcBef>
              <a:buFont typeface="Wingdings" panose="05000000000000000000" pitchFamily="2" charset="2"/>
              <a:buChar char="§"/>
            </a:pPr>
            <a:r>
              <a:rPr lang="en-US" dirty="0"/>
              <a:t>Click to edit Master text styles</a:t>
            </a:r>
          </a:p>
          <a:p>
            <a:pPr marL="568729" lvl="1" indent="-285714" algn="l" defTabSz="914286" rtl="0" eaLnBrk="1" latinLnBrk="0" hangingPunct="1">
              <a:lnSpc>
                <a:spcPct val="100000"/>
              </a:lnSpc>
              <a:spcBef>
                <a:spcPts val="400"/>
              </a:spcBef>
              <a:buFont typeface="Arial" pitchFamily="34" charset="0"/>
              <a:buChar char="–"/>
            </a:pPr>
            <a:r>
              <a:rPr lang="en-US" dirty="0"/>
              <a:t>Second level</a:t>
            </a:r>
          </a:p>
          <a:p>
            <a:pPr marL="1142857" lvl="2" indent="-228571" algn="l" defTabSz="914286" rtl="0" eaLnBrk="1" latinLnBrk="0" hangingPunct="1">
              <a:lnSpc>
                <a:spcPct val="90000"/>
              </a:lnSpc>
              <a:spcBef>
                <a:spcPts val="600"/>
              </a:spcBef>
              <a:buFont typeface="Arial" pitchFamily="34" charset="0"/>
              <a:buChar char="•"/>
            </a:pPr>
            <a:r>
              <a:rPr lang="en-US" dirty="0"/>
              <a:t>Third level</a:t>
            </a:r>
          </a:p>
          <a:p>
            <a:pPr marL="1600000" lvl="3" indent="-228571" algn="l" defTabSz="914286" rtl="0" eaLnBrk="1" latinLnBrk="0" hangingPunct="1">
              <a:lnSpc>
                <a:spcPct val="90000"/>
              </a:lnSpc>
              <a:spcBef>
                <a:spcPts val="600"/>
              </a:spcBef>
              <a:buFont typeface="Arial" pitchFamily="34" charset="0"/>
              <a:buChar char="–"/>
            </a:pPr>
            <a:r>
              <a:rPr lang="en-US" dirty="0"/>
              <a:t>Fourth level</a:t>
            </a:r>
          </a:p>
          <a:p>
            <a:pPr marL="2057143" lvl="4" indent="-228571" algn="l" defTabSz="914286" rtl="0" eaLnBrk="1" latinLnBrk="0" hangingPunct="1">
              <a:lnSpc>
                <a:spcPct val="90000"/>
              </a:lnSpc>
              <a:spcBef>
                <a:spcPts val="600"/>
              </a:spcBef>
              <a:buFont typeface="Arial" pitchFamily="34" charset="0"/>
              <a:buChar char="»"/>
            </a:pPr>
            <a:r>
              <a:rPr lang="en-US" dirty="0"/>
              <a:t>Fifth level</a:t>
            </a:r>
          </a:p>
        </p:txBody>
      </p:sp>
      <p:sp>
        <p:nvSpPr>
          <p:cNvPr id="9" name="Slide Number Placeholder 8"/>
          <p:cNvSpPr>
            <a:spLocks noGrp="1"/>
          </p:cNvSpPr>
          <p:nvPr>
            <p:ph type="sldNum" sz="quarter" idx="12"/>
          </p:nvPr>
        </p:nvSpPr>
        <p:spPr/>
        <p:txBody>
          <a:bodyPr/>
          <a:lstStyle/>
          <a:p>
            <a:fld id="{D6AB342A-830E-438F-A6A8-BEDF509AB0A8}"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fld id="{FDBC67BE-DADE-46CD-95CC-B25D417063DC}" type="datetimeFigureOut">
              <a:rPr lang="en-US"/>
              <a:pPr>
                <a:defRPr/>
              </a:pPr>
              <a:t>4/14/2022</a:t>
            </a:fld>
            <a:endParaRPr lang="en-US" dirty="0"/>
          </a:p>
        </p:txBody>
      </p:sp>
      <p:sp>
        <p:nvSpPr>
          <p:cNvPr id="4"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5"/>
          <p:cNvSpPr>
            <a:spLocks noGrp="1" noChangeArrowheads="1"/>
          </p:cNvSpPr>
          <p:nvPr>
            <p:ph type="sldNum" sz="quarter" idx="12"/>
          </p:nvPr>
        </p:nvSpPr>
        <p:spPr>
          <a:ln/>
        </p:spPr>
        <p:txBody>
          <a:bodyPr/>
          <a:lstStyle>
            <a:lvl1pPr>
              <a:defRPr/>
            </a:lvl1pPr>
          </a:lstStyle>
          <a:p>
            <a:pPr>
              <a:defRPr/>
            </a:pPr>
            <a:fld id="{BA508968-1E7F-4A4D-BC0D-8E154324F7C7}" type="slidenum">
              <a:rPr lang="en-US"/>
              <a:pPr>
                <a:defRPr/>
              </a:pPr>
              <a:t>‹#›</a:t>
            </a:fld>
            <a:endParaRPr lang="en-US" dirty="0"/>
          </a:p>
        </p:txBody>
      </p:sp>
    </p:spTree>
    <p:extLst>
      <p:ext uri="{BB962C8B-B14F-4D97-AF65-F5344CB8AC3E}">
        <p14:creationId xmlns:p14="http://schemas.microsoft.com/office/powerpoint/2010/main" val="155320831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fld id="{E2C697C8-8507-44D1-9E59-88371D462846}" type="datetimeFigureOut">
              <a:rPr lang="en-US"/>
              <a:pPr>
                <a:defRPr/>
              </a:pPr>
              <a:t>4/14/2022</a:t>
            </a:fld>
            <a:endParaRPr lang="en-US" dirty="0"/>
          </a:p>
        </p:txBody>
      </p:sp>
      <p:sp>
        <p:nvSpPr>
          <p:cNvPr id="3"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5"/>
          <p:cNvSpPr>
            <a:spLocks noGrp="1" noChangeArrowheads="1"/>
          </p:cNvSpPr>
          <p:nvPr>
            <p:ph type="sldNum" sz="quarter" idx="12"/>
          </p:nvPr>
        </p:nvSpPr>
        <p:spPr>
          <a:ln/>
        </p:spPr>
        <p:txBody>
          <a:bodyPr/>
          <a:lstStyle>
            <a:lvl1pPr>
              <a:defRPr/>
            </a:lvl1pPr>
          </a:lstStyle>
          <a:p>
            <a:pPr>
              <a:defRPr/>
            </a:pPr>
            <a:fld id="{67D5B2D1-5599-4AA3-81FF-7982DF1692E4}" type="slidenum">
              <a:rPr lang="en-US"/>
              <a:pPr>
                <a:defRPr/>
              </a:pPr>
              <a:t>‹#›</a:t>
            </a:fld>
            <a:endParaRPr lang="en-US" dirty="0"/>
          </a:p>
        </p:txBody>
      </p:sp>
    </p:spTree>
    <p:extLst>
      <p:ext uri="{BB962C8B-B14F-4D97-AF65-F5344CB8AC3E}">
        <p14:creationId xmlns:p14="http://schemas.microsoft.com/office/powerpoint/2010/main" val="12863914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fld id="{D1D12AD9-7FF1-4ACD-8856-57E2D3C817D3}" type="datetimeFigureOut">
              <a:rPr lang="en-US"/>
              <a:pPr>
                <a:defRPr/>
              </a:pPr>
              <a:t>4/14/2022</a:t>
            </a:fld>
            <a:endParaRPr lang="en-US" dirty="0"/>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a:lvl1pPr>
          </a:lstStyle>
          <a:p>
            <a:pPr>
              <a:defRPr/>
            </a:pPr>
            <a:fld id="{140E6E27-B2AC-4842-8D00-A5C6C298EEC4}" type="slidenum">
              <a:rPr lang="en-US"/>
              <a:pPr>
                <a:defRPr/>
              </a:pPr>
              <a:t>‹#›</a:t>
            </a:fld>
            <a:endParaRPr lang="en-US" dirty="0"/>
          </a:p>
        </p:txBody>
      </p:sp>
    </p:spTree>
    <p:extLst>
      <p:ext uri="{BB962C8B-B14F-4D97-AF65-F5344CB8AC3E}">
        <p14:creationId xmlns:p14="http://schemas.microsoft.com/office/powerpoint/2010/main" val="235609499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fld id="{963495E8-3921-44A5-B086-E59A4CAFE37A}" type="datetimeFigureOut">
              <a:rPr lang="en-US"/>
              <a:pPr>
                <a:defRPr/>
              </a:pPr>
              <a:t>4/14/2022</a:t>
            </a:fld>
            <a:endParaRPr lang="en-US" dirty="0"/>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a:lvl1pPr>
          </a:lstStyle>
          <a:p>
            <a:pPr>
              <a:defRPr/>
            </a:pPr>
            <a:fld id="{D7D4DFB0-62CD-4736-82C4-B8D9105D8A00}" type="slidenum">
              <a:rPr lang="en-US"/>
              <a:pPr>
                <a:defRPr/>
              </a:pPr>
              <a:t>‹#›</a:t>
            </a:fld>
            <a:endParaRPr lang="en-US" dirty="0"/>
          </a:p>
        </p:txBody>
      </p:sp>
    </p:spTree>
    <p:extLst>
      <p:ext uri="{BB962C8B-B14F-4D97-AF65-F5344CB8AC3E}">
        <p14:creationId xmlns:p14="http://schemas.microsoft.com/office/powerpoint/2010/main" val="112612126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fld id="{6C7038DA-89B7-43C1-97D1-0CB55380B558}" type="datetimeFigureOut">
              <a:rPr lang="en-US"/>
              <a:pPr>
                <a:defRPr/>
              </a:pPr>
              <a:t>4/14/2022</a:t>
            </a:fld>
            <a:endParaRPr lang="en-US" dirty="0"/>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a:lvl1pPr>
          </a:lstStyle>
          <a:p>
            <a:pPr>
              <a:defRPr/>
            </a:pPr>
            <a:fld id="{C298420E-14F8-4875-A435-0ED5051CF658}" type="slidenum">
              <a:rPr lang="en-US"/>
              <a:pPr>
                <a:defRPr/>
              </a:pPr>
              <a:t>‹#›</a:t>
            </a:fld>
            <a:endParaRPr lang="en-US" dirty="0"/>
          </a:p>
        </p:txBody>
      </p:sp>
    </p:spTree>
    <p:extLst>
      <p:ext uri="{BB962C8B-B14F-4D97-AF65-F5344CB8AC3E}">
        <p14:creationId xmlns:p14="http://schemas.microsoft.com/office/powerpoint/2010/main" val="96461784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2395"/>
            <a:ext cx="2057400" cy="452675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2395"/>
            <a:ext cx="6019800" cy="452675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fld id="{B2572B18-C172-4038-B965-3E4C6E8865AF}" type="datetimeFigureOut">
              <a:rPr lang="en-US"/>
              <a:pPr>
                <a:defRPr/>
              </a:pPr>
              <a:t>4/14/2022</a:t>
            </a:fld>
            <a:endParaRPr lang="en-US" dirty="0"/>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a:lvl1pPr>
          </a:lstStyle>
          <a:p>
            <a:pPr>
              <a:defRPr/>
            </a:pPr>
            <a:fld id="{5469E641-24E3-4EB8-A419-DA175D498A73}" type="slidenum">
              <a:rPr lang="en-US"/>
              <a:pPr>
                <a:defRPr/>
              </a:pPr>
              <a:t>‹#›</a:t>
            </a:fld>
            <a:endParaRPr lang="en-US" dirty="0"/>
          </a:p>
        </p:txBody>
      </p:sp>
    </p:spTree>
    <p:extLst>
      <p:ext uri="{BB962C8B-B14F-4D97-AF65-F5344CB8AC3E}">
        <p14:creationId xmlns:p14="http://schemas.microsoft.com/office/powerpoint/2010/main" val="310000423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latin typeface="Arial" pitchFamily="34" charset="0"/>
              </a:defRPr>
            </a:lvl1pPr>
          </a:lstStyle>
          <a:p>
            <a:pPr>
              <a:defRPr/>
            </a:pPr>
            <a:fld id="{76D00221-440B-4C41-8302-3F815466EE8D}" type="datetimeFigureOut">
              <a:rPr lang="en-US"/>
              <a:pPr>
                <a:defRPr/>
              </a:pPr>
              <a:t>4/14/2022</a:t>
            </a:fld>
            <a:endParaRPr lang="en-US" dirty="0"/>
          </a:p>
        </p:txBody>
      </p:sp>
      <p:sp>
        <p:nvSpPr>
          <p:cNvPr id="4" name="Footer Placeholder 3"/>
          <p:cNvSpPr>
            <a:spLocks noGrp="1"/>
          </p:cNvSpPr>
          <p:nvPr>
            <p:ph type="ftr" sz="quarter" idx="11"/>
          </p:nvPr>
        </p:nvSpPr>
        <p:spPr/>
        <p:txBody>
          <a:bodyPr/>
          <a:lstStyle>
            <a:lvl1pPr>
              <a:defRPr>
                <a:latin typeface="Arial"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atin typeface="Arial" pitchFamily="34" charset="0"/>
              </a:defRPr>
            </a:lvl1pPr>
          </a:lstStyle>
          <a:p>
            <a:pPr>
              <a:defRPr/>
            </a:pPr>
            <a:fld id="{316B2582-094C-4391-8FCE-1171B59D1DD8}" type="slidenum">
              <a:rPr lang="en-US"/>
              <a:pPr>
                <a:defRPr/>
              </a:pPr>
              <a:t>‹#›</a:t>
            </a:fld>
            <a:endParaRPr lang="en-US" dirty="0"/>
          </a:p>
        </p:txBody>
      </p:sp>
    </p:spTree>
    <p:extLst>
      <p:ext uri="{BB962C8B-B14F-4D97-AF65-F5344CB8AC3E}">
        <p14:creationId xmlns:p14="http://schemas.microsoft.com/office/powerpoint/2010/main" val="19758190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CBFFE66-0EBA-46FF-AA31-6E868A667A5F}"/>
              </a:ext>
            </a:extLst>
          </p:cNvPr>
          <p:cNvGrpSpPr/>
          <p:nvPr userDrawn="1"/>
        </p:nvGrpSpPr>
        <p:grpSpPr>
          <a:xfrm rot="16200000">
            <a:off x="3869478" y="1710689"/>
            <a:ext cx="1405044" cy="1808430"/>
            <a:chOff x="9651545" y="1652096"/>
            <a:chExt cx="1873392" cy="2411240"/>
          </a:xfrm>
        </p:grpSpPr>
        <p:sp>
          <p:nvSpPr>
            <p:cNvPr id="5" name="Rectangle 80">
              <a:extLst>
                <a:ext uri="{FF2B5EF4-FFF2-40B4-BE49-F238E27FC236}">
                  <a16:creationId xmlns:a16="http://schemas.microsoft.com/office/drawing/2014/main" id="{B147A8D9-A5C8-4EFF-B7D9-B384FA84D77C}"/>
                </a:ext>
              </a:extLst>
            </p:cNvPr>
            <p:cNvSpPr/>
            <p:nvPr/>
          </p:nvSpPr>
          <p:spPr>
            <a:xfrm rot="5400000" flipV="1">
              <a:off x="9154760" y="2148881"/>
              <a:ext cx="2408732" cy="1415161"/>
            </a:xfrm>
            <a:custGeom>
              <a:avLst/>
              <a:gdLst>
                <a:gd name="connsiteX0" fmla="*/ 0 w 5414181"/>
                <a:gd name="connsiteY0" fmla="*/ 0 h 1252700"/>
                <a:gd name="connsiteX1" fmla="*/ 5414181 w 5414181"/>
                <a:gd name="connsiteY1" fmla="*/ 0 h 1252700"/>
                <a:gd name="connsiteX2" fmla="*/ 5414181 w 5414181"/>
                <a:gd name="connsiteY2" fmla="*/ 1252700 h 1252700"/>
                <a:gd name="connsiteX3" fmla="*/ 0 w 5414181"/>
                <a:gd name="connsiteY3" fmla="*/ 1252700 h 1252700"/>
                <a:gd name="connsiteX4" fmla="*/ 0 w 5414181"/>
                <a:gd name="connsiteY4" fmla="*/ 0 h 1252700"/>
                <a:gd name="connsiteX0" fmla="*/ 0 w 5414181"/>
                <a:gd name="connsiteY0" fmla="*/ 242626 h 1495326"/>
                <a:gd name="connsiteX1" fmla="*/ 5414181 w 5414181"/>
                <a:gd name="connsiteY1" fmla="*/ 242626 h 1495326"/>
                <a:gd name="connsiteX2" fmla="*/ 5414181 w 5414181"/>
                <a:gd name="connsiteY2" fmla="*/ 1495326 h 1495326"/>
                <a:gd name="connsiteX3" fmla="*/ 0 w 5414181"/>
                <a:gd name="connsiteY3" fmla="*/ 1495326 h 1495326"/>
                <a:gd name="connsiteX4" fmla="*/ 0 w 5414181"/>
                <a:gd name="connsiteY4" fmla="*/ 242626 h 1495326"/>
                <a:gd name="connsiteX0" fmla="*/ 0 w 5414181"/>
                <a:gd name="connsiteY0" fmla="*/ 389229 h 1641929"/>
                <a:gd name="connsiteX1" fmla="*/ 5414181 w 5414181"/>
                <a:gd name="connsiteY1" fmla="*/ 389229 h 1641929"/>
                <a:gd name="connsiteX2" fmla="*/ 5414181 w 5414181"/>
                <a:gd name="connsiteY2" fmla="*/ 1641929 h 1641929"/>
                <a:gd name="connsiteX3" fmla="*/ 0 w 5414181"/>
                <a:gd name="connsiteY3" fmla="*/ 1641929 h 1641929"/>
                <a:gd name="connsiteX4" fmla="*/ 0 w 5414181"/>
                <a:gd name="connsiteY4" fmla="*/ 389229 h 1641929"/>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532632 h 1785332"/>
                <a:gd name="connsiteX1" fmla="*/ 5414181 w 5414181"/>
                <a:gd name="connsiteY1" fmla="*/ 532632 h 1785332"/>
                <a:gd name="connsiteX2" fmla="*/ 5414181 w 5414181"/>
                <a:gd name="connsiteY2" fmla="*/ 1785332 h 1785332"/>
                <a:gd name="connsiteX3" fmla="*/ 0 w 5414181"/>
                <a:gd name="connsiteY3" fmla="*/ 1785332 h 1785332"/>
                <a:gd name="connsiteX4" fmla="*/ 0 w 5414181"/>
                <a:gd name="connsiteY4" fmla="*/ 532632 h 1785332"/>
                <a:gd name="connsiteX0" fmla="*/ 0 w 5414181"/>
                <a:gd name="connsiteY0" fmla="*/ 654829 h 1907529"/>
                <a:gd name="connsiteX1" fmla="*/ 5414181 w 5414181"/>
                <a:gd name="connsiteY1" fmla="*/ 654829 h 1907529"/>
                <a:gd name="connsiteX2" fmla="*/ 5414181 w 5414181"/>
                <a:gd name="connsiteY2" fmla="*/ 1907529 h 1907529"/>
                <a:gd name="connsiteX3" fmla="*/ 0 w 5414181"/>
                <a:gd name="connsiteY3" fmla="*/ 1907529 h 1907529"/>
                <a:gd name="connsiteX4" fmla="*/ 0 w 5414181"/>
                <a:gd name="connsiteY4" fmla="*/ 654829 h 1907529"/>
                <a:gd name="connsiteX0" fmla="*/ 0 w 5414181"/>
                <a:gd name="connsiteY0" fmla="*/ 612884 h 1865584"/>
                <a:gd name="connsiteX1" fmla="*/ 2763656 w 5414181"/>
                <a:gd name="connsiteY1" fmla="*/ 0 h 1865584"/>
                <a:gd name="connsiteX2" fmla="*/ 5414181 w 5414181"/>
                <a:gd name="connsiteY2" fmla="*/ 612884 h 1865584"/>
                <a:gd name="connsiteX3" fmla="*/ 5414181 w 5414181"/>
                <a:gd name="connsiteY3" fmla="*/ 1865584 h 1865584"/>
                <a:gd name="connsiteX4" fmla="*/ 0 w 5414181"/>
                <a:gd name="connsiteY4" fmla="*/ 1865584 h 1865584"/>
                <a:gd name="connsiteX5" fmla="*/ 0 w 5414181"/>
                <a:gd name="connsiteY5" fmla="*/ 612884 h 1865584"/>
                <a:gd name="connsiteX0" fmla="*/ 0 w 5414181"/>
                <a:gd name="connsiteY0" fmla="*/ 428902 h 1681602"/>
                <a:gd name="connsiteX1" fmla="*/ 2741749 w 5414181"/>
                <a:gd name="connsiteY1" fmla="*/ 0 h 1681602"/>
                <a:gd name="connsiteX2" fmla="*/ 5414181 w 5414181"/>
                <a:gd name="connsiteY2" fmla="*/ 428902 h 1681602"/>
                <a:gd name="connsiteX3" fmla="*/ 5414181 w 5414181"/>
                <a:gd name="connsiteY3" fmla="*/ 1681602 h 1681602"/>
                <a:gd name="connsiteX4" fmla="*/ 0 w 5414181"/>
                <a:gd name="connsiteY4" fmla="*/ 1681602 h 1681602"/>
                <a:gd name="connsiteX5" fmla="*/ 0 w 5414181"/>
                <a:gd name="connsiteY5" fmla="*/ 428902 h 1681602"/>
                <a:gd name="connsiteX0" fmla="*/ 0 w 5414181"/>
                <a:gd name="connsiteY0" fmla="*/ 635881 h 1888581"/>
                <a:gd name="connsiteX1" fmla="*/ 2734447 w 5414181"/>
                <a:gd name="connsiteY1" fmla="*/ 0 h 1888581"/>
                <a:gd name="connsiteX2" fmla="*/ 5414181 w 5414181"/>
                <a:gd name="connsiteY2" fmla="*/ 635881 h 1888581"/>
                <a:gd name="connsiteX3" fmla="*/ 5414181 w 5414181"/>
                <a:gd name="connsiteY3" fmla="*/ 1888581 h 1888581"/>
                <a:gd name="connsiteX4" fmla="*/ 0 w 5414181"/>
                <a:gd name="connsiteY4" fmla="*/ 1888581 h 1888581"/>
                <a:gd name="connsiteX5" fmla="*/ 0 w 5414181"/>
                <a:gd name="connsiteY5" fmla="*/ 635881 h 1888581"/>
                <a:gd name="connsiteX0" fmla="*/ 0 w 5457994"/>
                <a:gd name="connsiteY0" fmla="*/ 635881 h 1888581"/>
                <a:gd name="connsiteX1" fmla="*/ 2734447 w 5457994"/>
                <a:gd name="connsiteY1" fmla="*/ 0 h 1888581"/>
                <a:gd name="connsiteX2" fmla="*/ 5457994 w 5457994"/>
                <a:gd name="connsiteY2" fmla="*/ 428902 h 1888581"/>
                <a:gd name="connsiteX3" fmla="*/ 5414181 w 5457994"/>
                <a:gd name="connsiteY3" fmla="*/ 1888581 h 1888581"/>
                <a:gd name="connsiteX4" fmla="*/ 0 w 5457994"/>
                <a:gd name="connsiteY4" fmla="*/ 1888581 h 1888581"/>
                <a:gd name="connsiteX5" fmla="*/ 0 w 5457994"/>
                <a:gd name="connsiteY5" fmla="*/ 635881 h 1888581"/>
                <a:gd name="connsiteX0" fmla="*/ 0 w 5457994"/>
                <a:gd name="connsiteY0" fmla="*/ 612883 h 1865583"/>
                <a:gd name="connsiteX1" fmla="*/ 2529984 w 5457994"/>
                <a:gd name="connsiteY1" fmla="*/ 0 h 1865583"/>
                <a:gd name="connsiteX2" fmla="*/ 5457994 w 5457994"/>
                <a:gd name="connsiteY2" fmla="*/ 405904 h 1865583"/>
                <a:gd name="connsiteX3" fmla="*/ 5414181 w 5457994"/>
                <a:gd name="connsiteY3" fmla="*/ 1865583 h 1865583"/>
                <a:gd name="connsiteX4" fmla="*/ 0 w 5457994"/>
                <a:gd name="connsiteY4" fmla="*/ 1865583 h 1865583"/>
                <a:gd name="connsiteX5" fmla="*/ 0 w 5457994"/>
                <a:gd name="connsiteY5" fmla="*/ 612883 h 1865583"/>
                <a:gd name="connsiteX0" fmla="*/ 0 w 5457994"/>
                <a:gd name="connsiteY0" fmla="*/ 520892 h 1773592"/>
                <a:gd name="connsiteX1" fmla="*/ 2449659 w 5457994"/>
                <a:gd name="connsiteY1" fmla="*/ 0 h 1773592"/>
                <a:gd name="connsiteX2" fmla="*/ 5457994 w 5457994"/>
                <a:gd name="connsiteY2" fmla="*/ 313913 h 1773592"/>
                <a:gd name="connsiteX3" fmla="*/ 5414181 w 5457994"/>
                <a:gd name="connsiteY3" fmla="*/ 1773592 h 1773592"/>
                <a:gd name="connsiteX4" fmla="*/ 0 w 5457994"/>
                <a:gd name="connsiteY4" fmla="*/ 1773592 h 1773592"/>
                <a:gd name="connsiteX5" fmla="*/ 0 w 5457994"/>
                <a:gd name="connsiteY5" fmla="*/ 520892 h 1773592"/>
                <a:gd name="connsiteX0" fmla="*/ 0 w 5457994"/>
                <a:gd name="connsiteY0" fmla="*/ 589885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589885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269938 h 1729617"/>
                <a:gd name="connsiteX1" fmla="*/ 2603007 w 5457994"/>
                <a:gd name="connsiteY1" fmla="*/ 2021 h 1729617"/>
                <a:gd name="connsiteX2" fmla="*/ 5457994 w 5457994"/>
                <a:gd name="connsiteY2" fmla="*/ 269938 h 1729617"/>
                <a:gd name="connsiteX3" fmla="*/ 5414181 w 5457994"/>
                <a:gd name="connsiteY3" fmla="*/ 1729617 h 1729617"/>
                <a:gd name="connsiteX4" fmla="*/ 0 w 5457994"/>
                <a:gd name="connsiteY4" fmla="*/ 1729617 h 1729617"/>
                <a:gd name="connsiteX5" fmla="*/ 0 w 5457994"/>
                <a:gd name="connsiteY5" fmla="*/ 269938 h 1729617"/>
                <a:gd name="connsiteX0" fmla="*/ 0 w 5457994"/>
                <a:gd name="connsiteY0" fmla="*/ 313912 h 1773591"/>
                <a:gd name="connsiteX1" fmla="*/ 2639518 w 5457994"/>
                <a:gd name="connsiteY1" fmla="*/ 0 h 1773591"/>
                <a:gd name="connsiteX2" fmla="*/ 5457994 w 5457994"/>
                <a:gd name="connsiteY2" fmla="*/ 313912 h 1773591"/>
                <a:gd name="connsiteX3" fmla="*/ 5414181 w 5457994"/>
                <a:gd name="connsiteY3" fmla="*/ 1773591 h 1773591"/>
                <a:gd name="connsiteX4" fmla="*/ 0 w 5457994"/>
                <a:gd name="connsiteY4" fmla="*/ 1773591 h 1773591"/>
                <a:gd name="connsiteX5" fmla="*/ 0 w 5457994"/>
                <a:gd name="connsiteY5" fmla="*/ 313912 h 17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994" h="1773591">
                  <a:moveTo>
                    <a:pt x="0" y="313912"/>
                  </a:moveTo>
                  <a:cubicBezTo>
                    <a:pt x="613956" y="2982"/>
                    <a:pt x="1737155" y="0"/>
                    <a:pt x="2639518" y="0"/>
                  </a:cubicBezTo>
                  <a:cubicBezTo>
                    <a:pt x="3541881" y="0"/>
                    <a:pt x="5016240" y="2981"/>
                    <a:pt x="5457994" y="313912"/>
                  </a:cubicBezTo>
                  <a:lnTo>
                    <a:pt x="5414181" y="1773591"/>
                  </a:lnTo>
                  <a:lnTo>
                    <a:pt x="0" y="1773591"/>
                  </a:lnTo>
                  <a:lnTo>
                    <a:pt x="0" y="313912"/>
                  </a:lnTo>
                  <a:close/>
                </a:path>
              </a:pathLst>
            </a:custGeom>
            <a:solidFill>
              <a:srgbClr val="000000">
                <a:alpha val="3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6864"/>
              <a:endParaRPr lang="en-IN" sz="1400" dirty="0">
                <a:solidFill>
                  <a:prstClr val="white">
                    <a:lumMod val="65000"/>
                  </a:prstClr>
                </a:solidFill>
              </a:endParaRPr>
            </a:p>
          </p:txBody>
        </p:sp>
        <p:sp>
          <p:nvSpPr>
            <p:cNvPr id="6" name="Rectangle 5">
              <a:extLst>
                <a:ext uri="{FF2B5EF4-FFF2-40B4-BE49-F238E27FC236}">
                  <a16:creationId xmlns:a16="http://schemas.microsoft.com/office/drawing/2014/main" id="{C0D0441C-52CF-4BC1-81C1-F63B306F6497}"/>
                </a:ext>
              </a:extLst>
            </p:cNvPr>
            <p:cNvSpPr/>
            <p:nvPr/>
          </p:nvSpPr>
          <p:spPr>
            <a:xfrm rot="5400000" flipH="1">
              <a:off x="9491664" y="2030063"/>
              <a:ext cx="2408733" cy="165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6864"/>
              <a:endParaRPr lang="en-IN" sz="1400" dirty="0">
                <a:solidFill>
                  <a:prstClr val="white"/>
                </a:solidFill>
              </a:endParaRPr>
            </a:p>
          </p:txBody>
        </p:sp>
      </p:grpSp>
      <p:sp>
        <p:nvSpPr>
          <p:cNvPr id="7" name="AutoShape 60">
            <a:extLst>
              <a:ext uri="{FF2B5EF4-FFF2-40B4-BE49-F238E27FC236}">
                <a16:creationId xmlns:a16="http://schemas.microsoft.com/office/drawing/2014/main" id="{B0B5F83F-8527-4AA2-8E57-E26E20B9ABEC}"/>
              </a:ext>
            </a:extLst>
          </p:cNvPr>
          <p:cNvSpPr>
            <a:spLocks noChangeAspect="1" noChangeArrowheads="1" noTextEdit="1"/>
          </p:cNvSpPr>
          <p:nvPr userDrawn="1"/>
        </p:nvSpPr>
        <p:spPr bwMode="auto">
          <a:xfrm>
            <a:off x="2650666" y="2022223"/>
            <a:ext cx="3842669" cy="118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686" tIns="34843" rIns="69686" bIns="34843" numCol="1" anchor="t" anchorCtr="0" compatLnSpc="1">
            <a:prstTxWarp prst="textNoShape">
              <a:avLst/>
            </a:prstTxWarp>
          </a:bodyPr>
          <a:lstStyle/>
          <a:p>
            <a:pPr algn="ctr" defTabSz="696864"/>
            <a:r>
              <a:rPr lang="en-IN" sz="6100" dirty="0">
                <a:solidFill>
                  <a:srgbClr val="595959"/>
                </a:solidFill>
              </a:rPr>
              <a:t>Thank you</a:t>
            </a:r>
          </a:p>
        </p:txBody>
      </p:sp>
      <p:grpSp>
        <p:nvGrpSpPr>
          <p:cNvPr id="8" name="Group 7">
            <a:extLst>
              <a:ext uri="{FF2B5EF4-FFF2-40B4-BE49-F238E27FC236}">
                <a16:creationId xmlns:a16="http://schemas.microsoft.com/office/drawing/2014/main" id="{7F8B8839-2DE8-4E32-AACE-5718126A1761}"/>
              </a:ext>
            </a:extLst>
          </p:cNvPr>
          <p:cNvGrpSpPr/>
          <p:nvPr userDrawn="1"/>
        </p:nvGrpSpPr>
        <p:grpSpPr>
          <a:xfrm>
            <a:off x="291314" y="3741821"/>
            <a:ext cx="8515330" cy="758096"/>
            <a:chOff x="388418" y="4989095"/>
            <a:chExt cx="11353773" cy="1010794"/>
          </a:xfrm>
        </p:grpSpPr>
        <p:cxnSp>
          <p:nvCxnSpPr>
            <p:cNvPr id="9" name="Straight Connector 8">
              <a:extLst>
                <a:ext uri="{FF2B5EF4-FFF2-40B4-BE49-F238E27FC236}">
                  <a16:creationId xmlns:a16="http://schemas.microsoft.com/office/drawing/2014/main" id="{493061BB-6E88-49D5-96AC-0D4B954CFE65}"/>
                </a:ext>
              </a:extLst>
            </p:cNvPr>
            <p:cNvCxnSpPr/>
            <p:nvPr userDrawn="1"/>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EF8E9F-DDCB-4541-A42F-60DCBE2D01F7}"/>
                </a:ext>
              </a:extLst>
            </p:cNvPr>
            <p:cNvCxnSpPr/>
            <p:nvPr userDrawn="1"/>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5E21C7-F0FC-40D8-9ED6-3186344B50E3}"/>
                </a:ext>
              </a:extLst>
            </p:cNvPr>
            <p:cNvCxnSpPr/>
            <p:nvPr userDrawn="1"/>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F9EBE0-1E6B-4658-8793-8756CA68361A}"/>
                </a:ext>
              </a:extLst>
            </p:cNvPr>
            <p:cNvCxnSpPr/>
            <p:nvPr userDrawn="1"/>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CCAEF2-56FF-434C-A027-5AC490A216F8}"/>
                </a:ext>
              </a:extLst>
            </p:cNvPr>
            <p:cNvCxnSpPr/>
            <p:nvPr userDrawn="1"/>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5EF6AD-A134-4584-BD4C-16BF16437488}"/>
                </a:ext>
              </a:extLst>
            </p:cNvPr>
            <p:cNvCxnSpPr/>
            <p:nvPr userDrawn="1"/>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7E9512F-07E0-4A16-9DA9-947B2A8C3B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8" name="Picture 17">
            <a:extLst>
              <a:ext uri="{FF2B5EF4-FFF2-40B4-BE49-F238E27FC236}">
                <a16:creationId xmlns:a16="http://schemas.microsoft.com/office/drawing/2014/main" id="{D00E8AED-823F-4FE2-A1E5-33EBECA3A3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9219" y="354614"/>
            <a:ext cx="1707598" cy="1433321"/>
          </a:xfrm>
          <a:prstGeom prst="rect">
            <a:avLst/>
          </a:prstGeom>
        </p:spPr>
      </p:pic>
      <p:pic>
        <p:nvPicPr>
          <p:cNvPr id="19" name="Picture 18">
            <a:extLst>
              <a:ext uri="{FF2B5EF4-FFF2-40B4-BE49-F238E27FC236}">
                <a16:creationId xmlns:a16="http://schemas.microsoft.com/office/drawing/2014/main" id="{BC4C3551-2C7A-40BB-8A32-75878B1B01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5831" y="354614"/>
            <a:ext cx="1707598" cy="1433321"/>
          </a:xfrm>
          <a:prstGeom prst="rect">
            <a:avLst/>
          </a:prstGeom>
        </p:spPr>
      </p:pic>
    </p:spTree>
    <p:extLst>
      <p:ext uri="{BB962C8B-B14F-4D97-AF65-F5344CB8AC3E}">
        <p14:creationId xmlns:p14="http://schemas.microsoft.com/office/powerpoint/2010/main" val="20817224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456805" y="4868864"/>
            <a:ext cx="2057400" cy="273844"/>
          </a:xfrm>
        </p:spPr>
        <p:txBody>
          <a:bodyPr/>
          <a:lstStyle>
            <a:lvl1pPr algn="ctr">
              <a:defRPr>
                <a:solidFill>
                  <a:schemeClr val="bg1"/>
                </a:solidFill>
              </a:defRPr>
            </a:lvl1pPr>
          </a:lstStyle>
          <a:p>
            <a:fld id="{408A3319-5104-4E46-B7BB-4F68F196E486}" type="slidenum">
              <a:rPr lang="en-IN" smtClean="0"/>
              <a:pPr/>
              <a:t>‹#›</a:t>
            </a:fld>
            <a:endParaRPr lang="en-IN"/>
          </a:p>
        </p:txBody>
      </p:sp>
      <p:sp>
        <p:nvSpPr>
          <p:cNvPr id="5" name="Rectangle 4"/>
          <p:cNvSpPr/>
          <p:nvPr userDrawn="1"/>
        </p:nvSpPr>
        <p:spPr>
          <a:xfrm>
            <a:off x="113648" y="4908640"/>
            <a:ext cx="1502655" cy="192360"/>
          </a:xfrm>
          <a:prstGeom prst="rect">
            <a:avLst/>
          </a:prstGeom>
          <a:noFill/>
        </p:spPr>
        <p:txBody>
          <a:bodyPr wrap="none" lIns="68580" tIns="34290" rIns="68580" bIns="34290">
            <a:spAutoFit/>
          </a:bodyPr>
          <a:lstStyle/>
          <a:p>
            <a:r>
              <a:rPr lang="en-US" sz="800" b="1" kern="1200">
                <a:solidFill>
                  <a:schemeClr val="bg1"/>
                </a:solidFill>
                <a:latin typeface="Arial" panose="020B0604020202020204" pitchFamily="34" charset="0"/>
                <a:ea typeface="+mn-ea"/>
                <a:cs typeface="Arial" panose="020B0604020202020204" pitchFamily="34" charset="0"/>
              </a:rPr>
              <a:t>Agility | </a:t>
            </a:r>
            <a:r>
              <a:rPr lang="en-US" sz="800" b="1" kern="1200">
                <a:solidFill>
                  <a:srgbClr val="C0D72F"/>
                </a:solidFill>
                <a:latin typeface="Arial" panose="020B0604020202020204" pitchFamily="34" charset="0"/>
                <a:ea typeface="+mn-ea"/>
                <a:cs typeface="Arial" panose="020B0604020202020204" pitchFamily="34" charset="0"/>
              </a:rPr>
              <a:t>Flexibility </a:t>
            </a:r>
            <a:r>
              <a:rPr lang="en-US" sz="800" b="1" kern="1200">
                <a:solidFill>
                  <a:schemeClr val="bg1"/>
                </a:solidFill>
                <a:latin typeface="Arial" panose="020B0604020202020204" pitchFamily="34" charset="0"/>
                <a:ea typeface="+mn-ea"/>
                <a:cs typeface="Arial" panose="020B0604020202020204" pitchFamily="34" charset="0"/>
              </a:rPr>
              <a:t>| Choices</a:t>
            </a:r>
            <a:endParaRPr lang="en-US" sz="700" b="1" kern="1200">
              <a:solidFill>
                <a:schemeClr val="bg1"/>
              </a:solidFill>
              <a:latin typeface="Arial" panose="020B0604020202020204" pitchFamily="34" charset="0"/>
              <a:ea typeface="+mn-ea"/>
              <a:cs typeface="Arial" panose="020B0604020202020204" pitchFamily="34" charset="0"/>
            </a:endParaRPr>
          </a:p>
        </p:txBody>
      </p:sp>
      <p:sp>
        <p:nvSpPr>
          <p:cNvPr id="3" name="Text Placeholder 2"/>
          <p:cNvSpPr>
            <a:spLocks noGrp="1"/>
          </p:cNvSpPr>
          <p:nvPr>
            <p:ph type="body" sz="quarter" idx="13"/>
          </p:nvPr>
        </p:nvSpPr>
        <p:spPr>
          <a:xfrm>
            <a:off x="178618" y="649605"/>
            <a:ext cx="8782503" cy="3525838"/>
          </a:xfrm>
          <a:prstGeom prst="rect">
            <a:avLst/>
          </a:prstGeom>
        </p:spPr>
        <p:txBody>
          <a:bodyPr/>
          <a:lstStyle>
            <a:lvl1pPr>
              <a:defRPr sz="1200">
                <a:latin typeface="Arial" panose="020B0604020202020204" pitchFamily="34" charset="0"/>
                <a:cs typeface="Arial" panose="020B0604020202020204" pitchFamily="34" charset="0"/>
              </a:defRPr>
            </a:lvl1pPr>
            <a:lvl2pPr marL="514337" indent="-171446">
              <a:buFont typeface="Wingdings" panose="05000000000000000000" pitchFamily="2" charset="2"/>
              <a:buChar char="§"/>
              <a:defRPr sz="1200">
                <a:latin typeface="Arial" panose="020B0604020202020204" pitchFamily="34" charset="0"/>
                <a:cs typeface="Arial" panose="020B0604020202020204" pitchFamily="34" charset="0"/>
              </a:defRPr>
            </a:lvl2pPr>
            <a:lvl3pPr marL="857228" indent="-171446">
              <a:buFont typeface="Courier New" panose="02070309020205020404" pitchFamily="49" charset="0"/>
              <a:buChar char="o"/>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Text Placeholder 5"/>
          <p:cNvSpPr>
            <a:spLocks noGrp="1"/>
          </p:cNvSpPr>
          <p:nvPr>
            <p:ph type="body" sz="quarter" idx="14" hasCustomPrompt="1"/>
          </p:nvPr>
        </p:nvSpPr>
        <p:spPr>
          <a:xfrm>
            <a:off x="101008" y="8710"/>
            <a:ext cx="7240587" cy="531768"/>
          </a:xfrm>
          <a:prstGeom prst="rect">
            <a:avLst/>
          </a:prstGeom>
        </p:spPr>
        <p:txBody>
          <a:bodyPr anchor="ctr"/>
          <a:lstStyle>
            <a:lvl1pPr marL="0" indent="0">
              <a:buNone/>
              <a:defRPr b="1">
                <a:latin typeface="Arial Narrow" panose="020B0606020202030204" pitchFamily="34" charset="0"/>
              </a:defRPr>
            </a:lvl1pPr>
          </a:lstStyle>
          <a:p>
            <a:pPr lvl="0"/>
            <a:r>
              <a:rPr lang="en-US"/>
              <a:t>HEADING</a:t>
            </a:r>
            <a:endParaRPr lang="en-IN"/>
          </a:p>
        </p:txBody>
      </p:sp>
    </p:spTree>
    <p:extLst>
      <p:ext uri="{BB962C8B-B14F-4D97-AF65-F5344CB8AC3E}">
        <p14:creationId xmlns:p14="http://schemas.microsoft.com/office/powerpoint/2010/main" val="34425259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456805" y="4868864"/>
            <a:ext cx="2057400" cy="273844"/>
          </a:xfrm>
        </p:spPr>
        <p:txBody>
          <a:bodyPr/>
          <a:lstStyle>
            <a:lvl1pPr algn="ctr">
              <a:defRPr>
                <a:solidFill>
                  <a:schemeClr val="bg1"/>
                </a:solidFill>
              </a:defRPr>
            </a:lvl1pPr>
          </a:lstStyle>
          <a:p>
            <a:fld id="{408A3319-5104-4E46-B7BB-4F68F196E486}" type="slidenum">
              <a:rPr lang="en-IN" smtClean="0"/>
              <a:pPr/>
              <a:t>‹#›</a:t>
            </a:fld>
            <a:endParaRPr lang="en-IN"/>
          </a:p>
        </p:txBody>
      </p:sp>
      <p:sp>
        <p:nvSpPr>
          <p:cNvPr id="5" name="Rectangle 4"/>
          <p:cNvSpPr/>
          <p:nvPr userDrawn="1"/>
        </p:nvSpPr>
        <p:spPr>
          <a:xfrm>
            <a:off x="113648" y="4908640"/>
            <a:ext cx="1502655" cy="192360"/>
          </a:xfrm>
          <a:prstGeom prst="rect">
            <a:avLst/>
          </a:prstGeom>
          <a:noFill/>
        </p:spPr>
        <p:txBody>
          <a:bodyPr wrap="none" lIns="68580" tIns="34290" rIns="68580" bIns="34290">
            <a:spAutoFit/>
          </a:bodyPr>
          <a:lstStyle/>
          <a:p>
            <a:r>
              <a:rPr lang="en-US" sz="800" b="1" kern="1200">
                <a:solidFill>
                  <a:schemeClr val="bg1"/>
                </a:solidFill>
                <a:latin typeface="Arial" panose="020B0604020202020204" pitchFamily="34" charset="0"/>
                <a:ea typeface="+mn-ea"/>
                <a:cs typeface="Arial" panose="020B0604020202020204" pitchFamily="34" charset="0"/>
              </a:rPr>
              <a:t>Agility | </a:t>
            </a:r>
            <a:r>
              <a:rPr lang="en-US" sz="800" b="1" kern="1200">
                <a:solidFill>
                  <a:srgbClr val="C0D72F"/>
                </a:solidFill>
                <a:latin typeface="Arial" panose="020B0604020202020204" pitchFamily="34" charset="0"/>
                <a:ea typeface="+mn-ea"/>
                <a:cs typeface="Arial" panose="020B0604020202020204" pitchFamily="34" charset="0"/>
              </a:rPr>
              <a:t>Flexibility </a:t>
            </a:r>
            <a:r>
              <a:rPr lang="en-US" sz="800" b="1" kern="1200">
                <a:solidFill>
                  <a:schemeClr val="bg1"/>
                </a:solidFill>
                <a:latin typeface="Arial" panose="020B0604020202020204" pitchFamily="34" charset="0"/>
                <a:ea typeface="+mn-ea"/>
                <a:cs typeface="Arial" panose="020B0604020202020204" pitchFamily="34" charset="0"/>
              </a:rPr>
              <a:t>| Choices</a:t>
            </a:r>
            <a:endParaRPr lang="en-US" sz="700" b="1" kern="1200">
              <a:solidFill>
                <a:schemeClr val="bg1"/>
              </a:solidFill>
              <a:latin typeface="Arial" panose="020B0604020202020204" pitchFamily="34" charset="0"/>
              <a:ea typeface="+mn-ea"/>
              <a:cs typeface="Arial" panose="020B0604020202020204" pitchFamily="34" charset="0"/>
            </a:endParaRPr>
          </a:p>
        </p:txBody>
      </p:sp>
      <p:sp>
        <p:nvSpPr>
          <p:cNvPr id="3" name="Text Placeholder 2"/>
          <p:cNvSpPr>
            <a:spLocks noGrp="1"/>
          </p:cNvSpPr>
          <p:nvPr>
            <p:ph type="body" sz="quarter" idx="13"/>
          </p:nvPr>
        </p:nvSpPr>
        <p:spPr>
          <a:xfrm>
            <a:off x="178618" y="649605"/>
            <a:ext cx="8782503" cy="3525838"/>
          </a:xfrm>
          <a:prstGeom prst="rect">
            <a:avLst/>
          </a:prstGeom>
        </p:spPr>
        <p:txBody>
          <a:bodyPr/>
          <a:lstStyle>
            <a:lvl1pPr>
              <a:defRPr sz="1200">
                <a:latin typeface="Arial" panose="020B0604020202020204" pitchFamily="34" charset="0"/>
                <a:cs typeface="Arial" panose="020B0604020202020204" pitchFamily="34" charset="0"/>
              </a:defRPr>
            </a:lvl1pPr>
            <a:lvl2pPr marL="514337" indent="-171446">
              <a:buFont typeface="Wingdings" panose="05000000000000000000" pitchFamily="2" charset="2"/>
              <a:buChar char="§"/>
              <a:defRPr sz="1200">
                <a:latin typeface="Arial" panose="020B0604020202020204" pitchFamily="34" charset="0"/>
                <a:cs typeface="Arial" panose="020B0604020202020204" pitchFamily="34" charset="0"/>
              </a:defRPr>
            </a:lvl2pPr>
            <a:lvl3pPr marL="857228" indent="-171446">
              <a:buFont typeface="Courier New" panose="02070309020205020404" pitchFamily="49" charset="0"/>
              <a:buChar char="o"/>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Text Placeholder 5"/>
          <p:cNvSpPr>
            <a:spLocks noGrp="1"/>
          </p:cNvSpPr>
          <p:nvPr>
            <p:ph type="body" sz="quarter" idx="14" hasCustomPrompt="1"/>
          </p:nvPr>
        </p:nvSpPr>
        <p:spPr>
          <a:xfrm>
            <a:off x="101008" y="8710"/>
            <a:ext cx="7240587" cy="531768"/>
          </a:xfrm>
          <a:prstGeom prst="rect">
            <a:avLst/>
          </a:prstGeom>
        </p:spPr>
        <p:txBody>
          <a:bodyPr anchor="ctr"/>
          <a:lstStyle>
            <a:lvl1pPr marL="0" indent="0">
              <a:buNone/>
              <a:defRPr b="1">
                <a:latin typeface="Arial Narrow" panose="020B0606020202030204" pitchFamily="34" charset="0"/>
              </a:defRPr>
            </a:lvl1pPr>
          </a:lstStyle>
          <a:p>
            <a:pPr lvl="0"/>
            <a:r>
              <a:rPr lang="en-US"/>
              <a:t>HEADING</a:t>
            </a:r>
            <a:endParaRPr lang="en-IN"/>
          </a:p>
        </p:txBody>
      </p:sp>
    </p:spTree>
    <p:extLst>
      <p:ext uri="{BB962C8B-B14F-4D97-AF65-F5344CB8AC3E}">
        <p14:creationId xmlns:p14="http://schemas.microsoft.com/office/powerpoint/2010/main" val="2037983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367201"/>
            <a:ext cx="7538400" cy="369332"/>
          </a:xfrm>
          <a:prstGeom prst="rect">
            <a:avLst/>
          </a:prstGeom>
        </p:spPr>
        <p:txBody>
          <a:bodyPr/>
          <a:lstStyle>
            <a:lvl1pPr>
              <a:defRPr baseline="0"/>
            </a:lvl1pPr>
          </a:lstStyle>
          <a:p>
            <a:r>
              <a:rPr lang="en-US" dirty="0"/>
              <a:t>Color Palette</a:t>
            </a:r>
          </a:p>
        </p:txBody>
      </p:sp>
      <p:sp>
        <p:nvSpPr>
          <p:cNvPr id="5" name="Slide Number Placeholder 4"/>
          <p:cNvSpPr>
            <a:spLocks noGrp="1"/>
          </p:cNvSpPr>
          <p:nvPr>
            <p:ph type="sldNum" sz="quarter" idx="12"/>
          </p:nvPr>
        </p:nvSpPr>
        <p:spPr/>
        <p:txBody>
          <a:bodyPr/>
          <a:lstStyle/>
          <a:p>
            <a:fld id="{D6AB342A-830E-438F-A6A8-BEDF509AB0A8}" type="slidenum">
              <a:rPr lang="en-US" smtClean="0"/>
              <a:t>‹#›</a:t>
            </a:fld>
            <a:endParaRPr lang="en-US"/>
          </a:p>
        </p:txBody>
      </p:sp>
      <p:sp>
        <p:nvSpPr>
          <p:cNvPr id="4" name="Rectangle 3">
            <a:extLst>
              <a:ext uri="{FF2B5EF4-FFF2-40B4-BE49-F238E27FC236}">
                <a16:creationId xmlns:a16="http://schemas.microsoft.com/office/drawing/2014/main" id="{B7E4328B-D13C-42AE-AE8E-10B47BAE4610}"/>
              </a:ext>
            </a:extLst>
          </p:cNvPr>
          <p:cNvSpPr/>
          <p:nvPr userDrawn="1"/>
        </p:nvSpPr>
        <p:spPr>
          <a:xfrm>
            <a:off x="335270" y="1434527"/>
            <a:ext cx="1112882" cy="4426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a:extLst>
              <a:ext uri="{FF2B5EF4-FFF2-40B4-BE49-F238E27FC236}">
                <a16:creationId xmlns:a16="http://schemas.microsoft.com/office/drawing/2014/main" id="{D5CFE044-BA97-42C4-9069-A63FF4388E19}"/>
              </a:ext>
            </a:extLst>
          </p:cNvPr>
          <p:cNvSpPr/>
          <p:nvPr userDrawn="1"/>
        </p:nvSpPr>
        <p:spPr>
          <a:xfrm>
            <a:off x="1810030" y="1434527"/>
            <a:ext cx="1112882" cy="442655"/>
          </a:xfrm>
          <a:prstGeom prst="rect">
            <a:avLst/>
          </a:prstGeom>
          <a:solidFill>
            <a:srgbClr val="E7B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a16="http://schemas.microsoft.com/office/drawing/2014/main" id="{FC51BB78-6515-40CB-83F1-5E6A75ACED06}"/>
              </a:ext>
            </a:extLst>
          </p:cNvPr>
          <p:cNvSpPr/>
          <p:nvPr userDrawn="1"/>
        </p:nvSpPr>
        <p:spPr>
          <a:xfrm>
            <a:off x="3284790" y="1434527"/>
            <a:ext cx="1112882" cy="442655"/>
          </a:xfrm>
          <a:prstGeom prst="rect">
            <a:avLst/>
          </a:prstGeom>
          <a:solidFill>
            <a:srgbClr val="B3A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9B1B22CD-BDE0-4F9E-8DBD-474744ADF3E8}"/>
              </a:ext>
            </a:extLst>
          </p:cNvPr>
          <p:cNvSpPr/>
          <p:nvPr userDrawn="1"/>
        </p:nvSpPr>
        <p:spPr>
          <a:xfrm>
            <a:off x="4759550" y="1434527"/>
            <a:ext cx="1112882" cy="442655"/>
          </a:xfrm>
          <a:prstGeom prst="rect">
            <a:avLst/>
          </a:prstGeom>
          <a:solidFill>
            <a:srgbClr val="FDD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998742DC-982D-4662-9434-A248A25BD175}"/>
              </a:ext>
            </a:extLst>
          </p:cNvPr>
          <p:cNvSpPr/>
          <p:nvPr userDrawn="1"/>
        </p:nvSpPr>
        <p:spPr>
          <a:xfrm>
            <a:off x="6234310" y="1434527"/>
            <a:ext cx="1112882" cy="442655"/>
          </a:xfrm>
          <a:prstGeom prst="rect">
            <a:avLst/>
          </a:prstGeom>
          <a:solidFill>
            <a:srgbClr val="93C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4D898B4F-2DAB-49EA-AF24-A869636DFC83}"/>
              </a:ext>
            </a:extLst>
          </p:cNvPr>
          <p:cNvSpPr/>
          <p:nvPr userDrawn="1"/>
        </p:nvSpPr>
        <p:spPr>
          <a:xfrm>
            <a:off x="7709070" y="1434527"/>
            <a:ext cx="1112882" cy="442655"/>
          </a:xfrm>
          <a:prstGeom prst="rect">
            <a:avLst/>
          </a:prstGeom>
          <a:solidFill>
            <a:srgbClr val="C3D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10">
            <a:extLst>
              <a:ext uri="{FF2B5EF4-FFF2-40B4-BE49-F238E27FC236}">
                <a16:creationId xmlns:a16="http://schemas.microsoft.com/office/drawing/2014/main" id="{F4547637-0770-4AAA-93A5-EBEA61797A46}"/>
              </a:ext>
            </a:extLst>
          </p:cNvPr>
          <p:cNvSpPr txBox="1"/>
          <p:nvPr userDrawn="1"/>
        </p:nvSpPr>
        <p:spPr>
          <a:xfrm>
            <a:off x="335270" y="2002652"/>
            <a:ext cx="534249" cy="815608"/>
          </a:xfrm>
          <a:prstGeom prst="rect">
            <a:avLst/>
          </a:prstGeom>
          <a:noFill/>
        </p:spPr>
        <p:txBody>
          <a:bodyPr wrap="none" lIns="0" tIns="0" rIns="0" bIns="0" rtlCol="0">
            <a:spAutoFit/>
          </a:bodyPr>
          <a:lstStyle/>
          <a:p>
            <a:r>
              <a:rPr lang="en-IN" sz="1200" dirty="0">
                <a:solidFill>
                  <a:srgbClr val="595959"/>
                </a:solidFill>
              </a:rPr>
              <a:t>ASSET 1</a:t>
            </a:r>
          </a:p>
          <a:p>
            <a:pPr>
              <a:spcBef>
                <a:spcPts val="600"/>
              </a:spcBef>
            </a:pPr>
            <a:r>
              <a:rPr lang="en-IN" sz="1200" dirty="0">
                <a:solidFill>
                  <a:srgbClr val="595959"/>
                </a:solidFill>
              </a:rPr>
              <a:t>R: 142</a:t>
            </a:r>
          </a:p>
          <a:p>
            <a:r>
              <a:rPr lang="en-IN" sz="1200" dirty="0">
                <a:solidFill>
                  <a:srgbClr val="595959"/>
                </a:solidFill>
              </a:rPr>
              <a:t>G: 180</a:t>
            </a:r>
          </a:p>
          <a:p>
            <a:r>
              <a:rPr lang="en-IN" sz="1200" dirty="0">
                <a:solidFill>
                  <a:srgbClr val="595959"/>
                </a:solidFill>
              </a:rPr>
              <a:t>B: 227</a:t>
            </a:r>
          </a:p>
        </p:txBody>
      </p:sp>
      <p:sp>
        <p:nvSpPr>
          <p:cNvPr id="12" name="TextBox 11">
            <a:extLst>
              <a:ext uri="{FF2B5EF4-FFF2-40B4-BE49-F238E27FC236}">
                <a16:creationId xmlns:a16="http://schemas.microsoft.com/office/drawing/2014/main" id="{82C2F1AA-F8F7-4BF2-A2FC-645DA7181D85}"/>
              </a:ext>
            </a:extLst>
          </p:cNvPr>
          <p:cNvSpPr txBox="1"/>
          <p:nvPr userDrawn="1"/>
        </p:nvSpPr>
        <p:spPr>
          <a:xfrm>
            <a:off x="325745" y="1027618"/>
            <a:ext cx="1434560" cy="215444"/>
          </a:xfrm>
          <a:prstGeom prst="rect">
            <a:avLst/>
          </a:prstGeom>
          <a:noFill/>
        </p:spPr>
        <p:txBody>
          <a:bodyPr wrap="none" lIns="0" tIns="0" rIns="0" bIns="0" rtlCol="0">
            <a:spAutoFit/>
          </a:bodyPr>
          <a:lstStyle/>
          <a:p>
            <a:r>
              <a:rPr lang="en-IN" sz="1400" b="1" dirty="0">
                <a:solidFill>
                  <a:srgbClr val="595959"/>
                </a:solidFill>
              </a:rPr>
              <a:t>PRIMARY COLORS</a:t>
            </a:r>
          </a:p>
        </p:txBody>
      </p:sp>
      <p:sp>
        <p:nvSpPr>
          <p:cNvPr id="13" name="TextBox 12">
            <a:extLst>
              <a:ext uri="{FF2B5EF4-FFF2-40B4-BE49-F238E27FC236}">
                <a16:creationId xmlns:a16="http://schemas.microsoft.com/office/drawing/2014/main" id="{ED21CFA7-B0A8-404A-8755-747CC477C574}"/>
              </a:ext>
            </a:extLst>
          </p:cNvPr>
          <p:cNvSpPr txBox="1"/>
          <p:nvPr userDrawn="1"/>
        </p:nvSpPr>
        <p:spPr>
          <a:xfrm>
            <a:off x="1810030" y="2002652"/>
            <a:ext cx="534249" cy="815608"/>
          </a:xfrm>
          <a:prstGeom prst="rect">
            <a:avLst/>
          </a:prstGeom>
          <a:noFill/>
        </p:spPr>
        <p:txBody>
          <a:bodyPr wrap="none" lIns="0" tIns="0" rIns="0" bIns="0" rtlCol="0">
            <a:spAutoFit/>
          </a:bodyPr>
          <a:lstStyle/>
          <a:p>
            <a:r>
              <a:rPr lang="en-IN" sz="1200" dirty="0">
                <a:solidFill>
                  <a:srgbClr val="595959"/>
                </a:solidFill>
              </a:rPr>
              <a:t>ASSET 2</a:t>
            </a:r>
          </a:p>
          <a:p>
            <a:pPr>
              <a:spcBef>
                <a:spcPts val="600"/>
              </a:spcBef>
            </a:pPr>
            <a:r>
              <a:rPr lang="en-IN" sz="1200" dirty="0">
                <a:solidFill>
                  <a:srgbClr val="595959"/>
                </a:solidFill>
              </a:rPr>
              <a:t>R: 230</a:t>
            </a:r>
          </a:p>
          <a:p>
            <a:r>
              <a:rPr lang="en-IN" sz="1200" dirty="0">
                <a:solidFill>
                  <a:srgbClr val="595959"/>
                </a:solidFill>
              </a:rPr>
              <a:t>G: 185</a:t>
            </a:r>
          </a:p>
          <a:p>
            <a:r>
              <a:rPr lang="en-IN" sz="1200" dirty="0">
                <a:solidFill>
                  <a:srgbClr val="595959"/>
                </a:solidFill>
              </a:rPr>
              <a:t>B: 184</a:t>
            </a:r>
          </a:p>
        </p:txBody>
      </p:sp>
      <p:sp>
        <p:nvSpPr>
          <p:cNvPr id="14" name="TextBox 13">
            <a:extLst>
              <a:ext uri="{FF2B5EF4-FFF2-40B4-BE49-F238E27FC236}">
                <a16:creationId xmlns:a16="http://schemas.microsoft.com/office/drawing/2014/main" id="{452E051D-C9B6-4A62-8278-1A977BAD6E75}"/>
              </a:ext>
            </a:extLst>
          </p:cNvPr>
          <p:cNvSpPr txBox="1"/>
          <p:nvPr userDrawn="1"/>
        </p:nvSpPr>
        <p:spPr>
          <a:xfrm>
            <a:off x="3284790" y="2002652"/>
            <a:ext cx="534249" cy="815608"/>
          </a:xfrm>
          <a:prstGeom prst="rect">
            <a:avLst/>
          </a:prstGeom>
          <a:noFill/>
        </p:spPr>
        <p:txBody>
          <a:bodyPr wrap="none" lIns="0" tIns="0" rIns="0" bIns="0" rtlCol="0">
            <a:spAutoFit/>
          </a:bodyPr>
          <a:lstStyle/>
          <a:p>
            <a:r>
              <a:rPr lang="en-IN" sz="1200" dirty="0">
                <a:solidFill>
                  <a:srgbClr val="595959"/>
                </a:solidFill>
              </a:rPr>
              <a:t>ASSET 3</a:t>
            </a:r>
          </a:p>
          <a:p>
            <a:pPr>
              <a:spcBef>
                <a:spcPts val="600"/>
              </a:spcBef>
            </a:pPr>
            <a:r>
              <a:rPr lang="en-IN" sz="1200" dirty="0">
                <a:solidFill>
                  <a:srgbClr val="595959"/>
                </a:solidFill>
              </a:rPr>
              <a:t>R: 179</a:t>
            </a:r>
          </a:p>
          <a:p>
            <a:r>
              <a:rPr lang="en-IN" sz="1200" dirty="0">
                <a:solidFill>
                  <a:srgbClr val="595959"/>
                </a:solidFill>
              </a:rPr>
              <a:t>G: 162</a:t>
            </a:r>
          </a:p>
          <a:p>
            <a:r>
              <a:rPr lang="en-IN" sz="1200" dirty="0">
                <a:solidFill>
                  <a:srgbClr val="595959"/>
                </a:solidFill>
              </a:rPr>
              <a:t>B: 199</a:t>
            </a:r>
          </a:p>
        </p:txBody>
      </p:sp>
      <p:sp>
        <p:nvSpPr>
          <p:cNvPr id="15" name="TextBox 14">
            <a:extLst>
              <a:ext uri="{FF2B5EF4-FFF2-40B4-BE49-F238E27FC236}">
                <a16:creationId xmlns:a16="http://schemas.microsoft.com/office/drawing/2014/main" id="{0D37B8BC-A0D4-4C30-9A1F-8AEE177F92FD}"/>
              </a:ext>
            </a:extLst>
          </p:cNvPr>
          <p:cNvSpPr txBox="1"/>
          <p:nvPr userDrawn="1"/>
        </p:nvSpPr>
        <p:spPr>
          <a:xfrm>
            <a:off x="4759550" y="2002652"/>
            <a:ext cx="534249" cy="815608"/>
          </a:xfrm>
          <a:prstGeom prst="rect">
            <a:avLst/>
          </a:prstGeom>
          <a:noFill/>
        </p:spPr>
        <p:txBody>
          <a:bodyPr wrap="none" lIns="0" tIns="0" rIns="0" bIns="0" rtlCol="0">
            <a:spAutoFit/>
          </a:bodyPr>
          <a:lstStyle/>
          <a:p>
            <a:r>
              <a:rPr lang="en-IN" sz="1200" dirty="0">
                <a:solidFill>
                  <a:srgbClr val="595959"/>
                </a:solidFill>
              </a:rPr>
              <a:t>ASSET 4</a:t>
            </a:r>
          </a:p>
          <a:p>
            <a:pPr>
              <a:spcBef>
                <a:spcPts val="600"/>
              </a:spcBef>
            </a:pPr>
            <a:r>
              <a:rPr lang="en-IN" sz="1200" dirty="0">
                <a:solidFill>
                  <a:srgbClr val="595959"/>
                </a:solidFill>
              </a:rPr>
              <a:t>R: 252</a:t>
            </a:r>
          </a:p>
          <a:p>
            <a:r>
              <a:rPr lang="en-IN" sz="1200" dirty="0">
                <a:solidFill>
                  <a:srgbClr val="595959"/>
                </a:solidFill>
              </a:rPr>
              <a:t>G: 213</a:t>
            </a:r>
          </a:p>
          <a:p>
            <a:r>
              <a:rPr lang="en-IN" sz="1200" dirty="0">
                <a:solidFill>
                  <a:srgbClr val="595959"/>
                </a:solidFill>
              </a:rPr>
              <a:t>B: 181</a:t>
            </a:r>
          </a:p>
        </p:txBody>
      </p:sp>
      <p:sp>
        <p:nvSpPr>
          <p:cNvPr id="16" name="TextBox 15">
            <a:extLst>
              <a:ext uri="{FF2B5EF4-FFF2-40B4-BE49-F238E27FC236}">
                <a16:creationId xmlns:a16="http://schemas.microsoft.com/office/drawing/2014/main" id="{086E4FFB-75D5-4AB4-B44D-3F33F1CF891D}"/>
              </a:ext>
            </a:extLst>
          </p:cNvPr>
          <p:cNvSpPr txBox="1"/>
          <p:nvPr userDrawn="1"/>
        </p:nvSpPr>
        <p:spPr>
          <a:xfrm>
            <a:off x="6234310" y="2002652"/>
            <a:ext cx="534249" cy="815608"/>
          </a:xfrm>
          <a:prstGeom prst="rect">
            <a:avLst/>
          </a:prstGeom>
          <a:noFill/>
        </p:spPr>
        <p:txBody>
          <a:bodyPr wrap="none" lIns="0" tIns="0" rIns="0" bIns="0" rtlCol="0">
            <a:spAutoFit/>
          </a:bodyPr>
          <a:lstStyle/>
          <a:p>
            <a:r>
              <a:rPr lang="en-IN" sz="1200" dirty="0">
                <a:solidFill>
                  <a:srgbClr val="595959"/>
                </a:solidFill>
              </a:rPr>
              <a:t>ASSET 5</a:t>
            </a:r>
          </a:p>
          <a:p>
            <a:pPr>
              <a:spcBef>
                <a:spcPts val="600"/>
              </a:spcBef>
            </a:pPr>
            <a:r>
              <a:rPr lang="en-IN" sz="1200" dirty="0">
                <a:solidFill>
                  <a:srgbClr val="595959"/>
                </a:solidFill>
              </a:rPr>
              <a:t>R: 147</a:t>
            </a:r>
          </a:p>
          <a:p>
            <a:r>
              <a:rPr lang="en-IN" sz="1200" dirty="0">
                <a:solidFill>
                  <a:srgbClr val="595959"/>
                </a:solidFill>
              </a:rPr>
              <a:t>G: 205</a:t>
            </a:r>
          </a:p>
          <a:p>
            <a:r>
              <a:rPr lang="en-IN" sz="1200" dirty="0">
                <a:solidFill>
                  <a:srgbClr val="595959"/>
                </a:solidFill>
              </a:rPr>
              <a:t>B: 221</a:t>
            </a:r>
          </a:p>
        </p:txBody>
      </p:sp>
      <p:sp>
        <p:nvSpPr>
          <p:cNvPr id="17" name="TextBox 16">
            <a:extLst>
              <a:ext uri="{FF2B5EF4-FFF2-40B4-BE49-F238E27FC236}">
                <a16:creationId xmlns:a16="http://schemas.microsoft.com/office/drawing/2014/main" id="{5D56B14C-8C7C-4B3F-B3C5-1BD1E37D9293}"/>
              </a:ext>
            </a:extLst>
          </p:cNvPr>
          <p:cNvSpPr txBox="1"/>
          <p:nvPr userDrawn="1"/>
        </p:nvSpPr>
        <p:spPr>
          <a:xfrm>
            <a:off x="7709070" y="2002652"/>
            <a:ext cx="534249" cy="815608"/>
          </a:xfrm>
          <a:prstGeom prst="rect">
            <a:avLst/>
          </a:prstGeom>
          <a:noFill/>
        </p:spPr>
        <p:txBody>
          <a:bodyPr wrap="none" lIns="0" tIns="0" rIns="0" bIns="0" rtlCol="0">
            <a:spAutoFit/>
          </a:bodyPr>
          <a:lstStyle/>
          <a:p>
            <a:r>
              <a:rPr lang="en-IN" sz="1200" dirty="0">
                <a:solidFill>
                  <a:srgbClr val="595959"/>
                </a:solidFill>
              </a:rPr>
              <a:t>ASSET 6</a:t>
            </a:r>
          </a:p>
          <a:p>
            <a:pPr>
              <a:spcBef>
                <a:spcPts val="600"/>
              </a:spcBef>
            </a:pPr>
            <a:r>
              <a:rPr lang="en-IN" sz="1200" dirty="0">
                <a:solidFill>
                  <a:srgbClr val="595959"/>
                </a:solidFill>
              </a:rPr>
              <a:t>R: 195</a:t>
            </a:r>
          </a:p>
          <a:p>
            <a:r>
              <a:rPr lang="en-IN" sz="1200" dirty="0">
                <a:solidFill>
                  <a:srgbClr val="595959"/>
                </a:solidFill>
              </a:rPr>
              <a:t>G: 214</a:t>
            </a:r>
          </a:p>
          <a:p>
            <a:r>
              <a:rPr lang="en-IN" sz="1200" dirty="0">
                <a:solidFill>
                  <a:srgbClr val="595959"/>
                </a:solidFill>
              </a:rPr>
              <a:t>B: 155</a:t>
            </a:r>
          </a:p>
        </p:txBody>
      </p:sp>
      <p:sp>
        <p:nvSpPr>
          <p:cNvPr id="18" name="TextBox 17">
            <a:extLst>
              <a:ext uri="{FF2B5EF4-FFF2-40B4-BE49-F238E27FC236}">
                <a16:creationId xmlns:a16="http://schemas.microsoft.com/office/drawing/2014/main" id="{F40EFAAB-F6AD-44D1-A61D-2A4AE33D9654}"/>
              </a:ext>
            </a:extLst>
          </p:cNvPr>
          <p:cNvSpPr txBox="1"/>
          <p:nvPr userDrawn="1"/>
        </p:nvSpPr>
        <p:spPr>
          <a:xfrm>
            <a:off x="325745" y="3003810"/>
            <a:ext cx="1085169" cy="215444"/>
          </a:xfrm>
          <a:prstGeom prst="rect">
            <a:avLst/>
          </a:prstGeom>
          <a:noFill/>
        </p:spPr>
        <p:txBody>
          <a:bodyPr wrap="none" lIns="0" tIns="0" rIns="0" bIns="0" rtlCol="0">
            <a:spAutoFit/>
          </a:bodyPr>
          <a:lstStyle/>
          <a:p>
            <a:r>
              <a:rPr lang="en-IN" sz="1400" b="1" dirty="0">
                <a:solidFill>
                  <a:srgbClr val="595959"/>
                </a:solidFill>
              </a:rPr>
              <a:t>FONT COLOR</a:t>
            </a:r>
          </a:p>
        </p:txBody>
      </p:sp>
      <p:sp>
        <p:nvSpPr>
          <p:cNvPr id="19" name="Rectangle 18">
            <a:extLst>
              <a:ext uri="{FF2B5EF4-FFF2-40B4-BE49-F238E27FC236}">
                <a16:creationId xmlns:a16="http://schemas.microsoft.com/office/drawing/2014/main" id="{890443EB-8948-4923-9AF9-844BAF7527C2}"/>
              </a:ext>
            </a:extLst>
          </p:cNvPr>
          <p:cNvSpPr/>
          <p:nvPr userDrawn="1"/>
        </p:nvSpPr>
        <p:spPr>
          <a:xfrm>
            <a:off x="335270" y="3301792"/>
            <a:ext cx="1112882" cy="44265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595959"/>
              </a:solidFill>
            </a:endParaRPr>
          </a:p>
        </p:txBody>
      </p:sp>
      <p:sp>
        <p:nvSpPr>
          <p:cNvPr id="20" name="TextBox 19">
            <a:extLst>
              <a:ext uri="{FF2B5EF4-FFF2-40B4-BE49-F238E27FC236}">
                <a16:creationId xmlns:a16="http://schemas.microsoft.com/office/drawing/2014/main" id="{06B40338-43E9-4740-A9B1-0E02C6306CA7}"/>
              </a:ext>
            </a:extLst>
          </p:cNvPr>
          <p:cNvSpPr txBox="1"/>
          <p:nvPr userDrawn="1"/>
        </p:nvSpPr>
        <p:spPr>
          <a:xfrm>
            <a:off x="335270" y="3869917"/>
            <a:ext cx="883703" cy="815608"/>
          </a:xfrm>
          <a:prstGeom prst="rect">
            <a:avLst/>
          </a:prstGeom>
          <a:noFill/>
        </p:spPr>
        <p:txBody>
          <a:bodyPr wrap="none" lIns="0" tIns="0" rIns="0" bIns="0" rtlCol="0">
            <a:spAutoFit/>
          </a:bodyPr>
          <a:lstStyle/>
          <a:p>
            <a:r>
              <a:rPr lang="en-IN" sz="1200" dirty="0">
                <a:solidFill>
                  <a:srgbClr val="595959"/>
                </a:solidFill>
              </a:rPr>
              <a:t>FONT COLOR</a:t>
            </a:r>
          </a:p>
          <a:p>
            <a:pPr>
              <a:spcBef>
                <a:spcPts val="600"/>
              </a:spcBef>
            </a:pPr>
            <a:r>
              <a:rPr lang="en-IN" sz="1200" dirty="0">
                <a:solidFill>
                  <a:srgbClr val="595959"/>
                </a:solidFill>
              </a:rPr>
              <a:t>R: 89</a:t>
            </a:r>
          </a:p>
          <a:p>
            <a:r>
              <a:rPr lang="en-IN" sz="1200" dirty="0">
                <a:solidFill>
                  <a:srgbClr val="595959"/>
                </a:solidFill>
              </a:rPr>
              <a:t>G: 89</a:t>
            </a:r>
          </a:p>
          <a:p>
            <a:r>
              <a:rPr lang="en-IN" sz="1200" dirty="0">
                <a:solidFill>
                  <a:srgbClr val="595959"/>
                </a:solidFill>
              </a:rPr>
              <a:t>B: 89</a:t>
            </a:r>
          </a:p>
        </p:txBody>
      </p:sp>
      <p:grpSp>
        <p:nvGrpSpPr>
          <p:cNvPr id="21" name="Group 20">
            <a:extLst>
              <a:ext uri="{FF2B5EF4-FFF2-40B4-BE49-F238E27FC236}">
                <a16:creationId xmlns:a16="http://schemas.microsoft.com/office/drawing/2014/main" id="{263411DD-BA76-41C7-ADF0-7E43D09A1DB2}"/>
              </a:ext>
            </a:extLst>
          </p:cNvPr>
          <p:cNvGrpSpPr/>
          <p:nvPr userDrawn="1"/>
        </p:nvGrpSpPr>
        <p:grpSpPr>
          <a:xfrm>
            <a:off x="3276454" y="3261031"/>
            <a:ext cx="1662765" cy="379193"/>
            <a:chOff x="3197275" y="3272707"/>
            <a:chExt cx="1662765" cy="379193"/>
          </a:xfrm>
        </p:grpSpPr>
        <p:sp>
          <p:nvSpPr>
            <p:cNvPr id="22" name="Rectangle 21">
              <a:extLst>
                <a:ext uri="{FF2B5EF4-FFF2-40B4-BE49-F238E27FC236}">
                  <a16:creationId xmlns:a16="http://schemas.microsoft.com/office/drawing/2014/main" id="{31A47A36-E381-483C-B833-139D75F81B28}"/>
                </a:ext>
              </a:extLst>
            </p:cNvPr>
            <p:cNvSpPr/>
            <p:nvPr/>
          </p:nvSpPr>
          <p:spPr>
            <a:xfrm>
              <a:off x="3197275" y="3272707"/>
              <a:ext cx="1662765" cy="37919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TextBox 22">
              <a:extLst>
                <a:ext uri="{FF2B5EF4-FFF2-40B4-BE49-F238E27FC236}">
                  <a16:creationId xmlns:a16="http://schemas.microsoft.com/office/drawing/2014/main" id="{2FAAE967-B4D3-43BC-B9D0-69A413DEC89C}"/>
                </a:ext>
              </a:extLst>
            </p:cNvPr>
            <p:cNvSpPr txBox="1"/>
            <p:nvPr/>
          </p:nvSpPr>
          <p:spPr>
            <a:xfrm>
              <a:off x="3299099" y="3323804"/>
              <a:ext cx="1459117" cy="276999"/>
            </a:xfrm>
            <a:prstGeom prst="rect">
              <a:avLst/>
            </a:prstGeom>
            <a:noFill/>
          </p:spPr>
          <p:txBody>
            <a:bodyPr wrap="none" lIns="0" tIns="0" rIns="0" bIns="0" rtlCol="0">
              <a:spAutoFit/>
            </a:bodyPr>
            <a:lstStyle/>
            <a:p>
              <a:r>
                <a:rPr lang="en-IN" b="1" dirty="0">
                  <a:solidFill>
                    <a:schemeClr val="bg1"/>
                  </a:solidFill>
                </a:rPr>
                <a:t>Trebuchet MS</a:t>
              </a:r>
              <a:endParaRPr lang="en-IN" sz="1200" b="1" dirty="0">
                <a:solidFill>
                  <a:schemeClr val="bg1"/>
                </a:solidFill>
              </a:endParaRPr>
            </a:p>
          </p:txBody>
        </p:sp>
      </p:grpSp>
      <p:sp>
        <p:nvSpPr>
          <p:cNvPr id="24" name="TextBox 23">
            <a:extLst>
              <a:ext uri="{FF2B5EF4-FFF2-40B4-BE49-F238E27FC236}">
                <a16:creationId xmlns:a16="http://schemas.microsoft.com/office/drawing/2014/main" id="{97428E92-6A13-4EEE-A66B-9981CC127020}"/>
              </a:ext>
            </a:extLst>
          </p:cNvPr>
          <p:cNvSpPr txBox="1"/>
          <p:nvPr userDrawn="1"/>
        </p:nvSpPr>
        <p:spPr>
          <a:xfrm>
            <a:off x="3276454" y="3003810"/>
            <a:ext cx="939231" cy="215444"/>
          </a:xfrm>
          <a:prstGeom prst="rect">
            <a:avLst/>
          </a:prstGeom>
          <a:noFill/>
        </p:spPr>
        <p:txBody>
          <a:bodyPr wrap="none" lIns="0" tIns="0" rIns="0" bIns="0" rtlCol="0">
            <a:spAutoFit/>
          </a:bodyPr>
          <a:lstStyle/>
          <a:p>
            <a:r>
              <a:rPr lang="en-IN" sz="1400" b="1" dirty="0">
                <a:solidFill>
                  <a:srgbClr val="595959"/>
                </a:solidFill>
              </a:rPr>
              <a:t>FONT TYPE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456805" y="4868864"/>
            <a:ext cx="2057400" cy="273844"/>
          </a:xfrm>
        </p:spPr>
        <p:txBody>
          <a:bodyPr/>
          <a:lstStyle>
            <a:lvl1pPr algn="ctr">
              <a:defRPr>
                <a:solidFill>
                  <a:schemeClr val="bg1"/>
                </a:solidFill>
              </a:defRPr>
            </a:lvl1pPr>
          </a:lstStyle>
          <a:p>
            <a:fld id="{408A3319-5104-4E46-B7BB-4F68F196E486}" type="slidenum">
              <a:rPr lang="en-IN" smtClean="0"/>
              <a:pPr/>
              <a:t>‹#›</a:t>
            </a:fld>
            <a:endParaRPr lang="en-IN"/>
          </a:p>
        </p:txBody>
      </p:sp>
      <p:sp>
        <p:nvSpPr>
          <p:cNvPr id="5" name="Rectangle 4"/>
          <p:cNvSpPr/>
          <p:nvPr userDrawn="1"/>
        </p:nvSpPr>
        <p:spPr>
          <a:xfrm>
            <a:off x="113648" y="4908640"/>
            <a:ext cx="1502655" cy="192360"/>
          </a:xfrm>
          <a:prstGeom prst="rect">
            <a:avLst/>
          </a:prstGeom>
          <a:noFill/>
        </p:spPr>
        <p:txBody>
          <a:bodyPr wrap="none" lIns="68580" tIns="34290" rIns="68580" bIns="34290">
            <a:spAutoFit/>
          </a:bodyPr>
          <a:lstStyle/>
          <a:p>
            <a:r>
              <a:rPr lang="en-US" sz="800" b="1" kern="1200">
                <a:solidFill>
                  <a:schemeClr val="bg1"/>
                </a:solidFill>
                <a:latin typeface="Arial" panose="020B0604020202020204" pitchFamily="34" charset="0"/>
                <a:ea typeface="+mn-ea"/>
                <a:cs typeface="Arial" panose="020B0604020202020204" pitchFamily="34" charset="0"/>
              </a:rPr>
              <a:t>Agility | </a:t>
            </a:r>
            <a:r>
              <a:rPr lang="en-US" sz="800" b="1" kern="1200">
                <a:solidFill>
                  <a:srgbClr val="C0D72F"/>
                </a:solidFill>
                <a:latin typeface="Arial" panose="020B0604020202020204" pitchFamily="34" charset="0"/>
                <a:ea typeface="+mn-ea"/>
                <a:cs typeface="Arial" panose="020B0604020202020204" pitchFamily="34" charset="0"/>
              </a:rPr>
              <a:t>Flexibility </a:t>
            </a:r>
            <a:r>
              <a:rPr lang="en-US" sz="800" b="1" kern="1200">
                <a:solidFill>
                  <a:schemeClr val="bg1"/>
                </a:solidFill>
                <a:latin typeface="Arial" panose="020B0604020202020204" pitchFamily="34" charset="0"/>
                <a:ea typeface="+mn-ea"/>
                <a:cs typeface="Arial" panose="020B0604020202020204" pitchFamily="34" charset="0"/>
              </a:rPr>
              <a:t>| Choices</a:t>
            </a:r>
            <a:endParaRPr lang="en-US" sz="700" b="1" kern="1200">
              <a:solidFill>
                <a:schemeClr val="bg1"/>
              </a:solidFill>
              <a:latin typeface="Arial" panose="020B0604020202020204" pitchFamily="34" charset="0"/>
              <a:ea typeface="+mn-ea"/>
              <a:cs typeface="Arial" panose="020B0604020202020204" pitchFamily="34" charset="0"/>
            </a:endParaRPr>
          </a:p>
        </p:txBody>
      </p:sp>
      <p:sp>
        <p:nvSpPr>
          <p:cNvPr id="3" name="Text Placeholder 2"/>
          <p:cNvSpPr>
            <a:spLocks noGrp="1"/>
          </p:cNvSpPr>
          <p:nvPr>
            <p:ph type="body" sz="quarter" idx="13"/>
          </p:nvPr>
        </p:nvSpPr>
        <p:spPr>
          <a:xfrm>
            <a:off x="178618" y="649605"/>
            <a:ext cx="8782503" cy="3525838"/>
          </a:xfrm>
          <a:prstGeom prst="rect">
            <a:avLst/>
          </a:prstGeom>
        </p:spPr>
        <p:txBody>
          <a:bodyPr/>
          <a:lstStyle>
            <a:lvl1pPr>
              <a:defRPr sz="1200">
                <a:latin typeface="Arial" panose="020B0604020202020204" pitchFamily="34" charset="0"/>
                <a:cs typeface="Arial" panose="020B0604020202020204" pitchFamily="34" charset="0"/>
              </a:defRPr>
            </a:lvl1pPr>
            <a:lvl2pPr marL="514337" indent="-171446">
              <a:buFont typeface="Wingdings" panose="05000000000000000000" pitchFamily="2" charset="2"/>
              <a:buChar char="§"/>
              <a:defRPr sz="1200">
                <a:latin typeface="Arial" panose="020B0604020202020204" pitchFamily="34" charset="0"/>
                <a:cs typeface="Arial" panose="020B0604020202020204" pitchFamily="34" charset="0"/>
              </a:defRPr>
            </a:lvl2pPr>
            <a:lvl3pPr marL="857228" indent="-171446">
              <a:buFont typeface="Courier New" panose="02070309020205020404" pitchFamily="49" charset="0"/>
              <a:buChar char="o"/>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Text Placeholder 5"/>
          <p:cNvSpPr>
            <a:spLocks noGrp="1"/>
          </p:cNvSpPr>
          <p:nvPr>
            <p:ph type="body" sz="quarter" idx="14" hasCustomPrompt="1"/>
          </p:nvPr>
        </p:nvSpPr>
        <p:spPr>
          <a:xfrm>
            <a:off x="101008" y="8710"/>
            <a:ext cx="7240587" cy="531768"/>
          </a:xfrm>
          <a:prstGeom prst="rect">
            <a:avLst/>
          </a:prstGeom>
        </p:spPr>
        <p:txBody>
          <a:bodyPr anchor="ctr"/>
          <a:lstStyle>
            <a:lvl1pPr marL="0" indent="0">
              <a:buNone/>
              <a:defRPr b="1">
                <a:latin typeface="Arial Narrow" panose="020B0606020202030204" pitchFamily="34" charset="0"/>
              </a:defRPr>
            </a:lvl1pPr>
          </a:lstStyle>
          <a:p>
            <a:pPr lvl="0"/>
            <a:r>
              <a:rPr lang="en-US"/>
              <a:t>HEADING</a:t>
            </a:r>
            <a:endParaRPr lang="en-IN"/>
          </a:p>
        </p:txBody>
      </p:sp>
    </p:spTree>
    <p:extLst>
      <p:ext uri="{BB962C8B-B14F-4D97-AF65-F5344CB8AC3E}">
        <p14:creationId xmlns:p14="http://schemas.microsoft.com/office/powerpoint/2010/main" val="37384503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4" descr="Image result for digital transformation shutterstock">
            <a:extLst>
              <a:ext uri="{FF2B5EF4-FFF2-40B4-BE49-F238E27FC236}">
                <a16:creationId xmlns:a16="http://schemas.microsoft.com/office/drawing/2014/main" id="{83E8CBA3-0592-4CC5-B192-E3E39F1705D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053" t="19260" r="1420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6D69DAA-50B0-490B-B879-A9AFA26B8029}"/>
              </a:ext>
            </a:extLst>
          </p:cNvPr>
          <p:cNvSpPr/>
          <p:nvPr userDrawn="1"/>
        </p:nvSpPr>
        <p:spPr>
          <a:xfrm>
            <a:off x="0" y="0"/>
            <a:ext cx="9144001" cy="514350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Rectangle 4">
            <a:extLst>
              <a:ext uri="{FF2B5EF4-FFF2-40B4-BE49-F238E27FC236}">
                <a16:creationId xmlns:a16="http://schemas.microsoft.com/office/drawing/2014/main" id="{BA100332-FD9E-43B4-A5EA-D655F50E55C6}"/>
              </a:ext>
            </a:extLst>
          </p:cNvPr>
          <p:cNvSpPr/>
          <p:nvPr userDrawn="1"/>
        </p:nvSpPr>
        <p:spPr>
          <a:xfrm>
            <a:off x="-1" y="3028449"/>
            <a:ext cx="6829063" cy="18415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a16="http://schemas.microsoft.com/office/drawing/2014/main" id="{4862DC76-2326-4337-A09D-F6B09741B5C5}"/>
              </a:ext>
            </a:extLst>
          </p:cNvPr>
          <p:cNvSpPr/>
          <p:nvPr userDrawn="1"/>
        </p:nvSpPr>
        <p:spPr>
          <a:xfrm>
            <a:off x="0" y="3028449"/>
            <a:ext cx="6829062" cy="889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D44349FB-3EFD-45E8-9741-7BB218BE08AE}"/>
              </a:ext>
            </a:extLst>
          </p:cNvPr>
          <p:cNvSpPr/>
          <p:nvPr userDrawn="1"/>
        </p:nvSpPr>
        <p:spPr>
          <a:xfrm>
            <a:off x="8877270" y="0"/>
            <a:ext cx="266729" cy="51435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B2E0560B-C8EC-45DE-AE89-65A343A6FE8A}"/>
              </a:ext>
            </a:extLst>
          </p:cNvPr>
          <p:cNvSpPr/>
          <p:nvPr userDrawn="1"/>
        </p:nvSpPr>
        <p:spPr>
          <a:xfrm>
            <a:off x="8613456" y="0"/>
            <a:ext cx="266729" cy="51435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C673730A-509F-4C18-8764-173CF6818E38}"/>
              </a:ext>
            </a:extLst>
          </p:cNvPr>
          <p:cNvSpPr/>
          <p:nvPr userDrawn="1"/>
        </p:nvSpPr>
        <p:spPr>
          <a:xfrm>
            <a:off x="8352302" y="0"/>
            <a:ext cx="266729" cy="51435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3" name="Group 12">
            <a:extLst>
              <a:ext uri="{FF2B5EF4-FFF2-40B4-BE49-F238E27FC236}">
                <a16:creationId xmlns:a16="http://schemas.microsoft.com/office/drawing/2014/main" id="{AF74E99E-CF72-4D8E-A24E-0DAC4860C504}"/>
              </a:ext>
            </a:extLst>
          </p:cNvPr>
          <p:cNvGrpSpPr/>
          <p:nvPr userDrawn="1"/>
        </p:nvGrpSpPr>
        <p:grpSpPr>
          <a:xfrm>
            <a:off x="7306510" y="0"/>
            <a:ext cx="1465634" cy="829997"/>
            <a:chOff x="9753599" y="1"/>
            <a:chExt cx="1739885" cy="985307"/>
          </a:xfrm>
        </p:grpSpPr>
        <p:sp>
          <p:nvSpPr>
            <p:cNvPr id="14" name="Round Same Side Corner Rectangle 72">
              <a:extLst>
                <a:ext uri="{FF2B5EF4-FFF2-40B4-BE49-F238E27FC236}">
                  <a16:creationId xmlns:a16="http://schemas.microsoft.com/office/drawing/2014/main" id="{16C0E275-4B85-4EE2-BC46-F29E0C9C6A03}"/>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27">
            <a:extLst>
              <a:ext uri="{FF2B5EF4-FFF2-40B4-BE49-F238E27FC236}">
                <a16:creationId xmlns:a16="http://schemas.microsoft.com/office/drawing/2014/main" id="{83D9CD19-34E8-4942-B632-FFBD3669E4B3}"/>
              </a:ext>
            </a:extLst>
          </p:cNvPr>
          <p:cNvSpPr txBox="1">
            <a:spLocks/>
          </p:cNvSpPr>
          <p:nvPr userDrawn="1"/>
        </p:nvSpPr>
        <p:spPr>
          <a:xfrm>
            <a:off x="3215861" y="4767264"/>
            <a:ext cx="2057400" cy="273844"/>
          </a:xfrm>
          <a:prstGeom prst="rect">
            <a:avLst/>
          </a:prstGeom>
        </p:spPr>
        <p:txBody>
          <a:bodyPr vert="horz" lIns="91428" tIns="45715" rIns="0" bIns="45715" rtlCol="0" anchor="ctr"/>
          <a:lstStyle>
            <a:defPPr>
              <a:defRPr lang="en-US"/>
            </a:defPPr>
            <a:lvl1pPr marL="0" algn="r" defTabSz="914286" rtl="0" eaLnBrk="1" latinLnBrk="0" hangingPunct="1">
              <a:defRPr sz="1000"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408A3319-5104-4E46-B7BB-4F68F196E486}" type="slidenum">
              <a:rPr lang="en-IN" smtClean="0"/>
              <a:pPr/>
              <a:t>‹#›</a:t>
            </a:fld>
            <a:endParaRPr lang="en-IN" dirty="0"/>
          </a:p>
        </p:txBody>
      </p:sp>
      <p:sp>
        <p:nvSpPr>
          <p:cNvPr id="17" name="Text Placeholder 16">
            <a:extLst>
              <a:ext uri="{FF2B5EF4-FFF2-40B4-BE49-F238E27FC236}">
                <a16:creationId xmlns:a16="http://schemas.microsoft.com/office/drawing/2014/main" id="{2E64CF6D-2EC1-4E99-9509-ABE945C9B924}"/>
              </a:ext>
            </a:extLst>
          </p:cNvPr>
          <p:cNvSpPr>
            <a:spLocks noGrp="1"/>
          </p:cNvSpPr>
          <p:nvPr>
            <p:ph type="body" sz="quarter" idx="13" hasCustomPrompt="1"/>
          </p:nvPr>
        </p:nvSpPr>
        <p:spPr>
          <a:xfrm>
            <a:off x="366031" y="3348348"/>
            <a:ext cx="5112246" cy="341072"/>
          </a:xfrm>
        </p:spPr>
        <p:txBody>
          <a:bodyPr>
            <a:noAutofit/>
          </a:bodyPr>
          <a:lstStyle>
            <a:lvl1pPr marL="0" indent="0">
              <a:buNone/>
              <a:defRPr sz="2400" b="1">
                <a:solidFill>
                  <a:srgbClr val="10253F"/>
                </a:solidFill>
              </a:defRPr>
            </a:lvl1pPr>
          </a:lstStyle>
          <a:p>
            <a:pPr lvl="0"/>
            <a:r>
              <a:rPr lang="en-US" dirty="0"/>
              <a:t>TITLE OF THE SLIDE - LINE ONE</a:t>
            </a:r>
            <a:endParaRPr lang="en-IN" dirty="0"/>
          </a:p>
        </p:txBody>
      </p:sp>
      <p:sp>
        <p:nvSpPr>
          <p:cNvPr id="18" name="Text Placeholder 16">
            <a:extLst>
              <a:ext uri="{FF2B5EF4-FFF2-40B4-BE49-F238E27FC236}">
                <a16:creationId xmlns:a16="http://schemas.microsoft.com/office/drawing/2014/main" id="{B8F72929-D74C-4BDB-9B56-6937C3360D9C}"/>
              </a:ext>
            </a:extLst>
          </p:cNvPr>
          <p:cNvSpPr>
            <a:spLocks noGrp="1"/>
          </p:cNvSpPr>
          <p:nvPr>
            <p:ph type="body" sz="quarter" idx="14" hasCustomPrompt="1"/>
          </p:nvPr>
        </p:nvSpPr>
        <p:spPr>
          <a:xfrm>
            <a:off x="366031" y="3754390"/>
            <a:ext cx="5112246" cy="341072"/>
          </a:xfrm>
        </p:spPr>
        <p:txBody>
          <a:bodyPr>
            <a:noAutofit/>
          </a:bodyPr>
          <a:lstStyle>
            <a:lvl1pPr marL="0" indent="0">
              <a:buNone/>
              <a:defRPr sz="2400" b="1">
                <a:solidFill>
                  <a:schemeClr val="bg1"/>
                </a:solidFill>
              </a:defRPr>
            </a:lvl1pPr>
          </a:lstStyle>
          <a:p>
            <a:pPr lvl="0"/>
            <a:r>
              <a:rPr lang="en-US" dirty="0"/>
              <a:t>LINE TWO</a:t>
            </a:r>
          </a:p>
        </p:txBody>
      </p:sp>
      <p:sp>
        <p:nvSpPr>
          <p:cNvPr id="20" name="Text Placeholder 16">
            <a:extLst>
              <a:ext uri="{FF2B5EF4-FFF2-40B4-BE49-F238E27FC236}">
                <a16:creationId xmlns:a16="http://schemas.microsoft.com/office/drawing/2014/main" id="{2E4206FC-F25B-4090-B5DC-00954F9FF892}"/>
              </a:ext>
            </a:extLst>
          </p:cNvPr>
          <p:cNvSpPr>
            <a:spLocks noGrp="1"/>
          </p:cNvSpPr>
          <p:nvPr>
            <p:ph type="body" sz="quarter" idx="15" hasCustomPrompt="1"/>
          </p:nvPr>
        </p:nvSpPr>
        <p:spPr>
          <a:xfrm>
            <a:off x="366031" y="4367938"/>
            <a:ext cx="5112246" cy="341072"/>
          </a:xfrm>
        </p:spPr>
        <p:txBody>
          <a:bodyPr>
            <a:noAutofit/>
          </a:bodyPr>
          <a:lstStyle>
            <a:lvl1pPr marL="0" indent="0">
              <a:buNone/>
              <a:defRPr sz="1600" b="1">
                <a:solidFill>
                  <a:srgbClr val="595959"/>
                </a:solidFill>
              </a:defRPr>
            </a:lvl1pPr>
          </a:lstStyle>
          <a:p>
            <a:pPr lvl="0"/>
            <a:r>
              <a:rPr lang="en-US" dirty="0"/>
              <a:t>Month ‘18</a:t>
            </a:r>
          </a:p>
        </p:txBody>
      </p:sp>
    </p:spTree>
    <p:extLst>
      <p:ext uri="{BB962C8B-B14F-4D97-AF65-F5344CB8AC3E}">
        <p14:creationId xmlns:p14="http://schemas.microsoft.com/office/powerpoint/2010/main" val="33844860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dirty="0"/>
              <a:t>AGENDA</a:t>
            </a:r>
          </a:p>
        </p:txBody>
      </p:sp>
      <p:grpSp>
        <p:nvGrpSpPr>
          <p:cNvPr id="30" name="Group 29">
            <a:extLst>
              <a:ext uri="{FF2B5EF4-FFF2-40B4-BE49-F238E27FC236}">
                <a16:creationId xmlns:a16="http://schemas.microsoft.com/office/drawing/2014/main" id="{62D161BB-E9A0-4C84-B81C-680E9D201940}"/>
              </a:ext>
            </a:extLst>
          </p:cNvPr>
          <p:cNvGrpSpPr/>
          <p:nvPr userDrawn="1"/>
        </p:nvGrpSpPr>
        <p:grpSpPr>
          <a:xfrm>
            <a:off x="324000" y="970388"/>
            <a:ext cx="739298" cy="584775"/>
            <a:chOff x="324000" y="970388"/>
            <a:chExt cx="739298" cy="584775"/>
          </a:xfrm>
        </p:grpSpPr>
        <p:sp>
          <p:nvSpPr>
            <p:cNvPr id="8" name="Rectangle 7">
              <a:extLst>
                <a:ext uri="{FF2B5EF4-FFF2-40B4-BE49-F238E27FC236}">
                  <a16:creationId xmlns:a16="http://schemas.microsoft.com/office/drawing/2014/main" id="{1C3166A6-F41B-45A4-92DF-F0B509EE8458}"/>
                </a:ext>
              </a:extLst>
            </p:cNvPr>
            <p:cNvSpPr/>
            <p:nvPr/>
          </p:nvSpPr>
          <p:spPr>
            <a:xfrm>
              <a:off x="324000" y="1034175"/>
              <a:ext cx="122382" cy="457200"/>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endParaRPr lang="en-US" sz="1200" b="1" dirty="0"/>
            </a:p>
          </p:txBody>
        </p:sp>
        <p:sp>
          <p:nvSpPr>
            <p:cNvPr id="9" name="TextBox 8">
              <a:extLst>
                <a:ext uri="{FF2B5EF4-FFF2-40B4-BE49-F238E27FC236}">
                  <a16:creationId xmlns:a16="http://schemas.microsoft.com/office/drawing/2014/main" id="{552D2382-F5C6-45FF-9C5D-E8E26A951AC0}"/>
                </a:ext>
              </a:extLst>
            </p:cNvPr>
            <p:cNvSpPr txBox="1"/>
            <p:nvPr/>
          </p:nvSpPr>
          <p:spPr>
            <a:xfrm>
              <a:off x="462934" y="970388"/>
              <a:ext cx="600364" cy="584775"/>
            </a:xfrm>
            <a:prstGeom prst="rect">
              <a:avLst/>
            </a:prstGeom>
            <a:noFill/>
          </p:spPr>
          <p:txBody>
            <a:bodyPr wrap="square" rtlCol="0">
              <a:spAutoFit/>
            </a:bodyPr>
            <a:lstStyle/>
            <a:p>
              <a:r>
                <a:rPr lang="en-US" sz="3200" dirty="0">
                  <a:solidFill>
                    <a:schemeClr val="accent1"/>
                  </a:solidFill>
                  <a:latin typeface="Impact" pitchFamily="34" charset="0"/>
                </a:rPr>
                <a:t>01</a:t>
              </a:r>
            </a:p>
          </p:txBody>
        </p:sp>
      </p:grpSp>
      <p:grpSp>
        <p:nvGrpSpPr>
          <p:cNvPr id="31" name="Group 30">
            <a:extLst>
              <a:ext uri="{FF2B5EF4-FFF2-40B4-BE49-F238E27FC236}">
                <a16:creationId xmlns:a16="http://schemas.microsoft.com/office/drawing/2014/main" id="{F7DA82C5-F2E2-482A-A2A1-3CF744413BA8}"/>
              </a:ext>
            </a:extLst>
          </p:cNvPr>
          <p:cNvGrpSpPr/>
          <p:nvPr userDrawn="1"/>
        </p:nvGrpSpPr>
        <p:grpSpPr>
          <a:xfrm>
            <a:off x="324000" y="1609779"/>
            <a:ext cx="776242" cy="584775"/>
            <a:chOff x="324000" y="1609779"/>
            <a:chExt cx="776242" cy="584775"/>
          </a:xfrm>
        </p:grpSpPr>
        <p:sp>
          <p:nvSpPr>
            <p:cNvPr id="12" name="Rectangle 11">
              <a:extLst>
                <a:ext uri="{FF2B5EF4-FFF2-40B4-BE49-F238E27FC236}">
                  <a16:creationId xmlns:a16="http://schemas.microsoft.com/office/drawing/2014/main" id="{C8AA51CE-5F59-4296-B4EA-B308738960AB}"/>
                </a:ext>
              </a:extLst>
            </p:cNvPr>
            <p:cNvSpPr/>
            <p:nvPr/>
          </p:nvSpPr>
          <p:spPr>
            <a:xfrm>
              <a:off x="324000" y="1673566"/>
              <a:ext cx="122382" cy="457200"/>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endParaRPr lang="en-US" sz="1200" b="1" dirty="0"/>
            </a:p>
          </p:txBody>
        </p:sp>
        <p:sp>
          <p:nvSpPr>
            <p:cNvPr id="13" name="TextBox 12">
              <a:extLst>
                <a:ext uri="{FF2B5EF4-FFF2-40B4-BE49-F238E27FC236}">
                  <a16:creationId xmlns:a16="http://schemas.microsoft.com/office/drawing/2014/main" id="{891A4343-C193-4CFA-8372-2E43A07B1845}"/>
                </a:ext>
              </a:extLst>
            </p:cNvPr>
            <p:cNvSpPr txBox="1"/>
            <p:nvPr/>
          </p:nvSpPr>
          <p:spPr>
            <a:xfrm>
              <a:off x="462934" y="1609779"/>
              <a:ext cx="637308" cy="584775"/>
            </a:xfrm>
            <a:prstGeom prst="rect">
              <a:avLst/>
            </a:prstGeom>
            <a:noFill/>
          </p:spPr>
          <p:txBody>
            <a:bodyPr wrap="square" rtlCol="0">
              <a:spAutoFit/>
            </a:bodyPr>
            <a:lstStyle/>
            <a:p>
              <a:r>
                <a:rPr lang="en-US" sz="3200" dirty="0">
                  <a:solidFill>
                    <a:schemeClr val="accent2"/>
                  </a:solidFill>
                  <a:latin typeface="Impact" pitchFamily="34" charset="0"/>
                </a:rPr>
                <a:t>02</a:t>
              </a:r>
            </a:p>
          </p:txBody>
        </p:sp>
      </p:grpSp>
      <p:grpSp>
        <p:nvGrpSpPr>
          <p:cNvPr id="32" name="Group 31">
            <a:extLst>
              <a:ext uri="{FF2B5EF4-FFF2-40B4-BE49-F238E27FC236}">
                <a16:creationId xmlns:a16="http://schemas.microsoft.com/office/drawing/2014/main" id="{3DF5479A-D744-420E-865C-9CEE11BBC7E3}"/>
              </a:ext>
            </a:extLst>
          </p:cNvPr>
          <p:cNvGrpSpPr/>
          <p:nvPr userDrawn="1"/>
        </p:nvGrpSpPr>
        <p:grpSpPr>
          <a:xfrm>
            <a:off x="324000" y="2249170"/>
            <a:ext cx="776242" cy="584775"/>
            <a:chOff x="324000" y="2249170"/>
            <a:chExt cx="776242" cy="584775"/>
          </a:xfrm>
        </p:grpSpPr>
        <p:sp>
          <p:nvSpPr>
            <p:cNvPr id="16" name="Rectangle 15">
              <a:extLst>
                <a:ext uri="{FF2B5EF4-FFF2-40B4-BE49-F238E27FC236}">
                  <a16:creationId xmlns:a16="http://schemas.microsoft.com/office/drawing/2014/main" id="{3C680145-B3AD-4B2A-9E40-F5094E133BFE}"/>
                </a:ext>
              </a:extLst>
            </p:cNvPr>
            <p:cNvSpPr/>
            <p:nvPr/>
          </p:nvSpPr>
          <p:spPr>
            <a:xfrm>
              <a:off x="324000" y="2312957"/>
              <a:ext cx="122382" cy="45720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endParaRPr lang="en-US" sz="1200" b="1" dirty="0"/>
            </a:p>
          </p:txBody>
        </p:sp>
        <p:sp>
          <p:nvSpPr>
            <p:cNvPr id="17" name="TextBox 16">
              <a:extLst>
                <a:ext uri="{FF2B5EF4-FFF2-40B4-BE49-F238E27FC236}">
                  <a16:creationId xmlns:a16="http://schemas.microsoft.com/office/drawing/2014/main" id="{DDF48DF7-6E11-486A-8FE6-AEE948204566}"/>
                </a:ext>
              </a:extLst>
            </p:cNvPr>
            <p:cNvSpPr txBox="1"/>
            <p:nvPr/>
          </p:nvSpPr>
          <p:spPr>
            <a:xfrm>
              <a:off x="462934" y="2249170"/>
              <a:ext cx="637308" cy="584775"/>
            </a:xfrm>
            <a:prstGeom prst="rect">
              <a:avLst/>
            </a:prstGeom>
            <a:noFill/>
          </p:spPr>
          <p:txBody>
            <a:bodyPr wrap="square" rtlCol="0">
              <a:spAutoFit/>
            </a:bodyPr>
            <a:lstStyle/>
            <a:p>
              <a:r>
                <a:rPr lang="en-US" sz="3200" dirty="0">
                  <a:solidFill>
                    <a:schemeClr val="accent3"/>
                  </a:solidFill>
                  <a:latin typeface="Impact" pitchFamily="34" charset="0"/>
                </a:rPr>
                <a:t>03</a:t>
              </a:r>
            </a:p>
          </p:txBody>
        </p:sp>
      </p:grpSp>
      <p:grpSp>
        <p:nvGrpSpPr>
          <p:cNvPr id="33" name="Group 32">
            <a:extLst>
              <a:ext uri="{FF2B5EF4-FFF2-40B4-BE49-F238E27FC236}">
                <a16:creationId xmlns:a16="http://schemas.microsoft.com/office/drawing/2014/main" id="{D3AB779D-C36B-449A-90A1-4B9C9A8AB11D}"/>
              </a:ext>
            </a:extLst>
          </p:cNvPr>
          <p:cNvGrpSpPr/>
          <p:nvPr userDrawn="1"/>
        </p:nvGrpSpPr>
        <p:grpSpPr>
          <a:xfrm>
            <a:off x="324000" y="2888561"/>
            <a:ext cx="776242" cy="584775"/>
            <a:chOff x="324000" y="2888561"/>
            <a:chExt cx="776242" cy="584775"/>
          </a:xfrm>
        </p:grpSpPr>
        <p:sp>
          <p:nvSpPr>
            <p:cNvPr id="20" name="Rectangle 19">
              <a:extLst>
                <a:ext uri="{FF2B5EF4-FFF2-40B4-BE49-F238E27FC236}">
                  <a16:creationId xmlns:a16="http://schemas.microsoft.com/office/drawing/2014/main" id="{8140F5ED-12D8-43D6-B130-3C4F403121C1}"/>
                </a:ext>
              </a:extLst>
            </p:cNvPr>
            <p:cNvSpPr/>
            <p:nvPr/>
          </p:nvSpPr>
          <p:spPr>
            <a:xfrm>
              <a:off x="324000" y="2952348"/>
              <a:ext cx="122382" cy="457200"/>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endParaRPr lang="en-US" sz="1200" b="1" dirty="0"/>
            </a:p>
          </p:txBody>
        </p:sp>
        <p:sp>
          <p:nvSpPr>
            <p:cNvPr id="21" name="TextBox 20">
              <a:extLst>
                <a:ext uri="{FF2B5EF4-FFF2-40B4-BE49-F238E27FC236}">
                  <a16:creationId xmlns:a16="http://schemas.microsoft.com/office/drawing/2014/main" id="{174EFB40-188F-4F11-AF25-AA94EF9E5756}"/>
                </a:ext>
              </a:extLst>
            </p:cNvPr>
            <p:cNvSpPr txBox="1"/>
            <p:nvPr/>
          </p:nvSpPr>
          <p:spPr>
            <a:xfrm>
              <a:off x="462934" y="2888561"/>
              <a:ext cx="637308" cy="584775"/>
            </a:xfrm>
            <a:prstGeom prst="rect">
              <a:avLst/>
            </a:prstGeom>
            <a:noFill/>
          </p:spPr>
          <p:txBody>
            <a:bodyPr wrap="square" rtlCol="0">
              <a:spAutoFit/>
            </a:bodyPr>
            <a:lstStyle/>
            <a:p>
              <a:r>
                <a:rPr lang="en-US" sz="3200" dirty="0">
                  <a:solidFill>
                    <a:schemeClr val="accent4"/>
                  </a:solidFill>
                  <a:latin typeface="Impact" pitchFamily="34" charset="0"/>
                </a:rPr>
                <a:t>04</a:t>
              </a:r>
            </a:p>
          </p:txBody>
        </p:sp>
      </p:grpSp>
      <p:grpSp>
        <p:nvGrpSpPr>
          <p:cNvPr id="34" name="Group 33">
            <a:extLst>
              <a:ext uri="{FF2B5EF4-FFF2-40B4-BE49-F238E27FC236}">
                <a16:creationId xmlns:a16="http://schemas.microsoft.com/office/drawing/2014/main" id="{919BE849-4E9C-4E5A-964F-03DD46AD681A}"/>
              </a:ext>
            </a:extLst>
          </p:cNvPr>
          <p:cNvGrpSpPr/>
          <p:nvPr userDrawn="1"/>
        </p:nvGrpSpPr>
        <p:grpSpPr>
          <a:xfrm>
            <a:off x="324000" y="3527952"/>
            <a:ext cx="869950" cy="584775"/>
            <a:chOff x="324000" y="3527952"/>
            <a:chExt cx="869950" cy="584775"/>
          </a:xfrm>
        </p:grpSpPr>
        <p:sp>
          <p:nvSpPr>
            <p:cNvPr id="24" name="Rectangle 23">
              <a:extLst>
                <a:ext uri="{FF2B5EF4-FFF2-40B4-BE49-F238E27FC236}">
                  <a16:creationId xmlns:a16="http://schemas.microsoft.com/office/drawing/2014/main" id="{7CA7B16F-5C06-4879-B941-44B5FD928812}"/>
                </a:ext>
              </a:extLst>
            </p:cNvPr>
            <p:cNvSpPr/>
            <p:nvPr/>
          </p:nvSpPr>
          <p:spPr>
            <a:xfrm>
              <a:off x="324000" y="3591739"/>
              <a:ext cx="122382" cy="457200"/>
            </a:xfrm>
            <a:prstGeom prst="rect">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endParaRPr lang="en-US" sz="1200" b="1" dirty="0"/>
            </a:p>
          </p:txBody>
        </p:sp>
        <p:sp>
          <p:nvSpPr>
            <p:cNvPr id="25" name="TextBox 24">
              <a:extLst>
                <a:ext uri="{FF2B5EF4-FFF2-40B4-BE49-F238E27FC236}">
                  <a16:creationId xmlns:a16="http://schemas.microsoft.com/office/drawing/2014/main" id="{4913F642-8676-49CD-9378-2B6BD2FDEB24}"/>
                </a:ext>
              </a:extLst>
            </p:cNvPr>
            <p:cNvSpPr txBox="1"/>
            <p:nvPr/>
          </p:nvSpPr>
          <p:spPr>
            <a:xfrm>
              <a:off x="462934" y="3527952"/>
              <a:ext cx="731016" cy="584775"/>
            </a:xfrm>
            <a:prstGeom prst="rect">
              <a:avLst/>
            </a:prstGeom>
            <a:noFill/>
          </p:spPr>
          <p:txBody>
            <a:bodyPr wrap="square" rtlCol="0">
              <a:spAutoFit/>
            </a:bodyPr>
            <a:lstStyle/>
            <a:p>
              <a:r>
                <a:rPr lang="en-US" sz="3200" dirty="0">
                  <a:solidFill>
                    <a:schemeClr val="accent5"/>
                  </a:solidFill>
                  <a:latin typeface="Impact" pitchFamily="34" charset="0"/>
                </a:rPr>
                <a:t>05</a:t>
              </a:r>
            </a:p>
          </p:txBody>
        </p:sp>
      </p:grpSp>
      <p:grpSp>
        <p:nvGrpSpPr>
          <p:cNvPr id="35" name="Group 34">
            <a:extLst>
              <a:ext uri="{FF2B5EF4-FFF2-40B4-BE49-F238E27FC236}">
                <a16:creationId xmlns:a16="http://schemas.microsoft.com/office/drawing/2014/main" id="{4AFFBDB2-5882-402C-9E75-62A32BA3279B}"/>
              </a:ext>
            </a:extLst>
          </p:cNvPr>
          <p:cNvGrpSpPr/>
          <p:nvPr userDrawn="1"/>
        </p:nvGrpSpPr>
        <p:grpSpPr>
          <a:xfrm>
            <a:off x="324000" y="4167342"/>
            <a:ext cx="869950" cy="584775"/>
            <a:chOff x="324000" y="4167342"/>
            <a:chExt cx="869950" cy="584775"/>
          </a:xfrm>
        </p:grpSpPr>
        <p:sp>
          <p:nvSpPr>
            <p:cNvPr id="28" name="Rectangle 27">
              <a:extLst>
                <a:ext uri="{FF2B5EF4-FFF2-40B4-BE49-F238E27FC236}">
                  <a16:creationId xmlns:a16="http://schemas.microsoft.com/office/drawing/2014/main" id="{1ED37896-6292-483B-89F7-8E03C1B9ED68}"/>
                </a:ext>
              </a:extLst>
            </p:cNvPr>
            <p:cNvSpPr/>
            <p:nvPr/>
          </p:nvSpPr>
          <p:spPr>
            <a:xfrm>
              <a:off x="324000" y="4231129"/>
              <a:ext cx="122382" cy="4572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endParaRPr lang="en-US" sz="1200" b="1" dirty="0"/>
            </a:p>
          </p:txBody>
        </p:sp>
        <p:sp>
          <p:nvSpPr>
            <p:cNvPr id="29" name="TextBox 28">
              <a:extLst>
                <a:ext uri="{FF2B5EF4-FFF2-40B4-BE49-F238E27FC236}">
                  <a16:creationId xmlns:a16="http://schemas.microsoft.com/office/drawing/2014/main" id="{54B6F334-07CC-4416-9A70-EE68005904F8}"/>
                </a:ext>
              </a:extLst>
            </p:cNvPr>
            <p:cNvSpPr txBox="1"/>
            <p:nvPr/>
          </p:nvSpPr>
          <p:spPr>
            <a:xfrm>
              <a:off x="462934" y="4167342"/>
              <a:ext cx="731016" cy="584775"/>
            </a:xfrm>
            <a:prstGeom prst="rect">
              <a:avLst/>
            </a:prstGeom>
            <a:noFill/>
          </p:spPr>
          <p:txBody>
            <a:bodyPr wrap="square" rtlCol="0">
              <a:spAutoFit/>
            </a:bodyPr>
            <a:lstStyle/>
            <a:p>
              <a:r>
                <a:rPr lang="en-US" sz="3200" dirty="0">
                  <a:solidFill>
                    <a:schemeClr val="accent6"/>
                  </a:solidFill>
                  <a:latin typeface="Impact" pitchFamily="34" charset="0"/>
                </a:rPr>
                <a:t>06</a:t>
              </a:r>
            </a:p>
          </p:txBody>
        </p:sp>
      </p:grpSp>
      <p:sp>
        <p:nvSpPr>
          <p:cNvPr id="3" name="Text Placeholder 2">
            <a:extLst>
              <a:ext uri="{FF2B5EF4-FFF2-40B4-BE49-F238E27FC236}">
                <a16:creationId xmlns:a16="http://schemas.microsoft.com/office/drawing/2014/main" id="{4A32CE3C-896B-46F3-AA80-7C8037C973EB}"/>
              </a:ext>
            </a:extLst>
          </p:cNvPr>
          <p:cNvSpPr>
            <a:spLocks noGrp="1"/>
          </p:cNvSpPr>
          <p:nvPr>
            <p:ph type="body" sz="quarter" idx="13" hasCustomPrompt="1"/>
          </p:nvPr>
        </p:nvSpPr>
        <p:spPr>
          <a:xfrm>
            <a:off x="1229100" y="1145558"/>
            <a:ext cx="4896862" cy="234434"/>
          </a:xfrm>
        </p:spPr>
        <p:txBody>
          <a:bodyPr rIns="0" bIns="0" anchor="ctr">
            <a:normAutofit/>
          </a:bodyPr>
          <a:lstStyle>
            <a:lvl1pPr marL="0" indent="0">
              <a:buNone/>
              <a:defRPr sz="1400"/>
            </a:lvl1pPr>
          </a:lstStyle>
          <a:p>
            <a:pPr lvl="0"/>
            <a:r>
              <a:rPr lang="en-US" dirty="0"/>
              <a:t>SECTION DIVIDER 1</a:t>
            </a:r>
          </a:p>
        </p:txBody>
      </p:sp>
      <p:sp>
        <p:nvSpPr>
          <p:cNvPr id="36" name="Text Placeholder 2">
            <a:extLst>
              <a:ext uri="{FF2B5EF4-FFF2-40B4-BE49-F238E27FC236}">
                <a16:creationId xmlns:a16="http://schemas.microsoft.com/office/drawing/2014/main" id="{27522565-96B8-44DB-AB59-310E11A6DE8C}"/>
              </a:ext>
            </a:extLst>
          </p:cNvPr>
          <p:cNvSpPr>
            <a:spLocks noGrp="1"/>
          </p:cNvSpPr>
          <p:nvPr>
            <p:ph type="body" sz="quarter" idx="14" hasCustomPrompt="1"/>
          </p:nvPr>
        </p:nvSpPr>
        <p:spPr>
          <a:xfrm>
            <a:off x="1229100" y="1784949"/>
            <a:ext cx="4896862" cy="234434"/>
          </a:xfrm>
        </p:spPr>
        <p:txBody>
          <a:bodyPr rIns="0" bIns="0" anchor="ctr">
            <a:normAutofit/>
          </a:bodyPr>
          <a:lstStyle>
            <a:lvl1pPr marL="0" indent="0">
              <a:buNone/>
              <a:defRPr sz="1400"/>
            </a:lvl1pPr>
          </a:lstStyle>
          <a:p>
            <a:pPr lvl="0"/>
            <a:r>
              <a:rPr lang="en-US" dirty="0"/>
              <a:t>SECTION DIVIDER 2</a:t>
            </a:r>
          </a:p>
        </p:txBody>
      </p:sp>
      <p:sp>
        <p:nvSpPr>
          <p:cNvPr id="37" name="Text Placeholder 2">
            <a:extLst>
              <a:ext uri="{FF2B5EF4-FFF2-40B4-BE49-F238E27FC236}">
                <a16:creationId xmlns:a16="http://schemas.microsoft.com/office/drawing/2014/main" id="{D20B090F-D8BF-414D-90A1-D2DBE446D49D}"/>
              </a:ext>
            </a:extLst>
          </p:cNvPr>
          <p:cNvSpPr>
            <a:spLocks noGrp="1"/>
          </p:cNvSpPr>
          <p:nvPr>
            <p:ph type="body" sz="quarter" idx="15" hasCustomPrompt="1"/>
          </p:nvPr>
        </p:nvSpPr>
        <p:spPr>
          <a:xfrm>
            <a:off x="1229100" y="2424340"/>
            <a:ext cx="4896862" cy="234434"/>
          </a:xfrm>
        </p:spPr>
        <p:txBody>
          <a:bodyPr rIns="0" bIns="0" anchor="ctr">
            <a:normAutofit/>
          </a:bodyPr>
          <a:lstStyle>
            <a:lvl1pPr marL="0" indent="0">
              <a:buNone/>
              <a:defRPr sz="1400"/>
            </a:lvl1pPr>
          </a:lstStyle>
          <a:p>
            <a:pPr lvl="0"/>
            <a:r>
              <a:rPr lang="en-US" dirty="0"/>
              <a:t>SECTION DIVIDER 3</a:t>
            </a:r>
          </a:p>
        </p:txBody>
      </p:sp>
      <p:sp>
        <p:nvSpPr>
          <p:cNvPr id="38" name="Text Placeholder 2">
            <a:extLst>
              <a:ext uri="{FF2B5EF4-FFF2-40B4-BE49-F238E27FC236}">
                <a16:creationId xmlns:a16="http://schemas.microsoft.com/office/drawing/2014/main" id="{FD56B850-8139-4412-AA48-5B3080C68A55}"/>
              </a:ext>
            </a:extLst>
          </p:cNvPr>
          <p:cNvSpPr>
            <a:spLocks noGrp="1"/>
          </p:cNvSpPr>
          <p:nvPr>
            <p:ph type="body" sz="quarter" idx="16" hasCustomPrompt="1"/>
          </p:nvPr>
        </p:nvSpPr>
        <p:spPr>
          <a:xfrm>
            <a:off x="1229100" y="3063731"/>
            <a:ext cx="4896862" cy="234434"/>
          </a:xfrm>
        </p:spPr>
        <p:txBody>
          <a:bodyPr rIns="0" bIns="0" anchor="ctr">
            <a:normAutofit/>
          </a:bodyPr>
          <a:lstStyle>
            <a:lvl1pPr marL="0" indent="0">
              <a:buNone/>
              <a:defRPr sz="1400"/>
            </a:lvl1pPr>
          </a:lstStyle>
          <a:p>
            <a:pPr lvl="0"/>
            <a:r>
              <a:rPr lang="en-US" dirty="0"/>
              <a:t>SECTION DIVIDER 4</a:t>
            </a:r>
          </a:p>
        </p:txBody>
      </p:sp>
      <p:sp>
        <p:nvSpPr>
          <p:cNvPr id="39" name="Text Placeholder 2">
            <a:extLst>
              <a:ext uri="{FF2B5EF4-FFF2-40B4-BE49-F238E27FC236}">
                <a16:creationId xmlns:a16="http://schemas.microsoft.com/office/drawing/2014/main" id="{BBAD39C6-C5BE-4DA1-BBBB-C5DDFB535840}"/>
              </a:ext>
            </a:extLst>
          </p:cNvPr>
          <p:cNvSpPr>
            <a:spLocks noGrp="1"/>
          </p:cNvSpPr>
          <p:nvPr>
            <p:ph type="body" sz="quarter" idx="17" hasCustomPrompt="1"/>
          </p:nvPr>
        </p:nvSpPr>
        <p:spPr>
          <a:xfrm>
            <a:off x="1229100" y="3703122"/>
            <a:ext cx="4896862" cy="234434"/>
          </a:xfrm>
        </p:spPr>
        <p:txBody>
          <a:bodyPr rIns="0" bIns="0" anchor="ctr">
            <a:normAutofit/>
          </a:bodyPr>
          <a:lstStyle>
            <a:lvl1pPr marL="0" indent="0">
              <a:buNone/>
              <a:defRPr sz="1400"/>
            </a:lvl1pPr>
          </a:lstStyle>
          <a:p>
            <a:pPr lvl="0"/>
            <a:r>
              <a:rPr lang="en-US" dirty="0"/>
              <a:t>SECTION DIVIDER 5</a:t>
            </a:r>
          </a:p>
        </p:txBody>
      </p:sp>
      <p:sp>
        <p:nvSpPr>
          <p:cNvPr id="40" name="Text Placeholder 2">
            <a:extLst>
              <a:ext uri="{FF2B5EF4-FFF2-40B4-BE49-F238E27FC236}">
                <a16:creationId xmlns:a16="http://schemas.microsoft.com/office/drawing/2014/main" id="{DEDBBCB0-9781-4DA9-92FC-BE500461DC46}"/>
              </a:ext>
            </a:extLst>
          </p:cNvPr>
          <p:cNvSpPr>
            <a:spLocks noGrp="1"/>
          </p:cNvSpPr>
          <p:nvPr>
            <p:ph type="body" sz="quarter" idx="18" hasCustomPrompt="1"/>
          </p:nvPr>
        </p:nvSpPr>
        <p:spPr>
          <a:xfrm>
            <a:off x="1229100" y="4342512"/>
            <a:ext cx="4896862" cy="234434"/>
          </a:xfrm>
        </p:spPr>
        <p:txBody>
          <a:bodyPr rIns="0" bIns="0" anchor="ctr">
            <a:normAutofit/>
          </a:bodyPr>
          <a:lstStyle>
            <a:lvl1pPr marL="0" indent="0">
              <a:buNone/>
              <a:defRPr sz="1400"/>
            </a:lvl1pPr>
          </a:lstStyle>
          <a:p>
            <a:pPr lvl="0"/>
            <a:r>
              <a:rPr lang="en-US" dirty="0"/>
              <a:t>SECTION DIVIDER 6</a:t>
            </a:r>
          </a:p>
        </p:txBody>
      </p:sp>
    </p:spTree>
    <p:extLst>
      <p:ext uri="{BB962C8B-B14F-4D97-AF65-F5344CB8AC3E}">
        <p14:creationId xmlns:p14="http://schemas.microsoft.com/office/powerpoint/2010/main" val="34449191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367201"/>
            <a:ext cx="7538400" cy="369332"/>
          </a:xfrm>
          <a:prstGeom prst="rect">
            <a:avLst/>
          </a:prstGeom>
        </p:spPr>
        <p:txBody>
          <a:bodyPr/>
          <a:lstStyle>
            <a:lvl1pPr>
              <a:defRPr baseline="0"/>
            </a:lvl1pPr>
          </a:lstStyle>
          <a:p>
            <a:r>
              <a:rPr lang="en-US" dirty="0"/>
              <a:t>TITLE OF THE SLIDE GOES HERE</a:t>
            </a:r>
          </a:p>
        </p:txBody>
      </p:sp>
      <p:sp>
        <p:nvSpPr>
          <p:cNvPr id="3" name="Content Placeholder 2"/>
          <p:cNvSpPr>
            <a:spLocks noGrp="1"/>
          </p:cNvSpPr>
          <p:nvPr>
            <p:ph idx="1"/>
          </p:nvPr>
        </p:nvSpPr>
        <p:spPr>
          <a:xfrm>
            <a:off x="324000" y="1026161"/>
            <a:ext cx="8412163" cy="3658553"/>
          </a:xfrm>
        </p:spPr>
        <p:txBody>
          <a:bodyPr/>
          <a:lstStyle>
            <a:lvl1pPr marL="226772" indent="-226772">
              <a:buFont typeface="Wingdings" panose="05000000000000000000" pitchFamily="2" charset="2"/>
              <a:buChar char="§"/>
              <a:defRPr/>
            </a:lvl1pPr>
            <a:lvl2pPr>
              <a:defRPr sz="1600"/>
            </a:lvl2pPr>
            <a:lvl3pPr marL="792000">
              <a:defRPr sz="1600"/>
            </a:lvl3pPr>
            <a:lvl4pPr marL="1080000">
              <a:defRPr sz="1400"/>
            </a:lvl4pPr>
            <a:lvl5pPr marL="1332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995715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23850" y="1026478"/>
            <a:ext cx="4103688" cy="3669347"/>
          </a:xfrm>
        </p:spPr>
        <p:txBody>
          <a:bodyPr>
            <a:normAutofit/>
          </a:bodyPr>
          <a:lstStyle>
            <a:lvl1pPr marL="226772" indent="-226772">
              <a:buFont typeface="Wingdings" panose="05000000000000000000" pitchFamily="2" charset="2"/>
              <a:buChar cha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735513" y="1026478"/>
            <a:ext cx="4084637" cy="3669347"/>
          </a:xfrm>
        </p:spPr>
        <p:txBody>
          <a:bodyPr>
            <a:normAutofit/>
          </a:bodyPr>
          <a:lstStyle>
            <a:lvl1pPr marL="226772" indent="-226772">
              <a:buFont typeface="Wingdings" panose="05000000000000000000" pitchFamily="2" charset="2"/>
              <a:buChar cha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323850" y="367201"/>
            <a:ext cx="7578150" cy="369332"/>
          </a:xfrm>
          <a:prstGeom prst="rect">
            <a:avLst/>
          </a:prstGeom>
        </p:spPr>
        <p:txBody>
          <a:bodyPr/>
          <a:lstStyle>
            <a:lvl1pPr>
              <a:defRPr baseline="0"/>
            </a:lvl1pPr>
          </a:lstStyle>
          <a:p>
            <a:r>
              <a:rPr lang="en-US" dirty="0"/>
              <a:t>TITLE OF THE SLIDE GOES HERE</a:t>
            </a:r>
          </a:p>
        </p:txBody>
      </p:sp>
      <p:sp>
        <p:nvSpPr>
          <p:cNvPr id="7" name="Slide Number Placeholder 6"/>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23210509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367201"/>
            <a:ext cx="7538400" cy="369332"/>
          </a:xfrm>
          <a:prstGeom prst="rect">
            <a:avLst/>
          </a:prstGeom>
        </p:spPr>
        <p:txBody>
          <a:bodyPr anchor="b"/>
          <a:lstStyle>
            <a:lvl1pPr marL="0" marR="0" indent="0" algn="l" defTabSz="914286"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dirty="0" smtClean="0">
                <a:ln>
                  <a:noFill/>
                </a:ln>
                <a:solidFill>
                  <a:srgbClr val="595959"/>
                </a:solidFill>
                <a:effectLst/>
                <a:uLnTx/>
                <a:uFillTx/>
                <a:latin typeface="Trebuchet MS" pitchFamily="34" charset="0"/>
                <a:ea typeface="+mj-ea"/>
                <a:cs typeface="+mj-cs"/>
              </a:defRPr>
            </a:lvl1pPr>
          </a:lstStyle>
          <a:p>
            <a:pPr marL="0" marR="0" lvl="0" indent="0" algn="l" defTabSz="914286"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3" name="Text Placeholder 2"/>
          <p:cNvSpPr>
            <a:spLocks noGrp="1"/>
          </p:cNvSpPr>
          <p:nvPr>
            <p:ph type="body" idx="1" hasCustomPrompt="1"/>
          </p:nvPr>
        </p:nvSpPr>
        <p:spPr>
          <a:xfrm>
            <a:off x="324000" y="1025124"/>
            <a:ext cx="4104000" cy="215444"/>
          </a:xfrm>
        </p:spPr>
        <p:txBody>
          <a:bodyPr wrap="square" rIns="0" bIns="0" anchor="ctr">
            <a:spAutoFit/>
          </a:bodyPr>
          <a:lstStyle>
            <a:lvl1pPr marL="0" indent="0">
              <a:buNone/>
              <a:defRPr kumimoji="0" lang="en-US" sz="1400"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vl2pPr marL="457143" indent="0">
              <a:buNone/>
              <a:defRPr sz="2000" b="1"/>
            </a:lvl2pPr>
            <a:lvl3pPr marL="914286" indent="0">
              <a:buNone/>
              <a:defRPr sz="1800" b="1"/>
            </a:lvl3pPr>
            <a:lvl4pPr marL="1371429" indent="0">
              <a:buNone/>
              <a:defRPr sz="1600" b="1"/>
            </a:lvl4pPr>
            <a:lvl5pPr marL="1828572" indent="0">
              <a:buNone/>
              <a:defRPr sz="1600" b="1"/>
            </a:lvl5pPr>
            <a:lvl6pPr marL="2285715" indent="0">
              <a:buNone/>
              <a:defRPr sz="1600" b="1"/>
            </a:lvl6pPr>
            <a:lvl7pPr marL="2742857" indent="0">
              <a:buNone/>
              <a:defRPr sz="1600" b="1"/>
            </a:lvl7pPr>
            <a:lvl8pPr marL="3200001" indent="0">
              <a:buNone/>
              <a:defRPr sz="1600" b="1"/>
            </a:lvl8pPr>
            <a:lvl9pPr marL="3657143" indent="0">
              <a:buNone/>
              <a:defRPr sz="1600" b="1"/>
            </a:lvl9pPr>
          </a:lstStyle>
          <a:p>
            <a:pPr marL="0" marR="0" lvl="0" indent="0" algn="l" defTabSz="914286"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4" name="Content Placeholder 3"/>
          <p:cNvSpPr>
            <a:spLocks noGrp="1"/>
          </p:cNvSpPr>
          <p:nvPr>
            <p:ph sz="half" idx="2" hasCustomPrompt="1"/>
          </p:nvPr>
        </p:nvSpPr>
        <p:spPr>
          <a:xfrm>
            <a:off x="323999" y="1333501"/>
            <a:ext cx="4104000" cy="3351213"/>
          </a:xfrm>
        </p:spPr>
        <p:txBody>
          <a:bodyPr tIns="0">
            <a:normAutofit/>
          </a:bodyPr>
          <a:lstStyle>
            <a:lvl1pPr marL="226772" indent="-226772">
              <a:lnSpc>
                <a:spcPct val="100000"/>
              </a:lnSpc>
              <a:spcBef>
                <a:spcPts val="400"/>
              </a:spcBef>
              <a:buFont typeface="Wingdings" panose="05000000000000000000" pitchFamily="2" charset="2"/>
              <a:buChar char="§"/>
              <a:defRPr lang="en-US" sz="1400" kern="1200" dirty="0" smtClean="0">
                <a:solidFill>
                  <a:srgbClr val="595959"/>
                </a:solidFill>
                <a:latin typeface="Trebuchet MS" pitchFamily="34" charset="0"/>
                <a:ea typeface="+mn-ea"/>
                <a:cs typeface="+mn-cs"/>
              </a:defRPr>
            </a:lvl1pPr>
            <a:lvl2pPr marL="568729">
              <a:lnSpc>
                <a:spcPct val="100000"/>
              </a:lnSpc>
              <a:spcBef>
                <a:spcPts val="400"/>
              </a:spcBef>
              <a:defRPr sz="12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735514" y="1025124"/>
            <a:ext cx="4086000" cy="215444"/>
          </a:xfrm>
        </p:spPr>
        <p:txBody>
          <a:bodyPr wrap="square" rIns="0" bIns="0" anchor="ctr">
            <a:spAutoFit/>
          </a:bodyPr>
          <a:lstStyle>
            <a:lvl1pPr marL="0" marR="0" indent="0" algn="l" defTabSz="914286" rtl="0" eaLnBrk="1" fontAlgn="auto" latinLnBrk="0" hangingPunct="1">
              <a:lnSpc>
                <a:spcPct val="100000"/>
              </a:lnSpc>
              <a:spcBef>
                <a:spcPct val="0"/>
              </a:spcBef>
              <a:spcAft>
                <a:spcPts val="0"/>
              </a:spcAft>
              <a:buClrTx/>
              <a:buSzTx/>
              <a:buFontTx/>
              <a:buNone/>
              <a:tabLst/>
              <a:defRPr kumimoji="0" lang="en-US" sz="1400"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vl2pPr marL="457143" indent="0">
              <a:buNone/>
              <a:defRPr sz="2000" b="1"/>
            </a:lvl2pPr>
            <a:lvl3pPr marL="914286" indent="0">
              <a:buNone/>
              <a:defRPr sz="1800" b="1"/>
            </a:lvl3pPr>
            <a:lvl4pPr marL="1371429" indent="0">
              <a:buNone/>
              <a:defRPr sz="1600" b="1"/>
            </a:lvl4pPr>
            <a:lvl5pPr marL="1828572" indent="0">
              <a:buNone/>
              <a:defRPr sz="1600" b="1"/>
            </a:lvl5pPr>
            <a:lvl6pPr marL="2285715" indent="0">
              <a:buNone/>
              <a:defRPr sz="1600" b="1"/>
            </a:lvl6pPr>
            <a:lvl7pPr marL="2742857" indent="0">
              <a:buNone/>
              <a:defRPr sz="1600" b="1"/>
            </a:lvl7pPr>
            <a:lvl8pPr marL="3200001" indent="0">
              <a:buNone/>
              <a:defRPr sz="1600" b="1"/>
            </a:lvl8pPr>
            <a:lvl9pPr marL="3657143" indent="0">
              <a:buNone/>
              <a:defRPr sz="1600" b="1"/>
            </a:lvl9pPr>
          </a:lstStyle>
          <a:p>
            <a:pPr marL="0" marR="0" lvl="0" indent="0" algn="l" defTabSz="914286" rtl="0" eaLnBrk="1" fontAlgn="auto" latinLnBrk="0" hangingPunct="1">
              <a:lnSpc>
                <a:spcPct val="100000"/>
              </a:lnSpc>
              <a:spcBef>
                <a:spcPct val="0"/>
              </a:spcBef>
              <a:spcAft>
                <a:spcPts val="0"/>
              </a:spcAft>
              <a:buClrTx/>
              <a:buSzTx/>
              <a:buFontTx/>
              <a:buNone/>
              <a:tabLst/>
              <a:defRPr/>
            </a:pPr>
            <a:r>
              <a:rPr lang="en-US" dirty="0"/>
              <a:t>2 Column heading goes here</a:t>
            </a:r>
          </a:p>
        </p:txBody>
      </p:sp>
      <p:sp>
        <p:nvSpPr>
          <p:cNvPr id="6" name="Content Placeholder 5"/>
          <p:cNvSpPr>
            <a:spLocks noGrp="1"/>
          </p:cNvSpPr>
          <p:nvPr>
            <p:ph sz="quarter" idx="4" hasCustomPrompt="1"/>
          </p:nvPr>
        </p:nvSpPr>
        <p:spPr>
          <a:xfrm>
            <a:off x="4735513" y="1333501"/>
            <a:ext cx="4086000" cy="3351213"/>
          </a:xfrm>
        </p:spPr>
        <p:txBody>
          <a:bodyPr tIns="0"/>
          <a:lstStyle>
            <a:lvl1pPr marL="285750" indent="-285750">
              <a:buFont typeface="Wingdings" panose="05000000000000000000" pitchFamily="2" charset="2"/>
              <a:buChar char="§"/>
              <a:defRPr lang="en-US" sz="1400" kern="1200" dirty="0" smtClean="0">
                <a:solidFill>
                  <a:srgbClr val="595959"/>
                </a:solidFill>
                <a:latin typeface="Trebuchet MS" pitchFamily="34" charset="0"/>
                <a:ea typeface="+mn-ea"/>
                <a:cs typeface="+mn-cs"/>
              </a:defRPr>
            </a:lvl1pPr>
            <a:lvl2pPr marL="568729" indent="-285714">
              <a:defRPr lang="en-US" sz="1200" kern="1200" dirty="0" smtClean="0">
                <a:solidFill>
                  <a:srgbClr val="595959"/>
                </a:solidFill>
                <a:latin typeface="Trebuchet MS" pitchFamily="34" charset="0"/>
                <a:ea typeface="+mn-ea"/>
                <a:cs typeface="+mn-cs"/>
              </a:defRPr>
            </a:lvl2pPr>
            <a:lvl3pPr marL="1142857" indent="-228571">
              <a:defRPr lang="en-US" sz="1400" kern="1200" dirty="0" smtClean="0">
                <a:solidFill>
                  <a:srgbClr val="595959"/>
                </a:solidFill>
                <a:latin typeface="Trebuchet MS" pitchFamily="34" charset="0"/>
                <a:ea typeface="+mn-ea"/>
                <a:cs typeface="+mn-cs"/>
              </a:defRPr>
            </a:lvl3pPr>
            <a:lvl4pPr marL="1600000" indent="-228571">
              <a:defRPr lang="en-US" sz="1200" kern="1200" dirty="0" smtClean="0">
                <a:solidFill>
                  <a:srgbClr val="595959"/>
                </a:solidFill>
                <a:latin typeface="Trebuchet MS" pitchFamily="34" charset="0"/>
                <a:ea typeface="+mn-ea"/>
                <a:cs typeface="+mn-cs"/>
              </a:defRPr>
            </a:lvl4pPr>
            <a:lvl5pPr marL="2057143" indent="-228571">
              <a:defRPr lang="en-US" sz="1200" kern="1200" dirty="0">
                <a:solidFill>
                  <a:srgbClr val="595959"/>
                </a:solidFill>
                <a:latin typeface="Trebuchet MS" pitchFamily="34" charset="0"/>
                <a:ea typeface="+mn-ea"/>
                <a:cs typeface="+mn-cs"/>
              </a:defRPr>
            </a:lvl5pPr>
            <a:lvl6pPr>
              <a:defRPr sz="1600"/>
            </a:lvl6pPr>
            <a:lvl7pPr>
              <a:defRPr sz="1600"/>
            </a:lvl7pPr>
            <a:lvl8pPr>
              <a:defRPr sz="1600"/>
            </a:lvl8pPr>
            <a:lvl9pPr>
              <a:defRPr sz="1600"/>
            </a:lvl9pPr>
          </a:lstStyle>
          <a:p>
            <a:pPr marL="226772" lvl="0" indent="-226772" algn="l" defTabSz="914286" rtl="0" eaLnBrk="1" latinLnBrk="0" hangingPunct="1">
              <a:lnSpc>
                <a:spcPct val="100000"/>
              </a:lnSpc>
              <a:spcBef>
                <a:spcPts val="400"/>
              </a:spcBef>
              <a:buFont typeface="Wingdings" panose="05000000000000000000" pitchFamily="2" charset="2"/>
              <a:buChar char="§"/>
            </a:pPr>
            <a:r>
              <a:rPr lang="en-US" dirty="0"/>
              <a:t>Click to edit Master text styles</a:t>
            </a:r>
          </a:p>
          <a:p>
            <a:pPr marL="568729" lvl="1" indent="-285714" algn="l" defTabSz="914286" rtl="0" eaLnBrk="1" latinLnBrk="0" hangingPunct="1">
              <a:lnSpc>
                <a:spcPct val="100000"/>
              </a:lnSpc>
              <a:spcBef>
                <a:spcPts val="400"/>
              </a:spcBef>
              <a:buFont typeface="Arial" pitchFamily="34" charset="0"/>
              <a:buChar char="–"/>
            </a:pPr>
            <a:r>
              <a:rPr lang="en-US" dirty="0"/>
              <a:t>Second level</a:t>
            </a:r>
          </a:p>
          <a:p>
            <a:pPr marL="1142857" lvl="2" indent="-228571" algn="l" defTabSz="914286" rtl="0" eaLnBrk="1" latinLnBrk="0" hangingPunct="1">
              <a:lnSpc>
                <a:spcPct val="90000"/>
              </a:lnSpc>
              <a:spcBef>
                <a:spcPts val="600"/>
              </a:spcBef>
              <a:buFont typeface="Arial" pitchFamily="34" charset="0"/>
              <a:buChar char="•"/>
            </a:pPr>
            <a:r>
              <a:rPr lang="en-US" dirty="0"/>
              <a:t>Third level</a:t>
            </a:r>
          </a:p>
          <a:p>
            <a:pPr marL="1600000" lvl="3" indent="-228571" algn="l" defTabSz="914286" rtl="0" eaLnBrk="1" latinLnBrk="0" hangingPunct="1">
              <a:lnSpc>
                <a:spcPct val="90000"/>
              </a:lnSpc>
              <a:spcBef>
                <a:spcPts val="600"/>
              </a:spcBef>
              <a:buFont typeface="Arial" pitchFamily="34" charset="0"/>
              <a:buChar char="–"/>
            </a:pPr>
            <a:r>
              <a:rPr lang="en-US" dirty="0"/>
              <a:t>Fourth level</a:t>
            </a:r>
          </a:p>
          <a:p>
            <a:pPr marL="2057143" lvl="4" indent="-228571" algn="l" defTabSz="914286" rtl="0" eaLnBrk="1" latinLnBrk="0" hangingPunct="1">
              <a:lnSpc>
                <a:spcPct val="90000"/>
              </a:lnSpc>
              <a:spcBef>
                <a:spcPts val="600"/>
              </a:spcBef>
              <a:buFont typeface="Arial" pitchFamily="34" charset="0"/>
              <a:buChar char="»"/>
            </a:pPr>
            <a:r>
              <a:rPr lang="en-US" dirty="0"/>
              <a:t>Fifth level</a:t>
            </a:r>
          </a:p>
        </p:txBody>
      </p:sp>
      <p:sp>
        <p:nvSpPr>
          <p:cNvPr id="9" name="Slide Number Placeholder 8"/>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2374303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367201"/>
            <a:ext cx="7538400" cy="369332"/>
          </a:xfrm>
          <a:prstGeom prst="rect">
            <a:avLst/>
          </a:prstGeom>
        </p:spPr>
        <p:txBody>
          <a:bodyPr/>
          <a:lstStyle>
            <a:lvl1pPr>
              <a:defRPr baseline="0"/>
            </a:lvl1pPr>
          </a:lstStyle>
          <a:p>
            <a:r>
              <a:rPr lang="en-US" dirty="0"/>
              <a:t>Color Palette</a:t>
            </a:r>
          </a:p>
        </p:txBody>
      </p:sp>
      <p:sp>
        <p:nvSpPr>
          <p:cNvPr id="5" name="Slide Number Placeholder 4"/>
          <p:cNvSpPr>
            <a:spLocks noGrp="1"/>
          </p:cNvSpPr>
          <p:nvPr>
            <p:ph type="sldNum" sz="quarter" idx="12"/>
          </p:nvPr>
        </p:nvSpPr>
        <p:spPr/>
        <p:txBody>
          <a:bodyPr/>
          <a:lstStyle/>
          <a:p>
            <a:fld id="{D6AB342A-830E-438F-A6A8-BEDF509AB0A8}" type="slidenum">
              <a:rPr lang="en-US" smtClean="0"/>
              <a:t>‹#›</a:t>
            </a:fld>
            <a:endParaRPr lang="en-US"/>
          </a:p>
        </p:txBody>
      </p:sp>
      <p:sp>
        <p:nvSpPr>
          <p:cNvPr id="4" name="Rectangle 3">
            <a:extLst>
              <a:ext uri="{FF2B5EF4-FFF2-40B4-BE49-F238E27FC236}">
                <a16:creationId xmlns:a16="http://schemas.microsoft.com/office/drawing/2014/main" id="{B7E4328B-D13C-42AE-AE8E-10B47BAE4610}"/>
              </a:ext>
            </a:extLst>
          </p:cNvPr>
          <p:cNvSpPr/>
          <p:nvPr userDrawn="1"/>
        </p:nvSpPr>
        <p:spPr>
          <a:xfrm>
            <a:off x="335270" y="1434527"/>
            <a:ext cx="1112882" cy="4426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a:extLst>
              <a:ext uri="{FF2B5EF4-FFF2-40B4-BE49-F238E27FC236}">
                <a16:creationId xmlns:a16="http://schemas.microsoft.com/office/drawing/2014/main" id="{D5CFE044-BA97-42C4-9069-A63FF4388E19}"/>
              </a:ext>
            </a:extLst>
          </p:cNvPr>
          <p:cNvSpPr/>
          <p:nvPr userDrawn="1"/>
        </p:nvSpPr>
        <p:spPr>
          <a:xfrm>
            <a:off x="1810030" y="1434527"/>
            <a:ext cx="1112882" cy="442655"/>
          </a:xfrm>
          <a:prstGeom prst="rect">
            <a:avLst/>
          </a:prstGeom>
          <a:solidFill>
            <a:srgbClr val="E7B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a16="http://schemas.microsoft.com/office/drawing/2014/main" id="{FC51BB78-6515-40CB-83F1-5E6A75ACED06}"/>
              </a:ext>
            </a:extLst>
          </p:cNvPr>
          <p:cNvSpPr/>
          <p:nvPr userDrawn="1"/>
        </p:nvSpPr>
        <p:spPr>
          <a:xfrm>
            <a:off x="3284790" y="1434527"/>
            <a:ext cx="1112882" cy="442655"/>
          </a:xfrm>
          <a:prstGeom prst="rect">
            <a:avLst/>
          </a:prstGeom>
          <a:solidFill>
            <a:srgbClr val="B3A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9B1B22CD-BDE0-4F9E-8DBD-474744ADF3E8}"/>
              </a:ext>
            </a:extLst>
          </p:cNvPr>
          <p:cNvSpPr/>
          <p:nvPr userDrawn="1"/>
        </p:nvSpPr>
        <p:spPr>
          <a:xfrm>
            <a:off x="4759550" y="1434527"/>
            <a:ext cx="1112882" cy="442655"/>
          </a:xfrm>
          <a:prstGeom prst="rect">
            <a:avLst/>
          </a:prstGeom>
          <a:solidFill>
            <a:srgbClr val="FDD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998742DC-982D-4662-9434-A248A25BD175}"/>
              </a:ext>
            </a:extLst>
          </p:cNvPr>
          <p:cNvSpPr/>
          <p:nvPr userDrawn="1"/>
        </p:nvSpPr>
        <p:spPr>
          <a:xfrm>
            <a:off x="6234310" y="1434527"/>
            <a:ext cx="1112882" cy="442655"/>
          </a:xfrm>
          <a:prstGeom prst="rect">
            <a:avLst/>
          </a:prstGeom>
          <a:solidFill>
            <a:srgbClr val="93C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4D898B4F-2DAB-49EA-AF24-A869636DFC83}"/>
              </a:ext>
            </a:extLst>
          </p:cNvPr>
          <p:cNvSpPr/>
          <p:nvPr userDrawn="1"/>
        </p:nvSpPr>
        <p:spPr>
          <a:xfrm>
            <a:off x="7709070" y="1434527"/>
            <a:ext cx="1112882" cy="442655"/>
          </a:xfrm>
          <a:prstGeom prst="rect">
            <a:avLst/>
          </a:prstGeom>
          <a:solidFill>
            <a:srgbClr val="C3D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10">
            <a:extLst>
              <a:ext uri="{FF2B5EF4-FFF2-40B4-BE49-F238E27FC236}">
                <a16:creationId xmlns:a16="http://schemas.microsoft.com/office/drawing/2014/main" id="{F4547637-0770-4AAA-93A5-EBEA61797A46}"/>
              </a:ext>
            </a:extLst>
          </p:cNvPr>
          <p:cNvSpPr txBox="1"/>
          <p:nvPr userDrawn="1"/>
        </p:nvSpPr>
        <p:spPr>
          <a:xfrm>
            <a:off x="335270" y="2002652"/>
            <a:ext cx="534249" cy="815608"/>
          </a:xfrm>
          <a:prstGeom prst="rect">
            <a:avLst/>
          </a:prstGeom>
          <a:noFill/>
        </p:spPr>
        <p:txBody>
          <a:bodyPr wrap="none" lIns="0" tIns="0" rIns="0" bIns="0" rtlCol="0">
            <a:spAutoFit/>
          </a:bodyPr>
          <a:lstStyle/>
          <a:p>
            <a:r>
              <a:rPr lang="en-IN" sz="1200" dirty="0">
                <a:solidFill>
                  <a:srgbClr val="595959"/>
                </a:solidFill>
              </a:rPr>
              <a:t>ASSET 1</a:t>
            </a:r>
          </a:p>
          <a:p>
            <a:pPr>
              <a:spcBef>
                <a:spcPts val="600"/>
              </a:spcBef>
            </a:pPr>
            <a:r>
              <a:rPr lang="en-IN" sz="1200" dirty="0">
                <a:solidFill>
                  <a:srgbClr val="595959"/>
                </a:solidFill>
              </a:rPr>
              <a:t>R: 142</a:t>
            </a:r>
          </a:p>
          <a:p>
            <a:r>
              <a:rPr lang="en-IN" sz="1200" dirty="0">
                <a:solidFill>
                  <a:srgbClr val="595959"/>
                </a:solidFill>
              </a:rPr>
              <a:t>G: 180</a:t>
            </a:r>
          </a:p>
          <a:p>
            <a:r>
              <a:rPr lang="en-IN" sz="1200" dirty="0">
                <a:solidFill>
                  <a:srgbClr val="595959"/>
                </a:solidFill>
              </a:rPr>
              <a:t>B: 227</a:t>
            </a:r>
          </a:p>
        </p:txBody>
      </p:sp>
      <p:sp>
        <p:nvSpPr>
          <p:cNvPr id="12" name="TextBox 11">
            <a:extLst>
              <a:ext uri="{FF2B5EF4-FFF2-40B4-BE49-F238E27FC236}">
                <a16:creationId xmlns:a16="http://schemas.microsoft.com/office/drawing/2014/main" id="{82C2F1AA-F8F7-4BF2-A2FC-645DA7181D85}"/>
              </a:ext>
            </a:extLst>
          </p:cNvPr>
          <p:cNvSpPr txBox="1"/>
          <p:nvPr userDrawn="1"/>
        </p:nvSpPr>
        <p:spPr>
          <a:xfrm>
            <a:off x="325745" y="1027618"/>
            <a:ext cx="1434560" cy="215444"/>
          </a:xfrm>
          <a:prstGeom prst="rect">
            <a:avLst/>
          </a:prstGeom>
          <a:noFill/>
        </p:spPr>
        <p:txBody>
          <a:bodyPr wrap="none" lIns="0" tIns="0" rIns="0" bIns="0" rtlCol="0">
            <a:spAutoFit/>
          </a:bodyPr>
          <a:lstStyle/>
          <a:p>
            <a:r>
              <a:rPr lang="en-IN" sz="1400" b="1" dirty="0">
                <a:solidFill>
                  <a:srgbClr val="595959"/>
                </a:solidFill>
              </a:rPr>
              <a:t>PRIMARY COLORS</a:t>
            </a:r>
          </a:p>
        </p:txBody>
      </p:sp>
      <p:sp>
        <p:nvSpPr>
          <p:cNvPr id="13" name="TextBox 12">
            <a:extLst>
              <a:ext uri="{FF2B5EF4-FFF2-40B4-BE49-F238E27FC236}">
                <a16:creationId xmlns:a16="http://schemas.microsoft.com/office/drawing/2014/main" id="{ED21CFA7-B0A8-404A-8755-747CC477C574}"/>
              </a:ext>
            </a:extLst>
          </p:cNvPr>
          <p:cNvSpPr txBox="1"/>
          <p:nvPr userDrawn="1"/>
        </p:nvSpPr>
        <p:spPr>
          <a:xfrm>
            <a:off x="1810030" y="2002652"/>
            <a:ext cx="534249" cy="815608"/>
          </a:xfrm>
          <a:prstGeom prst="rect">
            <a:avLst/>
          </a:prstGeom>
          <a:noFill/>
        </p:spPr>
        <p:txBody>
          <a:bodyPr wrap="none" lIns="0" tIns="0" rIns="0" bIns="0" rtlCol="0">
            <a:spAutoFit/>
          </a:bodyPr>
          <a:lstStyle/>
          <a:p>
            <a:r>
              <a:rPr lang="en-IN" sz="1200" dirty="0">
                <a:solidFill>
                  <a:srgbClr val="595959"/>
                </a:solidFill>
              </a:rPr>
              <a:t>ASSET 2</a:t>
            </a:r>
          </a:p>
          <a:p>
            <a:pPr>
              <a:spcBef>
                <a:spcPts val="600"/>
              </a:spcBef>
            </a:pPr>
            <a:r>
              <a:rPr lang="en-IN" sz="1200" dirty="0">
                <a:solidFill>
                  <a:srgbClr val="595959"/>
                </a:solidFill>
              </a:rPr>
              <a:t>R: 230</a:t>
            </a:r>
          </a:p>
          <a:p>
            <a:r>
              <a:rPr lang="en-IN" sz="1200" dirty="0">
                <a:solidFill>
                  <a:srgbClr val="595959"/>
                </a:solidFill>
              </a:rPr>
              <a:t>G: 185</a:t>
            </a:r>
          </a:p>
          <a:p>
            <a:r>
              <a:rPr lang="en-IN" sz="1200" dirty="0">
                <a:solidFill>
                  <a:srgbClr val="595959"/>
                </a:solidFill>
              </a:rPr>
              <a:t>B: 184</a:t>
            </a:r>
          </a:p>
        </p:txBody>
      </p:sp>
      <p:sp>
        <p:nvSpPr>
          <p:cNvPr id="14" name="TextBox 13">
            <a:extLst>
              <a:ext uri="{FF2B5EF4-FFF2-40B4-BE49-F238E27FC236}">
                <a16:creationId xmlns:a16="http://schemas.microsoft.com/office/drawing/2014/main" id="{452E051D-C9B6-4A62-8278-1A977BAD6E75}"/>
              </a:ext>
            </a:extLst>
          </p:cNvPr>
          <p:cNvSpPr txBox="1"/>
          <p:nvPr userDrawn="1"/>
        </p:nvSpPr>
        <p:spPr>
          <a:xfrm>
            <a:off x="3284790" y="2002652"/>
            <a:ext cx="534249" cy="815608"/>
          </a:xfrm>
          <a:prstGeom prst="rect">
            <a:avLst/>
          </a:prstGeom>
          <a:noFill/>
        </p:spPr>
        <p:txBody>
          <a:bodyPr wrap="none" lIns="0" tIns="0" rIns="0" bIns="0" rtlCol="0">
            <a:spAutoFit/>
          </a:bodyPr>
          <a:lstStyle/>
          <a:p>
            <a:r>
              <a:rPr lang="en-IN" sz="1200" dirty="0">
                <a:solidFill>
                  <a:srgbClr val="595959"/>
                </a:solidFill>
              </a:rPr>
              <a:t>ASSET 3</a:t>
            </a:r>
          </a:p>
          <a:p>
            <a:pPr>
              <a:spcBef>
                <a:spcPts val="600"/>
              </a:spcBef>
            </a:pPr>
            <a:r>
              <a:rPr lang="en-IN" sz="1200" dirty="0">
                <a:solidFill>
                  <a:srgbClr val="595959"/>
                </a:solidFill>
              </a:rPr>
              <a:t>R: 179</a:t>
            </a:r>
          </a:p>
          <a:p>
            <a:r>
              <a:rPr lang="en-IN" sz="1200" dirty="0">
                <a:solidFill>
                  <a:srgbClr val="595959"/>
                </a:solidFill>
              </a:rPr>
              <a:t>G: 162</a:t>
            </a:r>
          </a:p>
          <a:p>
            <a:r>
              <a:rPr lang="en-IN" sz="1200" dirty="0">
                <a:solidFill>
                  <a:srgbClr val="595959"/>
                </a:solidFill>
              </a:rPr>
              <a:t>B: 199</a:t>
            </a:r>
          </a:p>
        </p:txBody>
      </p:sp>
      <p:sp>
        <p:nvSpPr>
          <p:cNvPr id="15" name="TextBox 14">
            <a:extLst>
              <a:ext uri="{FF2B5EF4-FFF2-40B4-BE49-F238E27FC236}">
                <a16:creationId xmlns:a16="http://schemas.microsoft.com/office/drawing/2014/main" id="{0D37B8BC-A0D4-4C30-9A1F-8AEE177F92FD}"/>
              </a:ext>
            </a:extLst>
          </p:cNvPr>
          <p:cNvSpPr txBox="1"/>
          <p:nvPr userDrawn="1"/>
        </p:nvSpPr>
        <p:spPr>
          <a:xfrm>
            <a:off x="4759550" y="2002652"/>
            <a:ext cx="534249" cy="815608"/>
          </a:xfrm>
          <a:prstGeom prst="rect">
            <a:avLst/>
          </a:prstGeom>
          <a:noFill/>
        </p:spPr>
        <p:txBody>
          <a:bodyPr wrap="none" lIns="0" tIns="0" rIns="0" bIns="0" rtlCol="0">
            <a:spAutoFit/>
          </a:bodyPr>
          <a:lstStyle/>
          <a:p>
            <a:r>
              <a:rPr lang="en-IN" sz="1200" dirty="0">
                <a:solidFill>
                  <a:srgbClr val="595959"/>
                </a:solidFill>
              </a:rPr>
              <a:t>ASSET 4</a:t>
            </a:r>
          </a:p>
          <a:p>
            <a:pPr>
              <a:spcBef>
                <a:spcPts val="600"/>
              </a:spcBef>
            </a:pPr>
            <a:r>
              <a:rPr lang="en-IN" sz="1200" dirty="0">
                <a:solidFill>
                  <a:srgbClr val="595959"/>
                </a:solidFill>
              </a:rPr>
              <a:t>R: 252</a:t>
            </a:r>
          </a:p>
          <a:p>
            <a:r>
              <a:rPr lang="en-IN" sz="1200" dirty="0">
                <a:solidFill>
                  <a:srgbClr val="595959"/>
                </a:solidFill>
              </a:rPr>
              <a:t>G: 213</a:t>
            </a:r>
          </a:p>
          <a:p>
            <a:r>
              <a:rPr lang="en-IN" sz="1200" dirty="0">
                <a:solidFill>
                  <a:srgbClr val="595959"/>
                </a:solidFill>
              </a:rPr>
              <a:t>B: 181</a:t>
            </a:r>
          </a:p>
        </p:txBody>
      </p:sp>
      <p:sp>
        <p:nvSpPr>
          <p:cNvPr id="16" name="TextBox 15">
            <a:extLst>
              <a:ext uri="{FF2B5EF4-FFF2-40B4-BE49-F238E27FC236}">
                <a16:creationId xmlns:a16="http://schemas.microsoft.com/office/drawing/2014/main" id="{086E4FFB-75D5-4AB4-B44D-3F33F1CF891D}"/>
              </a:ext>
            </a:extLst>
          </p:cNvPr>
          <p:cNvSpPr txBox="1"/>
          <p:nvPr userDrawn="1"/>
        </p:nvSpPr>
        <p:spPr>
          <a:xfrm>
            <a:off x="6234310" y="2002652"/>
            <a:ext cx="534249" cy="815608"/>
          </a:xfrm>
          <a:prstGeom prst="rect">
            <a:avLst/>
          </a:prstGeom>
          <a:noFill/>
        </p:spPr>
        <p:txBody>
          <a:bodyPr wrap="none" lIns="0" tIns="0" rIns="0" bIns="0" rtlCol="0">
            <a:spAutoFit/>
          </a:bodyPr>
          <a:lstStyle/>
          <a:p>
            <a:r>
              <a:rPr lang="en-IN" sz="1200" dirty="0">
                <a:solidFill>
                  <a:srgbClr val="595959"/>
                </a:solidFill>
              </a:rPr>
              <a:t>ASSET 5</a:t>
            </a:r>
          </a:p>
          <a:p>
            <a:pPr>
              <a:spcBef>
                <a:spcPts val="600"/>
              </a:spcBef>
            </a:pPr>
            <a:r>
              <a:rPr lang="en-IN" sz="1200" dirty="0">
                <a:solidFill>
                  <a:srgbClr val="595959"/>
                </a:solidFill>
              </a:rPr>
              <a:t>R: 147</a:t>
            </a:r>
          </a:p>
          <a:p>
            <a:r>
              <a:rPr lang="en-IN" sz="1200" dirty="0">
                <a:solidFill>
                  <a:srgbClr val="595959"/>
                </a:solidFill>
              </a:rPr>
              <a:t>G: 205</a:t>
            </a:r>
          </a:p>
          <a:p>
            <a:r>
              <a:rPr lang="en-IN" sz="1200" dirty="0">
                <a:solidFill>
                  <a:srgbClr val="595959"/>
                </a:solidFill>
              </a:rPr>
              <a:t>B: 221</a:t>
            </a:r>
          </a:p>
        </p:txBody>
      </p:sp>
      <p:sp>
        <p:nvSpPr>
          <p:cNvPr id="17" name="TextBox 16">
            <a:extLst>
              <a:ext uri="{FF2B5EF4-FFF2-40B4-BE49-F238E27FC236}">
                <a16:creationId xmlns:a16="http://schemas.microsoft.com/office/drawing/2014/main" id="{5D56B14C-8C7C-4B3F-B3C5-1BD1E37D9293}"/>
              </a:ext>
            </a:extLst>
          </p:cNvPr>
          <p:cNvSpPr txBox="1"/>
          <p:nvPr userDrawn="1"/>
        </p:nvSpPr>
        <p:spPr>
          <a:xfrm>
            <a:off x="7709070" y="2002652"/>
            <a:ext cx="534249" cy="815608"/>
          </a:xfrm>
          <a:prstGeom prst="rect">
            <a:avLst/>
          </a:prstGeom>
          <a:noFill/>
        </p:spPr>
        <p:txBody>
          <a:bodyPr wrap="none" lIns="0" tIns="0" rIns="0" bIns="0" rtlCol="0">
            <a:spAutoFit/>
          </a:bodyPr>
          <a:lstStyle/>
          <a:p>
            <a:r>
              <a:rPr lang="en-IN" sz="1200" dirty="0">
                <a:solidFill>
                  <a:srgbClr val="595959"/>
                </a:solidFill>
              </a:rPr>
              <a:t>ASSET 6</a:t>
            </a:r>
          </a:p>
          <a:p>
            <a:pPr>
              <a:spcBef>
                <a:spcPts val="600"/>
              </a:spcBef>
            </a:pPr>
            <a:r>
              <a:rPr lang="en-IN" sz="1200" dirty="0">
                <a:solidFill>
                  <a:srgbClr val="595959"/>
                </a:solidFill>
              </a:rPr>
              <a:t>R: 195</a:t>
            </a:r>
          </a:p>
          <a:p>
            <a:r>
              <a:rPr lang="en-IN" sz="1200" dirty="0">
                <a:solidFill>
                  <a:srgbClr val="595959"/>
                </a:solidFill>
              </a:rPr>
              <a:t>G: 214</a:t>
            </a:r>
          </a:p>
          <a:p>
            <a:r>
              <a:rPr lang="en-IN" sz="1200" dirty="0">
                <a:solidFill>
                  <a:srgbClr val="595959"/>
                </a:solidFill>
              </a:rPr>
              <a:t>B: 155</a:t>
            </a:r>
          </a:p>
        </p:txBody>
      </p:sp>
      <p:sp>
        <p:nvSpPr>
          <p:cNvPr id="18" name="TextBox 17">
            <a:extLst>
              <a:ext uri="{FF2B5EF4-FFF2-40B4-BE49-F238E27FC236}">
                <a16:creationId xmlns:a16="http://schemas.microsoft.com/office/drawing/2014/main" id="{F40EFAAB-F6AD-44D1-A61D-2A4AE33D9654}"/>
              </a:ext>
            </a:extLst>
          </p:cNvPr>
          <p:cNvSpPr txBox="1"/>
          <p:nvPr userDrawn="1"/>
        </p:nvSpPr>
        <p:spPr>
          <a:xfrm>
            <a:off x="325745" y="3003810"/>
            <a:ext cx="1085169" cy="215444"/>
          </a:xfrm>
          <a:prstGeom prst="rect">
            <a:avLst/>
          </a:prstGeom>
          <a:noFill/>
        </p:spPr>
        <p:txBody>
          <a:bodyPr wrap="none" lIns="0" tIns="0" rIns="0" bIns="0" rtlCol="0">
            <a:spAutoFit/>
          </a:bodyPr>
          <a:lstStyle/>
          <a:p>
            <a:r>
              <a:rPr lang="en-IN" sz="1400" b="1" dirty="0">
                <a:solidFill>
                  <a:srgbClr val="595959"/>
                </a:solidFill>
              </a:rPr>
              <a:t>FONT COLOR</a:t>
            </a:r>
          </a:p>
        </p:txBody>
      </p:sp>
      <p:sp>
        <p:nvSpPr>
          <p:cNvPr id="19" name="Rectangle 18">
            <a:extLst>
              <a:ext uri="{FF2B5EF4-FFF2-40B4-BE49-F238E27FC236}">
                <a16:creationId xmlns:a16="http://schemas.microsoft.com/office/drawing/2014/main" id="{890443EB-8948-4923-9AF9-844BAF7527C2}"/>
              </a:ext>
            </a:extLst>
          </p:cNvPr>
          <p:cNvSpPr/>
          <p:nvPr userDrawn="1"/>
        </p:nvSpPr>
        <p:spPr>
          <a:xfrm>
            <a:off x="335270" y="3301792"/>
            <a:ext cx="1112882" cy="44265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595959"/>
              </a:solidFill>
            </a:endParaRPr>
          </a:p>
        </p:txBody>
      </p:sp>
      <p:sp>
        <p:nvSpPr>
          <p:cNvPr id="20" name="TextBox 19">
            <a:extLst>
              <a:ext uri="{FF2B5EF4-FFF2-40B4-BE49-F238E27FC236}">
                <a16:creationId xmlns:a16="http://schemas.microsoft.com/office/drawing/2014/main" id="{06B40338-43E9-4740-A9B1-0E02C6306CA7}"/>
              </a:ext>
            </a:extLst>
          </p:cNvPr>
          <p:cNvSpPr txBox="1"/>
          <p:nvPr userDrawn="1"/>
        </p:nvSpPr>
        <p:spPr>
          <a:xfrm>
            <a:off x="335270" y="3869917"/>
            <a:ext cx="883703" cy="815608"/>
          </a:xfrm>
          <a:prstGeom prst="rect">
            <a:avLst/>
          </a:prstGeom>
          <a:noFill/>
        </p:spPr>
        <p:txBody>
          <a:bodyPr wrap="none" lIns="0" tIns="0" rIns="0" bIns="0" rtlCol="0">
            <a:spAutoFit/>
          </a:bodyPr>
          <a:lstStyle/>
          <a:p>
            <a:r>
              <a:rPr lang="en-IN" sz="1200" dirty="0">
                <a:solidFill>
                  <a:srgbClr val="595959"/>
                </a:solidFill>
              </a:rPr>
              <a:t>FONT COLOR</a:t>
            </a:r>
          </a:p>
          <a:p>
            <a:pPr>
              <a:spcBef>
                <a:spcPts val="600"/>
              </a:spcBef>
            </a:pPr>
            <a:r>
              <a:rPr lang="en-IN" sz="1200" dirty="0">
                <a:solidFill>
                  <a:srgbClr val="595959"/>
                </a:solidFill>
              </a:rPr>
              <a:t>R: 89</a:t>
            </a:r>
          </a:p>
          <a:p>
            <a:r>
              <a:rPr lang="en-IN" sz="1200" dirty="0">
                <a:solidFill>
                  <a:srgbClr val="595959"/>
                </a:solidFill>
              </a:rPr>
              <a:t>G: 89</a:t>
            </a:r>
          </a:p>
          <a:p>
            <a:r>
              <a:rPr lang="en-IN" sz="1200" dirty="0">
                <a:solidFill>
                  <a:srgbClr val="595959"/>
                </a:solidFill>
              </a:rPr>
              <a:t>B: 89</a:t>
            </a:r>
          </a:p>
        </p:txBody>
      </p:sp>
      <p:grpSp>
        <p:nvGrpSpPr>
          <p:cNvPr id="21" name="Group 20">
            <a:extLst>
              <a:ext uri="{FF2B5EF4-FFF2-40B4-BE49-F238E27FC236}">
                <a16:creationId xmlns:a16="http://schemas.microsoft.com/office/drawing/2014/main" id="{263411DD-BA76-41C7-ADF0-7E43D09A1DB2}"/>
              </a:ext>
            </a:extLst>
          </p:cNvPr>
          <p:cNvGrpSpPr/>
          <p:nvPr userDrawn="1"/>
        </p:nvGrpSpPr>
        <p:grpSpPr>
          <a:xfrm>
            <a:off x="3276454" y="3261031"/>
            <a:ext cx="1662765" cy="379193"/>
            <a:chOff x="3197275" y="3272707"/>
            <a:chExt cx="1662765" cy="379193"/>
          </a:xfrm>
        </p:grpSpPr>
        <p:sp>
          <p:nvSpPr>
            <p:cNvPr id="22" name="Rectangle 21">
              <a:extLst>
                <a:ext uri="{FF2B5EF4-FFF2-40B4-BE49-F238E27FC236}">
                  <a16:creationId xmlns:a16="http://schemas.microsoft.com/office/drawing/2014/main" id="{31A47A36-E381-483C-B833-139D75F81B28}"/>
                </a:ext>
              </a:extLst>
            </p:cNvPr>
            <p:cNvSpPr/>
            <p:nvPr/>
          </p:nvSpPr>
          <p:spPr>
            <a:xfrm>
              <a:off x="3197275" y="3272707"/>
              <a:ext cx="1662765" cy="37919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TextBox 22">
              <a:extLst>
                <a:ext uri="{FF2B5EF4-FFF2-40B4-BE49-F238E27FC236}">
                  <a16:creationId xmlns:a16="http://schemas.microsoft.com/office/drawing/2014/main" id="{2FAAE967-B4D3-43BC-B9D0-69A413DEC89C}"/>
                </a:ext>
              </a:extLst>
            </p:cNvPr>
            <p:cNvSpPr txBox="1"/>
            <p:nvPr/>
          </p:nvSpPr>
          <p:spPr>
            <a:xfrm>
              <a:off x="3299099" y="3323804"/>
              <a:ext cx="1459117" cy="276999"/>
            </a:xfrm>
            <a:prstGeom prst="rect">
              <a:avLst/>
            </a:prstGeom>
            <a:noFill/>
          </p:spPr>
          <p:txBody>
            <a:bodyPr wrap="none" lIns="0" tIns="0" rIns="0" bIns="0" rtlCol="0">
              <a:spAutoFit/>
            </a:bodyPr>
            <a:lstStyle/>
            <a:p>
              <a:r>
                <a:rPr lang="en-IN" b="1" dirty="0">
                  <a:solidFill>
                    <a:schemeClr val="bg1"/>
                  </a:solidFill>
                </a:rPr>
                <a:t>Trebuchet MS</a:t>
              </a:r>
              <a:endParaRPr lang="en-IN" sz="1200" b="1" dirty="0">
                <a:solidFill>
                  <a:schemeClr val="bg1"/>
                </a:solidFill>
              </a:endParaRPr>
            </a:p>
          </p:txBody>
        </p:sp>
      </p:grpSp>
      <p:sp>
        <p:nvSpPr>
          <p:cNvPr id="24" name="TextBox 23">
            <a:extLst>
              <a:ext uri="{FF2B5EF4-FFF2-40B4-BE49-F238E27FC236}">
                <a16:creationId xmlns:a16="http://schemas.microsoft.com/office/drawing/2014/main" id="{97428E92-6A13-4EEE-A66B-9981CC127020}"/>
              </a:ext>
            </a:extLst>
          </p:cNvPr>
          <p:cNvSpPr txBox="1"/>
          <p:nvPr userDrawn="1"/>
        </p:nvSpPr>
        <p:spPr>
          <a:xfrm>
            <a:off x="3276454" y="3003810"/>
            <a:ext cx="939231" cy="215444"/>
          </a:xfrm>
          <a:prstGeom prst="rect">
            <a:avLst/>
          </a:prstGeom>
          <a:noFill/>
        </p:spPr>
        <p:txBody>
          <a:bodyPr wrap="none" lIns="0" tIns="0" rIns="0" bIns="0" rtlCol="0">
            <a:spAutoFit/>
          </a:bodyPr>
          <a:lstStyle/>
          <a:p>
            <a:r>
              <a:rPr lang="en-IN" sz="1400" b="1" dirty="0">
                <a:solidFill>
                  <a:srgbClr val="595959"/>
                </a:solidFill>
              </a:rPr>
              <a:t>FONT TYPE</a:t>
            </a:r>
          </a:p>
        </p:txBody>
      </p:sp>
    </p:spTree>
    <p:extLst>
      <p:ext uri="{BB962C8B-B14F-4D97-AF65-F5344CB8AC3E}">
        <p14:creationId xmlns:p14="http://schemas.microsoft.com/office/powerpoint/2010/main" val="42134911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dirty="0"/>
              <a:t>TITLE OF THE SLIDE GOES HERE</a:t>
            </a:r>
          </a:p>
        </p:txBody>
      </p:sp>
    </p:spTree>
    <p:extLst>
      <p:ext uri="{BB962C8B-B14F-4D97-AF65-F5344CB8AC3E}">
        <p14:creationId xmlns:p14="http://schemas.microsoft.com/office/powerpoint/2010/main" val="1062872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8" name="Picture 2" descr="Image result for digital transformation shutterstock">
            <a:extLst>
              <a:ext uri="{FF2B5EF4-FFF2-40B4-BE49-F238E27FC236}">
                <a16:creationId xmlns:a16="http://schemas.microsoft.com/office/drawing/2014/main" id="{AA07EBF4-94A2-4E29-AA44-A3BFCABC334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6657" b="6657"/>
          <a:stretch/>
        </p:blipFill>
        <p:spPr bwMode="auto">
          <a:xfrm>
            <a:off x="1" y="0"/>
            <a:ext cx="9143999" cy="51435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1587" y="0"/>
            <a:ext cx="9144001" cy="5143500"/>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0" name="Group 29">
            <a:extLst>
              <a:ext uri="{FF2B5EF4-FFF2-40B4-BE49-F238E27FC236}">
                <a16:creationId xmlns:a16="http://schemas.microsoft.com/office/drawing/2014/main" id="{9492AEFE-BAE5-4A16-8046-1CC388A1137A}"/>
              </a:ext>
            </a:extLst>
          </p:cNvPr>
          <p:cNvGrpSpPr/>
          <p:nvPr userDrawn="1"/>
        </p:nvGrpSpPr>
        <p:grpSpPr>
          <a:xfrm>
            <a:off x="6608239" y="2156751"/>
            <a:ext cx="1465634" cy="829997"/>
            <a:chOff x="9753598" y="1"/>
            <a:chExt cx="1739885" cy="985307"/>
          </a:xfrm>
        </p:grpSpPr>
        <p:sp>
          <p:nvSpPr>
            <p:cNvPr id="31" name="Round Same Side Corner Rectangle 72">
              <a:extLst>
                <a:ext uri="{FF2B5EF4-FFF2-40B4-BE49-F238E27FC236}">
                  <a16:creationId xmlns:a16="http://schemas.microsoft.com/office/drawing/2014/main" id="{04D70802-0F35-4919-BE7E-3D566C9A8826}"/>
                </a:ext>
              </a:extLst>
            </p:cNvPr>
            <p:cNvSpPr/>
            <p:nvPr/>
          </p:nvSpPr>
          <p:spPr>
            <a:xfrm rot="10800000">
              <a:off x="9753598" y="1"/>
              <a:ext cx="1739885" cy="985307"/>
            </a:xfrm>
            <a:prstGeom prst="roundRect">
              <a:avLst/>
            </a:prstGeom>
            <a:solidFill>
              <a:schemeClr val="bg1"/>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32" name="Picture 2" descr="Image result for sify logo">
              <a:extLst>
                <a:ext uri="{FF2B5EF4-FFF2-40B4-BE49-F238E27FC236}">
                  <a16:creationId xmlns:a16="http://schemas.microsoft.com/office/drawing/2014/main" id="{F03FB8CE-A55B-45E9-9801-70D3FA9DB09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3529B0A5-3478-40ED-8C29-787110A9C1CE}"/>
              </a:ext>
            </a:extLst>
          </p:cNvPr>
          <p:cNvGrpSpPr/>
          <p:nvPr userDrawn="1"/>
        </p:nvGrpSpPr>
        <p:grpSpPr>
          <a:xfrm>
            <a:off x="-1" y="1629992"/>
            <a:ext cx="6350001" cy="1893780"/>
            <a:chOff x="-1" y="1629992"/>
            <a:chExt cx="6829063" cy="1893780"/>
          </a:xfrm>
        </p:grpSpPr>
        <p:sp>
          <p:nvSpPr>
            <p:cNvPr id="34" name="Rectangle 33">
              <a:extLst>
                <a:ext uri="{FF2B5EF4-FFF2-40B4-BE49-F238E27FC236}">
                  <a16:creationId xmlns:a16="http://schemas.microsoft.com/office/drawing/2014/main" id="{41A53F10-CBC5-444F-AA00-64BF461C9C71}"/>
                </a:ext>
              </a:extLst>
            </p:cNvPr>
            <p:cNvSpPr/>
            <p:nvPr/>
          </p:nvSpPr>
          <p:spPr>
            <a:xfrm>
              <a:off x="-1" y="1710769"/>
              <a:ext cx="6829063" cy="172513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Rectangle 34">
              <a:extLst>
                <a:ext uri="{FF2B5EF4-FFF2-40B4-BE49-F238E27FC236}">
                  <a16:creationId xmlns:a16="http://schemas.microsoft.com/office/drawing/2014/main" id="{24102996-43D2-4531-8F28-25FFF42A8FE6}"/>
                </a:ext>
              </a:extLst>
            </p:cNvPr>
            <p:cNvSpPr/>
            <p:nvPr/>
          </p:nvSpPr>
          <p:spPr>
            <a:xfrm>
              <a:off x="0" y="1629992"/>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Rectangle 35">
              <a:extLst>
                <a:ext uri="{FF2B5EF4-FFF2-40B4-BE49-F238E27FC236}">
                  <a16:creationId xmlns:a16="http://schemas.microsoft.com/office/drawing/2014/main" id="{D688A12A-52FF-434F-8992-444C36B493C3}"/>
                </a:ext>
              </a:extLst>
            </p:cNvPr>
            <p:cNvSpPr/>
            <p:nvPr/>
          </p:nvSpPr>
          <p:spPr>
            <a:xfrm>
              <a:off x="0" y="3475856"/>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37" name="Group 36">
            <a:extLst>
              <a:ext uri="{FF2B5EF4-FFF2-40B4-BE49-F238E27FC236}">
                <a16:creationId xmlns:a16="http://schemas.microsoft.com/office/drawing/2014/main" id="{87697701-4197-44C5-9DF6-DCE8EB7667A7}"/>
              </a:ext>
            </a:extLst>
          </p:cNvPr>
          <p:cNvGrpSpPr/>
          <p:nvPr userDrawn="1"/>
        </p:nvGrpSpPr>
        <p:grpSpPr>
          <a:xfrm>
            <a:off x="8352302" y="1710769"/>
            <a:ext cx="791697" cy="1725140"/>
            <a:chOff x="8352302" y="0"/>
            <a:chExt cx="791697" cy="5143500"/>
          </a:xfrm>
        </p:grpSpPr>
        <p:sp>
          <p:nvSpPr>
            <p:cNvPr id="38" name="Rectangle 37">
              <a:extLst>
                <a:ext uri="{FF2B5EF4-FFF2-40B4-BE49-F238E27FC236}">
                  <a16:creationId xmlns:a16="http://schemas.microsoft.com/office/drawing/2014/main" id="{583C2F58-9D3E-4A33-9620-E2862F764A2C}"/>
                </a:ext>
              </a:extLst>
            </p:cNvPr>
            <p:cNvSpPr/>
            <p:nvPr/>
          </p:nvSpPr>
          <p:spPr>
            <a:xfrm>
              <a:off x="8877270" y="0"/>
              <a:ext cx="266729" cy="51435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Rectangle 38">
              <a:extLst>
                <a:ext uri="{FF2B5EF4-FFF2-40B4-BE49-F238E27FC236}">
                  <a16:creationId xmlns:a16="http://schemas.microsoft.com/office/drawing/2014/main" id="{E2590226-D46A-48CE-A2DA-6A9297A288BE}"/>
                </a:ext>
              </a:extLst>
            </p:cNvPr>
            <p:cNvSpPr/>
            <p:nvPr/>
          </p:nvSpPr>
          <p:spPr>
            <a:xfrm>
              <a:off x="8613456" y="0"/>
              <a:ext cx="266729" cy="51435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Rectangle 39">
              <a:extLst>
                <a:ext uri="{FF2B5EF4-FFF2-40B4-BE49-F238E27FC236}">
                  <a16:creationId xmlns:a16="http://schemas.microsoft.com/office/drawing/2014/main" id="{C61AEADA-3FE1-4B34-BF61-100EEBD93869}"/>
                </a:ext>
              </a:extLst>
            </p:cNvPr>
            <p:cNvSpPr/>
            <p:nvPr/>
          </p:nvSpPr>
          <p:spPr>
            <a:xfrm>
              <a:off x="8352302" y="0"/>
              <a:ext cx="266729" cy="51435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ext Placeholder 3">
            <a:extLst>
              <a:ext uri="{FF2B5EF4-FFF2-40B4-BE49-F238E27FC236}">
                <a16:creationId xmlns:a16="http://schemas.microsoft.com/office/drawing/2014/main" id="{DE1DF722-DBE4-4E6D-BFCC-DE5D388C6978}"/>
              </a:ext>
            </a:extLst>
          </p:cNvPr>
          <p:cNvSpPr>
            <a:spLocks noGrp="1"/>
          </p:cNvSpPr>
          <p:nvPr>
            <p:ph type="body" sz="quarter" idx="11" hasCustomPrompt="1"/>
          </p:nvPr>
        </p:nvSpPr>
        <p:spPr>
          <a:xfrm>
            <a:off x="366031" y="2314827"/>
            <a:ext cx="5450400" cy="524111"/>
          </a:xfrm>
        </p:spPr>
        <p:txBody>
          <a:bodyPr anchor="ctr">
            <a:normAutofit/>
          </a:bodyPr>
          <a:lstStyle>
            <a:lvl1pPr marL="0" indent="0">
              <a:buNone/>
              <a:defRPr sz="2400" b="1">
                <a:solidFill>
                  <a:schemeClr val="tx2">
                    <a:lumMod val="50000"/>
                  </a:schemeClr>
                </a:solidFill>
              </a:defRPr>
            </a:lvl1pPr>
          </a:lstStyle>
          <a:p>
            <a:pPr lvl="0"/>
            <a:r>
              <a:rPr lang="en-US" dirty="0"/>
              <a:t>SECTION DIVIDER</a:t>
            </a:r>
          </a:p>
        </p:txBody>
      </p:sp>
    </p:spTree>
    <p:extLst>
      <p:ext uri="{BB962C8B-B14F-4D97-AF65-F5344CB8AC3E}">
        <p14:creationId xmlns:p14="http://schemas.microsoft.com/office/powerpoint/2010/main" val="23795331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078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dirty="0"/>
              <a:t>TITLE OF THE SLIDE GOES HERE</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CBFFE66-0EBA-46FF-AA31-6E868A667A5F}"/>
              </a:ext>
            </a:extLst>
          </p:cNvPr>
          <p:cNvGrpSpPr/>
          <p:nvPr userDrawn="1"/>
        </p:nvGrpSpPr>
        <p:grpSpPr>
          <a:xfrm rot="16200000">
            <a:off x="3869478" y="1710689"/>
            <a:ext cx="1405044" cy="1808430"/>
            <a:chOff x="9651545" y="1652096"/>
            <a:chExt cx="1873392" cy="2411240"/>
          </a:xfrm>
        </p:grpSpPr>
        <p:sp>
          <p:nvSpPr>
            <p:cNvPr id="5" name="Rectangle 80">
              <a:extLst>
                <a:ext uri="{FF2B5EF4-FFF2-40B4-BE49-F238E27FC236}">
                  <a16:creationId xmlns:a16="http://schemas.microsoft.com/office/drawing/2014/main" id="{B147A8D9-A5C8-4EFF-B7D9-B384FA84D77C}"/>
                </a:ext>
              </a:extLst>
            </p:cNvPr>
            <p:cNvSpPr/>
            <p:nvPr/>
          </p:nvSpPr>
          <p:spPr>
            <a:xfrm rot="5400000" flipV="1">
              <a:off x="9154760" y="2148881"/>
              <a:ext cx="2408732" cy="1415161"/>
            </a:xfrm>
            <a:custGeom>
              <a:avLst/>
              <a:gdLst>
                <a:gd name="connsiteX0" fmla="*/ 0 w 5414181"/>
                <a:gd name="connsiteY0" fmla="*/ 0 h 1252700"/>
                <a:gd name="connsiteX1" fmla="*/ 5414181 w 5414181"/>
                <a:gd name="connsiteY1" fmla="*/ 0 h 1252700"/>
                <a:gd name="connsiteX2" fmla="*/ 5414181 w 5414181"/>
                <a:gd name="connsiteY2" fmla="*/ 1252700 h 1252700"/>
                <a:gd name="connsiteX3" fmla="*/ 0 w 5414181"/>
                <a:gd name="connsiteY3" fmla="*/ 1252700 h 1252700"/>
                <a:gd name="connsiteX4" fmla="*/ 0 w 5414181"/>
                <a:gd name="connsiteY4" fmla="*/ 0 h 1252700"/>
                <a:gd name="connsiteX0" fmla="*/ 0 w 5414181"/>
                <a:gd name="connsiteY0" fmla="*/ 242626 h 1495326"/>
                <a:gd name="connsiteX1" fmla="*/ 5414181 w 5414181"/>
                <a:gd name="connsiteY1" fmla="*/ 242626 h 1495326"/>
                <a:gd name="connsiteX2" fmla="*/ 5414181 w 5414181"/>
                <a:gd name="connsiteY2" fmla="*/ 1495326 h 1495326"/>
                <a:gd name="connsiteX3" fmla="*/ 0 w 5414181"/>
                <a:gd name="connsiteY3" fmla="*/ 1495326 h 1495326"/>
                <a:gd name="connsiteX4" fmla="*/ 0 w 5414181"/>
                <a:gd name="connsiteY4" fmla="*/ 242626 h 1495326"/>
                <a:gd name="connsiteX0" fmla="*/ 0 w 5414181"/>
                <a:gd name="connsiteY0" fmla="*/ 389229 h 1641929"/>
                <a:gd name="connsiteX1" fmla="*/ 5414181 w 5414181"/>
                <a:gd name="connsiteY1" fmla="*/ 389229 h 1641929"/>
                <a:gd name="connsiteX2" fmla="*/ 5414181 w 5414181"/>
                <a:gd name="connsiteY2" fmla="*/ 1641929 h 1641929"/>
                <a:gd name="connsiteX3" fmla="*/ 0 w 5414181"/>
                <a:gd name="connsiteY3" fmla="*/ 1641929 h 1641929"/>
                <a:gd name="connsiteX4" fmla="*/ 0 w 5414181"/>
                <a:gd name="connsiteY4" fmla="*/ 389229 h 1641929"/>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532632 h 1785332"/>
                <a:gd name="connsiteX1" fmla="*/ 5414181 w 5414181"/>
                <a:gd name="connsiteY1" fmla="*/ 532632 h 1785332"/>
                <a:gd name="connsiteX2" fmla="*/ 5414181 w 5414181"/>
                <a:gd name="connsiteY2" fmla="*/ 1785332 h 1785332"/>
                <a:gd name="connsiteX3" fmla="*/ 0 w 5414181"/>
                <a:gd name="connsiteY3" fmla="*/ 1785332 h 1785332"/>
                <a:gd name="connsiteX4" fmla="*/ 0 w 5414181"/>
                <a:gd name="connsiteY4" fmla="*/ 532632 h 1785332"/>
                <a:gd name="connsiteX0" fmla="*/ 0 w 5414181"/>
                <a:gd name="connsiteY0" fmla="*/ 654829 h 1907529"/>
                <a:gd name="connsiteX1" fmla="*/ 5414181 w 5414181"/>
                <a:gd name="connsiteY1" fmla="*/ 654829 h 1907529"/>
                <a:gd name="connsiteX2" fmla="*/ 5414181 w 5414181"/>
                <a:gd name="connsiteY2" fmla="*/ 1907529 h 1907529"/>
                <a:gd name="connsiteX3" fmla="*/ 0 w 5414181"/>
                <a:gd name="connsiteY3" fmla="*/ 1907529 h 1907529"/>
                <a:gd name="connsiteX4" fmla="*/ 0 w 5414181"/>
                <a:gd name="connsiteY4" fmla="*/ 654829 h 1907529"/>
                <a:gd name="connsiteX0" fmla="*/ 0 w 5414181"/>
                <a:gd name="connsiteY0" fmla="*/ 612884 h 1865584"/>
                <a:gd name="connsiteX1" fmla="*/ 2763656 w 5414181"/>
                <a:gd name="connsiteY1" fmla="*/ 0 h 1865584"/>
                <a:gd name="connsiteX2" fmla="*/ 5414181 w 5414181"/>
                <a:gd name="connsiteY2" fmla="*/ 612884 h 1865584"/>
                <a:gd name="connsiteX3" fmla="*/ 5414181 w 5414181"/>
                <a:gd name="connsiteY3" fmla="*/ 1865584 h 1865584"/>
                <a:gd name="connsiteX4" fmla="*/ 0 w 5414181"/>
                <a:gd name="connsiteY4" fmla="*/ 1865584 h 1865584"/>
                <a:gd name="connsiteX5" fmla="*/ 0 w 5414181"/>
                <a:gd name="connsiteY5" fmla="*/ 612884 h 1865584"/>
                <a:gd name="connsiteX0" fmla="*/ 0 w 5414181"/>
                <a:gd name="connsiteY0" fmla="*/ 428902 h 1681602"/>
                <a:gd name="connsiteX1" fmla="*/ 2741749 w 5414181"/>
                <a:gd name="connsiteY1" fmla="*/ 0 h 1681602"/>
                <a:gd name="connsiteX2" fmla="*/ 5414181 w 5414181"/>
                <a:gd name="connsiteY2" fmla="*/ 428902 h 1681602"/>
                <a:gd name="connsiteX3" fmla="*/ 5414181 w 5414181"/>
                <a:gd name="connsiteY3" fmla="*/ 1681602 h 1681602"/>
                <a:gd name="connsiteX4" fmla="*/ 0 w 5414181"/>
                <a:gd name="connsiteY4" fmla="*/ 1681602 h 1681602"/>
                <a:gd name="connsiteX5" fmla="*/ 0 w 5414181"/>
                <a:gd name="connsiteY5" fmla="*/ 428902 h 1681602"/>
                <a:gd name="connsiteX0" fmla="*/ 0 w 5414181"/>
                <a:gd name="connsiteY0" fmla="*/ 635881 h 1888581"/>
                <a:gd name="connsiteX1" fmla="*/ 2734447 w 5414181"/>
                <a:gd name="connsiteY1" fmla="*/ 0 h 1888581"/>
                <a:gd name="connsiteX2" fmla="*/ 5414181 w 5414181"/>
                <a:gd name="connsiteY2" fmla="*/ 635881 h 1888581"/>
                <a:gd name="connsiteX3" fmla="*/ 5414181 w 5414181"/>
                <a:gd name="connsiteY3" fmla="*/ 1888581 h 1888581"/>
                <a:gd name="connsiteX4" fmla="*/ 0 w 5414181"/>
                <a:gd name="connsiteY4" fmla="*/ 1888581 h 1888581"/>
                <a:gd name="connsiteX5" fmla="*/ 0 w 5414181"/>
                <a:gd name="connsiteY5" fmla="*/ 635881 h 1888581"/>
                <a:gd name="connsiteX0" fmla="*/ 0 w 5457994"/>
                <a:gd name="connsiteY0" fmla="*/ 635881 h 1888581"/>
                <a:gd name="connsiteX1" fmla="*/ 2734447 w 5457994"/>
                <a:gd name="connsiteY1" fmla="*/ 0 h 1888581"/>
                <a:gd name="connsiteX2" fmla="*/ 5457994 w 5457994"/>
                <a:gd name="connsiteY2" fmla="*/ 428902 h 1888581"/>
                <a:gd name="connsiteX3" fmla="*/ 5414181 w 5457994"/>
                <a:gd name="connsiteY3" fmla="*/ 1888581 h 1888581"/>
                <a:gd name="connsiteX4" fmla="*/ 0 w 5457994"/>
                <a:gd name="connsiteY4" fmla="*/ 1888581 h 1888581"/>
                <a:gd name="connsiteX5" fmla="*/ 0 w 5457994"/>
                <a:gd name="connsiteY5" fmla="*/ 635881 h 1888581"/>
                <a:gd name="connsiteX0" fmla="*/ 0 w 5457994"/>
                <a:gd name="connsiteY0" fmla="*/ 612883 h 1865583"/>
                <a:gd name="connsiteX1" fmla="*/ 2529984 w 5457994"/>
                <a:gd name="connsiteY1" fmla="*/ 0 h 1865583"/>
                <a:gd name="connsiteX2" fmla="*/ 5457994 w 5457994"/>
                <a:gd name="connsiteY2" fmla="*/ 405904 h 1865583"/>
                <a:gd name="connsiteX3" fmla="*/ 5414181 w 5457994"/>
                <a:gd name="connsiteY3" fmla="*/ 1865583 h 1865583"/>
                <a:gd name="connsiteX4" fmla="*/ 0 w 5457994"/>
                <a:gd name="connsiteY4" fmla="*/ 1865583 h 1865583"/>
                <a:gd name="connsiteX5" fmla="*/ 0 w 5457994"/>
                <a:gd name="connsiteY5" fmla="*/ 612883 h 1865583"/>
                <a:gd name="connsiteX0" fmla="*/ 0 w 5457994"/>
                <a:gd name="connsiteY0" fmla="*/ 520892 h 1773592"/>
                <a:gd name="connsiteX1" fmla="*/ 2449659 w 5457994"/>
                <a:gd name="connsiteY1" fmla="*/ 0 h 1773592"/>
                <a:gd name="connsiteX2" fmla="*/ 5457994 w 5457994"/>
                <a:gd name="connsiteY2" fmla="*/ 313913 h 1773592"/>
                <a:gd name="connsiteX3" fmla="*/ 5414181 w 5457994"/>
                <a:gd name="connsiteY3" fmla="*/ 1773592 h 1773592"/>
                <a:gd name="connsiteX4" fmla="*/ 0 w 5457994"/>
                <a:gd name="connsiteY4" fmla="*/ 1773592 h 1773592"/>
                <a:gd name="connsiteX5" fmla="*/ 0 w 5457994"/>
                <a:gd name="connsiteY5" fmla="*/ 520892 h 1773592"/>
                <a:gd name="connsiteX0" fmla="*/ 0 w 5457994"/>
                <a:gd name="connsiteY0" fmla="*/ 589885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589885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269938 h 1729617"/>
                <a:gd name="connsiteX1" fmla="*/ 2603007 w 5457994"/>
                <a:gd name="connsiteY1" fmla="*/ 2021 h 1729617"/>
                <a:gd name="connsiteX2" fmla="*/ 5457994 w 5457994"/>
                <a:gd name="connsiteY2" fmla="*/ 269938 h 1729617"/>
                <a:gd name="connsiteX3" fmla="*/ 5414181 w 5457994"/>
                <a:gd name="connsiteY3" fmla="*/ 1729617 h 1729617"/>
                <a:gd name="connsiteX4" fmla="*/ 0 w 5457994"/>
                <a:gd name="connsiteY4" fmla="*/ 1729617 h 1729617"/>
                <a:gd name="connsiteX5" fmla="*/ 0 w 5457994"/>
                <a:gd name="connsiteY5" fmla="*/ 269938 h 1729617"/>
                <a:gd name="connsiteX0" fmla="*/ 0 w 5457994"/>
                <a:gd name="connsiteY0" fmla="*/ 313912 h 1773591"/>
                <a:gd name="connsiteX1" fmla="*/ 2639518 w 5457994"/>
                <a:gd name="connsiteY1" fmla="*/ 0 h 1773591"/>
                <a:gd name="connsiteX2" fmla="*/ 5457994 w 5457994"/>
                <a:gd name="connsiteY2" fmla="*/ 313912 h 1773591"/>
                <a:gd name="connsiteX3" fmla="*/ 5414181 w 5457994"/>
                <a:gd name="connsiteY3" fmla="*/ 1773591 h 1773591"/>
                <a:gd name="connsiteX4" fmla="*/ 0 w 5457994"/>
                <a:gd name="connsiteY4" fmla="*/ 1773591 h 1773591"/>
                <a:gd name="connsiteX5" fmla="*/ 0 w 5457994"/>
                <a:gd name="connsiteY5" fmla="*/ 313912 h 17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994" h="1773591">
                  <a:moveTo>
                    <a:pt x="0" y="313912"/>
                  </a:moveTo>
                  <a:cubicBezTo>
                    <a:pt x="613956" y="2982"/>
                    <a:pt x="1737155" y="0"/>
                    <a:pt x="2639518" y="0"/>
                  </a:cubicBezTo>
                  <a:cubicBezTo>
                    <a:pt x="3541881" y="0"/>
                    <a:pt x="5016240" y="2981"/>
                    <a:pt x="5457994" y="313912"/>
                  </a:cubicBezTo>
                  <a:lnTo>
                    <a:pt x="5414181" y="1773591"/>
                  </a:lnTo>
                  <a:lnTo>
                    <a:pt x="0" y="1773591"/>
                  </a:lnTo>
                  <a:lnTo>
                    <a:pt x="0" y="313912"/>
                  </a:lnTo>
                  <a:close/>
                </a:path>
              </a:pathLst>
            </a:custGeom>
            <a:solidFill>
              <a:srgbClr val="000000">
                <a:alpha val="3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6864"/>
              <a:endParaRPr lang="en-IN" sz="1400" dirty="0">
                <a:solidFill>
                  <a:prstClr val="white">
                    <a:lumMod val="65000"/>
                  </a:prstClr>
                </a:solidFill>
              </a:endParaRPr>
            </a:p>
          </p:txBody>
        </p:sp>
        <p:sp>
          <p:nvSpPr>
            <p:cNvPr id="6" name="Rectangle 5">
              <a:extLst>
                <a:ext uri="{FF2B5EF4-FFF2-40B4-BE49-F238E27FC236}">
                  <a16:creationId xmlns:a16="http://schemas.microsoft.com/office/drawing/2014/main" id="{C0D0441C-52CF-4BC1-81C1-F63B306F6497}"/>
                </a:ext>
              </a:extLst>
            </p:cNvPr>
            <p:cNvSpPr/>
            <p:nvPr/>
          </p:nvSpPr>
          <p:spPr>
            <a:xfrm rot="5400000" flipH="1">
              <a:off x="9491664" y="2030063"/>
              <a:ext cx="2408733" cy="165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6864"/>
              <a:endParaRPr lang="en-IN" sz="1400" dirty="0">
                <a:solidFill>
                  <a:prstClr val="white"/>
                </a:solidFill>
              </a:endParaRPr>
            </a:p>
          </p:txBody>
        </p:sp>
      </p:grpSp>
      <p:sp>
        <p:nvSpPr>
          <p:cNvPr id="7" name="AutoShape 60">
            <a:extLst>
              <a:ext uri="{FF2B5EF4-FFF2-40B4-BE49-F238E27FC236}">
                <a16:creationId xmlns:a16="http://schemas.microsoft.com/office/drawing/2014/main" id="{B0B5F83F-8527-4AA2-8E57-E26E20B9ABEC}"/>
              </a:ext>
            </a:extLst>
          </p:cNvPr>
          <p:cNvSpPr>
            <a:spLocks noChangeAspect="1" noChangeArrowheads="1" noTextEdit="1"/>
          </p:cNvSpPr>
          <p:nvPr userDrawn="1"/>
        </p:nvSpPr>
        <p:spPr bwMode="auto">
          <a:xfrm>
            <a:off x="2650666" y="2022223"/>
            <a:ext cx="3842669" cy="118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686" tIns="34843" rIns="69686" bIns="34843" numCol="1" anchor="t" anchorCtr="0" compatLnSpc="1">
            <a:prstTxWarp prst="textNoShape">
              <a:avLst/>
            </a:prstTxWarp>
          </a:bodyPr>
          <a:lstStyle/>
          <a:p>
            <a:pPr algn="ctr" defTabSz="696864"/>
            <a:r>
              <a:rPr lang="en-IN" sz="6100" dirty="0">
                <a:solidFill>
                  <a:srgbClr val="595959"/>
                </a:solidFill>
              </a:rPr>
              <a:t>Thank you</a:t>
            </a:r>
          </a:p>
        </p:txBody>
      </p:sp>
      <p:grpSp>
        <p:nvGrpSpPr>
          <p:cNvPr id="8" name="Group 7">
            <a:extLst>
              <a:ext uri="{FF2B5EF4-FFF2-40B4-BE49-F238E27FC236}">
                <a16:creationId xmlns:a16="http://schemas.microsoft.com/office/drawing/2014/main" id="{7F8B8839-2DE8-4E32-AACE-5718126A1761}"/>
              </a:ext>
            </a:extLst>
          </p:cNvPr>
          <p:cNvGrpSpPr/>
          <p:nvPr userDrawn="1"/>
        </p:nvGrpSpPr>
        <p:grpSpPr>
          <a:xfrm>
            <a:off x="291314" y="3741821"/>
            <a:ext cx="8515330" cy="758096"/>
            <a:chOff x="388418" y="4989095"/>
            <a:chExt cx="11353773" cy="1010794"/>
          </a:xfrm>
        </p:grpSpPr>
        <p:cxnSp>
          <p:nvCxnSpPr>
            <p:cNvPr id="9" name="Straight Connector 8">
              <a:extLst>
                <a:ext uri="{FF2B5EF4-FFF2-40B4-BE49-F238E27FC236}">
                  <a16:creationId xmlns:a16="http://schemas.microsoft.com/office/drawing/2014/main" id="{493061BB-6E88-49D5-96AC-0D4B954CFE65}"/>
                </a:ext>
              </a:extLst>
            </p:cNvPr>
            <p:cNvCxnSpPr/>
            <p:nvPr userDrawn="1"/>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EF8E9F-DDCB-4541-A42F-60DCBE2D01F7}"/>
                </a:ext>
              </a:extLst>
            </p:cNvPr>
            <p:cNvCxnSpPr/>
            <p:nvPr userDrawn="1"/>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5E21C7-F0FC-40D8-9ED6-3186344B50E3}"/>
                </a:ext>
              </a:extLst>
            </p:cNvPr>
            <p:cNvCxnSpPr/>
            <p:nvPr userDrawn="1"/>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F9EBE0-1E6B-4658-8793-8756CA68361A}"/>
                </a:ext>
              </a:extLst>
            </p:cNvPr>
            <p:cNvCxnSpPr/>
            <p:nvPr userDrawn="1"/>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CCAEF2-56FF-434C-A027-5AC490A216F8}"/>
                </a:ext>
              </a:extLst>
            </p:cNvPr>
            <p:cNvCxnSpPr/>
            <p:nvPr userDrawn="1"/>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5EF6AD-A134-4584-BD4C-16BF16437488}"/>
                </a:ext>
              </a:extLst>
            </p:cNvPr>
            <p:cNvCxnSpPr/>
            <p:nvPr userDrawn="1"/>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7E9512F-07E0-4A16-9DA9-947B2A8C3B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8" name="Picture 17">
            <a:extLst>
              <a:ext uri="{FF2B5EF4-FFF2-40B4-BE49-F238E27FC236}">
                <a16:creationId xmlns:a16="http://schemas.microsoft.com/office/drawing/2014/main" id="{D00E8AED-823F-4FE2-A1E5-33EBECA3A3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9219" y="354614"/>
            <a:ext cx="1707598" cy="1433321"/>
          </a:xfrm>
          <a:prstGeom prst="rect">
            <a:avLst/>
          </a:prstGeom>
        </p:spPr>
      </p:pic>
      <p:pic>
        <p:nvPicPr>
          <p:cNvPr id="19" name="Picture 18">
            <a:extLst>
              <a:ext uri="{FF2B5EF4-FFF2-40B4-BE49-F238E27FC236}">
                <a16:creationId xmlns:a16="http://schemas.microsoft.com/office/drawing/2014/main" id="{BC4C3551-2C7A-40BB-8A32-75878B1B01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5831" y="354614"/>
            <a:ext cx="1707598" cy="1433321"/>
          </a:xfrm>
          <a:prstGeom prst="rect">
            <a:avLst/>
          </a:prstGeom>
        </p:spPr>
      </p:pic>
    </p:spTree>
    <p:extLst>
      <p:ext uri="{BB962C8B-B14F-4D97-AF65-F5344CB8AC3E}">
        <p14:creationId xmlns:p14="http://schemas.microsoft.com/office/powerpoint/2010/main" val="8868110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4000" y="367201"/>
            <a:ext cx="7538400" cy="369332"/>
          </a:xfrm>
          <a:prstGeom prst="rect">
            <a:avLst/>
          </a:prstGeom>
        </p:spPr>
        <p:txBody>
          <a:bodyPr>
            <a:spAutoFit/>
          </a:bodyPr>
          <a:lstStyle>
            <a:lvl1pPr marL="0" marR="0" indent="0" algn="l" defTabSz="914286" rtl="0" eaLnBrk="1" fontAlgn="auto" latinLnBrk="0" hangingPunct="1">
              <a:lnSpc>
                <a:spcPct val="100000"/>
              </a:lnSpc>
              <a:spcBef>
                <a:spcPct val="0"/>
              </a:spcBef>
              <a:spcAft>
                <a:spcPts val="0"/>
              </a:spcAft>
              <a:buClrTx/>
              <a:buSzTx/>
              <a:buFontTx/>
              <a:buNone/>
              <a:tabLst/>
              <a:defRPr kumimoji="0" lang="en-US" sz="1800"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stStyle>
          <a:p>
            <a:pPr marL="0" marR="0" lvl="0" indent="0" algn="l" defTabSz="914286" rtl="0" eaLnBrk="1" fontAlgn="auto" latinLnBrk="0" hangingPunct="1">
              <a:lnSpc>
                <a:spcPct val="100000"/>
              </a:lnSpc>
              <a:spcBef>
                <a:spcPct val="0"/>
              </a:spcBef>
              <a:spcAft>
                <a:spcPts val="0"/>
              </a:spcAft>
              <a:buClrTx/>
              <a:buSzTx/>
              <a:buFontTx/>
              <a:buNone/>
              <a:tabLst/>
              <a:defRPr/>
            </a:pPr>
            <a:r>
              <a:rPr lang="en-US" dirty="0"/>
              <a:t>TITLE OF THE SLIDE GOES HERE</a:t>
            </a:r>
          </a:p>
        </p:txBody>
      </p:sp>
      <p:sp>
        <p:nvSpPr>
          <p:cNvPr id="6" name="Slide Number Placeholder 5"/>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28428334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4" descr="Image result for digital transformation shutterstock">
            <a:extLst>
              <a:ext uri="{FF2B5EF4-FFF2-40B4-BE49-F238E27FC236}">
                <a16:creationId xmlns:a16="http://schemas.microsoft.com/office/drawing/2014/main" id="{83E8CBA3-0592-4CC5-B192-E3E39F1705DC}"/>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6D69DAA-50B0-490B-B879-A9AFA26B8029}"/>
              </a:ext>
            </a:extLst>
          </p:cNvPr>
          <p:cNvSpPr/>
          <p:nvPr userDrawn="1"/>
        </p:nvSpPr>
        <p:spPr>
          <a:xfrm>
            <a:off x="1" y="0"/>
            <a:ext cx="9144001" cy="514350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5" name="Rectangle 4">
            <a:extLst>
              <a:ext uri="{FF2B5EF4-FFF2-40B4-BE49-F238E27FC236}">
                <a16:creationId xmlns:a16="http://schemas.microsoft.com/office/drawing/2014/main" id="{BA100332-FD9E-43B4-A5EA-D655F50E55C6}"/>
              </a:ext>
            </a:extLst>
          </p:cNvPr>
          <p:cNvSpPr/>
          <p:nvPr userDrawn="1"/>
        </p:nvSpPr>
        <p:spPr>
          <a:xfrm>
            <a:off x="-1" y="3028449"/>
            <a:ext cx="6829063" cy="18415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7" name="Rectangle 6">
            <a:extLst>
              <a:ext uri="{FF2B5EF4-FFF2-40B4-BE49-F238E27FC236}">
                <a16:creationId xmlns:a16="http://schemas.microsoft.com/office/drawing/2014/main" id="{4862DC76-2326-4337-A09D-F6B09741B5C5}"/>
              </a:ext>
            </a:extLst>
          </p:cNvPr>
          <p:cNvSpPr/>
          <p:nvPr userDrawn="1"/>
        </p:nvSpPr>
        <p:spPr>
          <a:xfrm>
            <a:off x="0" y="3028449"/>
            <a:ext cx="6829062" cy="889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8" name="Rectangle 7">
            <a:extLst>
              <a:ext uri="{FF2B5EF4-FFF2-40B4-BE49-F238E27FC236}">
                <a16:creationId xmlns:a16="http://schemas.microsoft.com/office/drawing/2014/main" id="{D44349FB-3EFD-45E8-9741-7BB218BE08AE}"/>
              </a:ext>
            </a:extLst>
          </p:cNvPr>
          <p:cNvSpPr/>
          <p:nvPr userDrawn="1"/>
        </p:nvSpPr>
        <p:spPr>
          <a:xfrm>
            <a:off x="8877271" y="0"/>
            <a:ext cx="266729" cy="51435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Rectangle 8">
            <a:extLst>
              <a:ext uri="{FF2B5EF4-FFF2-40B4-BE49-F238E27FC236}">
                <a16:creationId xmlns:a16="http://schemas.microsoft.com/office/drawing/2014/main" id="{B2E0560B-C8EC-45DE-AE89-65A343A6FE8A}"/>
              </a:ext>
            </a:extLst>
          </p:cNvPr>
          <p:cNvSpPr/>
          <p:nvPr userDrawn="1"/>
        </p:nvSpPr>
        <p:spPr>
          <a:xfrm>
            <a:off x="8613457" y="0"/>
            <a:ext cx="266729" cy="51435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Rectangle 9">
            <a:extLst>
              <a:ext uri="{FF2B5EF4-FFF2-40B4-BE49-F238E27FC236}">
                <a16:creationId xmlns:a16="http://schemas.microsoft.com/office/drawing/2014/main" id="{C673730A-509F-4C18-8764-173CF6818E38}"/>
              </a:ext>
            </a:extLst>
          </p:cNvPr>
          <p:cNvSpPr/>
          <p:nvPr userDrawn="1"/>
        </p:nvSpPr>
        <p:spPr>
          <a:xfrm>
            <a:off x="8352303" y="0"/>
            <a:ext cx="266729" cy="51435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nvGrpSpPr>
          <p:cNvPr id="13" name="Group 12">
            <a:extLst>
              <a:ext uri="{FF2B5EF4-FFF2-40B4-BE49-F238E27FC236}">
                <a16:creationId xmlns:a16="http://schemas.microsoft.com/office/drawing/2014/main" id="{AF74E99E-CF72-4D8E-A24E-0DAC4860C504}"/>
              </a:ext>
            </a:extLst>
          </p:cNvPr>
          <p:cNvGrpSpPr/>
          <p:nvPr userDrawn="1"/>
        </p:nvGrpSpPr>
        <p:grpSpPr>
          <a:xfrm>
            <a:off x="7306510" y="1"/>
            <a:ext cx="1465634" cy="829997"/>
            <a:chOff x="9753599" y="1"/>
            <a:chExt cx="1739885" cy="985307"/>
          </a:xfrm>
        </p:grpSpPr>
        <p:sp>
          <p:nvSpPr>
            <p:cNvPr id="14" name="Round Same Side Corner Rectangle 72">
              <a:extLst>
                <a:ext uri="{FF2B5EF4-FFF2-40B4-BE49-F238E27FC236}">
                  <a16:creationId xmlns:a16="http://schemas.microsoft.com/office/drawing/2014/main" id="{16C0E275-4B85-4EE2-BC46-F29E0C9C6A03}"/>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27">
            <a:extLst>
              <a:ext uri="{FF2B5EF4-FFF2-40B4-BE49-F238E27FC236}">
                <a16:creationId xmlns:a16="http://schemas.microsoft.com/office/drawing/2014/main" id="{83D9CD19-34E8-4942-B632-FFBD3669E4B3}"/>
              </a:ext>
            </a:extLst>
          </p:cNvPr>
          <p:cNvSpPr txBox="1">
            <a:spLocks/>
          </p:cNvSpPr>
          <p:nvPr userDrawn="1"/>
        </p:nvSpPr>
        <p:spPr>
          <a:xfrm>
            <a:off x="3215861" y="4767264"/>
            <a:ext cx="2057400" cy="273844"/>
          </a:xfrm>
          <a:prstGeom prst="rect">
            <a:avLst/>
          </a:prstGeom>
        </p:spPr>
        <p:txBody>
          <a:bodyPr vert="horz" lIns="91428" tIns="45715" rIns="0" bIns="45715" rtlCol="0" anchor="ctr"/>
          <a:lstStyle>
            <a:defPPr>
              <a:defRPr lang="en-US"/>
            </a:defPPr>
            <a:lvl1pPr marL="0" algn="r" defTabSz="914286" rtl="0" eaLnBrk="1" latinLnBrk="0" hangingPunct="1">
              <a:defRPr sz="1000"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408A3319-5104-4E46-B7BB-4F68F196E486}" type="slidenum">
              <a:rPr lang="en-IN" sz="1000" smtClean="0"/>
              <a:pPr/>
              <a:t>‹#›</a:t>
            </a:fld>
            <a:endParaRPr lang="en-IN" sz="1000"/>
          </a:p>
        </p:txBody>
      </p:sp>
      <p:sp>
        <p:nvSpPr>
          <p:cNvPr id="17" name="Text Placeholder 16">
            <a:extLst>
              <a:ext uri="{FF2B5EF4-FFF2-40B4-BE49-F238E27FC236}">
                <a16:creationId xmlns:a16="http://schemas.microsoft.com/office/drawing/2014/main" id="{2E64CF6D-2EC1-4E99-9509-ABE945C9B924}"/>
              </a:ext>
            </a:extLst>
          </p:cNvPr>
          <p:cNvSpPr>
            <a:spLocks noGrp="1"/>
          </p:cNvSpPr>
          <p:nvPr>
            <p:ph type="body" sz="quarter" idx="13" hasCustomPrompt="1"/>
          </p:nvPr>
        </p:nvSpPr>
        <p:spPr>
          <a:xfrm>
            <a:off x="366031" y="3348349"/>
            <a:ext cx="5112246" cy="341072"/>
          </a:xfrm>
        </p:spPr>
        <p:txBody>
          <a:bodyPr>
            <a:noAutofit/>
          </a:bodyPr>
          <a:lstStyle>
            <a:lvl1pPr marL="0" indent="0">
              <a:buNone/>
              <a:defRPr sz="2400" b="1">
                <a:solidFill>
                  <a:srgbClr val="10253F"/>
                </a:solidFill>
              </a:defRPr>
            </a:lvl1pPr>
          </a:lstStyle>
          <a:p>
            <a:pPr lvl="0"/>
            <a:r>
              <a:rPr lang="en-US"/>
              <a:t>TITLE OF THE SLIDE - LINE ONE</a:t>
            </a:r>
            <a:endParaRPr lang="en-IN"/>
          </a:p>
        </p:txBody>
      </p:sp>
      <p:sp>
        <p:nvSpPr>
          <p:cNvPr id="18" name="Text Placeholder 16">
            <a:extLst>
              <a:ext uri="{FF2B5EF4-FFF2-40B4-BE49-F238E27FC236}">
                <a16:creationId xmlns:a16="http://schemas.microsoft.com/office/drawing/2014/main" id="{B8F72929-D74C-4BDB-9B56-6937C3360D9C}"/>
              </a:ext>
            </a:extLst>
          </p:cNvPr>
          <p:cNvSpPr>
            <a:spLocks noGrp="1"/>
          </p:cNvSpPr>
          <p:nvPr>
            <p:ph type="body" sz="quarter" idx="14" hasCustomPrompt="1"/>
          </p:nvPr>
        </p:nvSpPr>
        <p:spPr>
          <a:xfrm>
            <a:off x="366031" y="3754390"/>
            <a:ext cx="5112246" cy="341072"/>
          </a:xfrm>
        </p:spPr>
        <p:txBody>
          <a:bodyPr>
            <a:noAutofit/>
          </a:bodyPr>
          <a:lstStyle>
            <a:lvl1pPr marL="0" indent="0">
              <a:buNone/>
              <a:defRPr sz="2400" b="1">
                <a:solidFill>
                  <a:schemeClr val="bg1"/>
                </a:solidFill>
              </a:defRPr>
            </a:lvl1pPr>
          </a:lstStyle>
          <a:p>
            <a:pPr lvl="0"/>
            <a:r>
              <a:rPr lang="en-US"/>
              <a:t>LINE TWO</a:t>
            </a:r>
          </a:p>
        </p:txBody>
      </p:sp>
      <p:sp>
        <p:nvSpPr>
          <p:cNvPr id="20" name="Text Placeholder 16">
            <a:extLst>
              <a:ext uri="{FF2B5EF4-FFF2-40B4-BE49-F238E27FC236}">
                <a16:creationId xmlns:a16="http://schemas.microsoft.com/office/drawing/2014/main" id="{2E4206FC-F25B-4090-B5DC-00954F9FF892}"/>
              </a:ext>
            </a:extLst>
          </p:cNvPr>
          <p:cNvSpPr>
            <a:spLocks noGrp="1"/>
          </p:cNvSpPr>
          <p:nvPr>
            <p:ph type="body" sz="quarter" idx="15" hasCustomPrompt="1"/>
          </p:nvPr>
        </p:nvSpPr>
        <p:spPr>
          <a:xfrm>
            <a:off x="366031" y="4367938"/>
            <a:ext cx="5112246" cy="341072"/>
          </a:xfrm>
        </p:spPr>
        <p:txBody>
          <a:bodyPr>
            <a:noAutofit/>
          </a:bodyPr>
          <a:lstStyle>
            <a:lvl1pPr marL="0" indent="0">
              <a:buNone/>
              <a:defRPr sz="1600" b="1">
                <a:solidFill>
                  <a:srgbClr val="595959"/>
                </a:solidFill>
              </a:defRPr>
            </a:lvl1pPr>
          </a:lstStyle>
          <a:p>
            <a:pPr lvl="0"/>
            <a:r>
              <a:rPr lang="en-US"/>
              <a:t>Month ‘18</a:t>
            </a:r>
          </a:p>
        </p:txBody>
      </p:sp>
    </p:spTree>
    <p:extLst>
      <p:ext uri="{BB962C8B-B14F-4D97-AF65-F5344CB8AC3E}">
        <p14:creationId xmlns:p14="http://schemas.microsoft.com/office/powerpoint/2010/main" val="8960468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a:t>AGENDA</a:t>
            </a:r>
          </a:p>
        </p:txBody>
      </p:sp>
      <p:grpSp>
        <p:nvGrpSpPr>
          <p:cNvPr id="30" name="Group 29">
            <a:extLst>
              <a:ext uri="{FF2B5EF4-FFF2-40B4-BE49-F238E27FC236}">
                <a16:creationId xmlns:a16="http://schemas.microsoft.com/office/drawing/2014/main" id="{62D161BB-E9A0-4C84-B81C-680E9D201940}"/>
              </a:ext>
            </a:extLst>
          </p:cNvPr>
          <p:cNvGrpSpPr/>
          <p:nvPr userDrawn="1"/>
        </p:nvGrpSpPr>
        <p:grpSpPr>
          <a:xfrm>
            <a:off x="324001" y="970388"/>
            <a:ext cx="739298" cy="584775"/>
            <a:chOff x="324000" y="970388"/>
            <a:chExt cx="739298" cy="584775"/>
          </a:xfrm>
        </p:grpSpPr>
        <p:sp>
          <p:nvSpPr>
            <p:cNvPr id="8" name="Rectangle 7">
              <a:extLst>
                <a:ext uri="{FF2B5EF4-FFF2-40B4-BE49-F238E27FC236}">
                  <a16:creationId xmlns:a16="http://schemas.microsoft.com/office/drawing/2014/main" id="{1C3166A6-F41B-45A4-92DF-F0B509EE8458}"/>
                </a:ext>
              </a:extLst>
            </p:cNvPr>
            <p:cNvSpPr/>
            <p:nvPr/>
          </p:nvSpPr>
          <p:spPr>
            <a:xfrm>
              <a:off x="324000" y="1034175"/>
              <a:ext cx="122382" cy="457200"/>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endParaRPr lang="en-US" sz="1200" b="1"/>
            </a:p>
          </p:txBody>
        </p:sp>
        <p:sp>
          <p:nvSpPr>
            <p:cNvPr id="9" name="TextBox 8">
              <a:extLst>
                <a:ext uri="{FF2B5EF4-FFF2-40B4-BE49-F238E27FC236}">
                  <a16:creationId xmlns:a16="http://schemas.microsoft.com/office/drawing/2014/main" id="{552D2382-F5C6-45FF-9C5D-E8E26A951AC0}"/>
                </a:ext>
              </a:extLst>
            </p:cNvPr>
            <p:cNvSpPr txBox="1"/>
            <p:nvPr/>
          </p:nvSpPr>
          <p:spPr>
            <a:xfrm>
              <a:off x="462934" y="970388"/>
              <a:ext cx="600364" cy="584775"/>
            </a:xfrm>
            <a:prstGeom prst="rect">
              <a:avLst/>
            </a:prstGeom>
            <a:noFill/>
          </p:spPr>
          <p:txBody>
            <a:bodyPr wrap="square" rtlCol="0">
              <a:spAutoFit/>
            </a:bodyPr>
            <a:lstStyle/>
            <a:p>
              <a:r>
                <a:rPr lang="en-US" sz="3200">
                  <a:solidFill>
                    <a:schemeClr val="accent1"/>
                  </a:solidFill>
                  <a:latin typeface="Impact" pitchFamily="34" charset="0"/>
                </a:rPr>
                <a:t>01</a:t>
              </a:r>
            </a:p>
          </p:txBody>
        </p:sp>
      </p:grpSp>
      <p:grpSp>
        <p:nvGrpSpPr>
          <p:cNvPr id="31" name="Group 30">
            <a:extLst>
              <a:ext uri="{FF2B5EF4-FFF2-40B4-BE49-F238E27FC236}">
                <a16:creationId xmlns:a16="http://schemas.microsoft.com/office/drawing/2014/main" id="{F7DA82C5-F2E2-482A-A2A1-3CF744413BA8}"/>
              </a:ext>
            </a:extLst>
          </p:cNvPr>
          <p:cNvGrpSpPr/>
          <p:nvPr userDrawn="1"/>
        </p:nvGrpSpPr>
        <p:grpSpPr>
          <a:xfrm>
            <a:off x="324000" y="1609779"/>
            <a:ext cx="776242" cy="584775"/>
            <a:chOff x="324000" y="1609779"/>
            <a:chExt cx="776242" cy="584775"/>
          </a:xfrm>
        </p:grpSpPr>
        <p:sp>
          <p:nvSpPr>
            <p:cNvPr id="12" name="Rectangle 11">
              <a:extLst>
                <a:ext uri="{FF2B5EF4-FFF2-40B4-BE49-F238E27FC236}">
                  <a16:creationId xmlns:a16="http://schemas.microsoft.com/office/drawing/2014/main" id="{C8AA51CE-5F59-4296-B4EA-B308738960AB}"/>
                </a:ext>
              </a:extLst>
            </p:cNvPr>
            <p:cNvSpPr/>
            <p:nvPr/>
          </p:nvSpPr>
          <p:spPr>
            <a:xfrm>
              <a:off x="324000" y="1673566"/>
              <a:ext cx="122382" cy="457200"/>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endParaRPr lang="en-US" sz="1200" b="1"/>
            </a:p>
          </p:txBody>
        </p:sp>
        <p:sp>
          <p:nvSpPr>
            <p:cNvPr id="13" name="TextBox 12">
              <a:extLst>
                <a:ext uri="{FF2B5EF4-FFF2-40B4-BE49-F238E27FC236}">
                  <a16:creationId xmlns:a16="http://schemas.microsoft.com/office/drawing/2014/main" id="{891A4343-C193-4CFA-8372-2E43A07B1845}"/>
                </a:ext>
              </a:extLst>
            </p:cNvPr>
            <p:cNvSpPr txBox="1"/>
            <p:nvPr/>
          </p:nvSpPr>
          <p:spPr>
            <a:xfrm>
              <a:off x="462934" y="1609779"/>
              <a:ext cx="637308" cy="584775"/>
            </a:xfrm>
            <a:prstGeom prst="rect">
              <a:avLst/>
            </a:prstGeom>
            <a:noFill/>
          </p:spPr>
          <p:txBody>
            <a:bodyPr wrap="square" rtlCol="0">
              <a:spAutoFit/>
            </a:bodyPr>
            <a:lstStyle/>
            <a:p>
              <a:r>
                <a:rPr lang="en-US" sz="3200">
                  <a:solidFill>
                    <a:schemeClr val="accent2"/>
                  </a:solidFill>
                  <a:latin typeface="Impact" pitchFamily="34" charset="0"/>
                </a:rPr>
                <a:t>02</a:t>
              </a:r>
            </a:p>
          </p:txBody>
        </p:sp>
      </p:grpSp>
      <p:grpSp>
        <p:nvGrpSpPr>
          <p:cNvPr id="32" name="Group 31">
            <a:extLst>
              <a:ext uri="{FF2B5EF4-FFF2-40B4-BE49-F238E27FC236}">
                <a16:creationId xmlns:a16="http://schemas.microsoft.com/office/drawing/2014/main" id="{3DF5479A-D744-420E-865C-9CEE11BBC7E3}"/>
              </a:ext>
            </a:extLst>
          </p:cNvPr>
          <p:cNvGrpSpPr/>
          <p:nvPr userDrawn="1"/>
        </p:nvGrpSpPr>
        <p:grpSpPr>
          <a:xfrm>
            <a:off x="324000" y="2249170"/>
            <a:ext cx="776242" cy="584775"/>
            <a:chOff x="324000" y="2249170"/>
            <a:chExt cx="776242" cy="584775"/>
          </a:xfrm>
        </p:grpSpPr>
        <p:sp>
          <p:nvSpPr>
            <p:cNvPr id="16" name="Rectangle 15">
              <a:extLst>
                <a:ext uri="{FF2B5EF4-FFF2-40B4-BE49-F238E27FC236}">
                  <a16:creationId xmlns:a16="http://schemas.microsoft.com/office/drawing/2014/main" id="{3C680145-B3AD-4B2A-9E40-F5094E133BFE}"/>
                </a:ext>
              </a:extLst>
            </p:cNvPr>
            <p:cNvSpPr/>
            <p:nvPr/>
          </p:nvSpPr>
          <p:spPr>
            <a:xfrm>
              <a:off x="324000" y="2312957"/>
              <a:ext cx="122382" cy="45720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endParaRPr lang="en-US" sz="1200" b="1"/>
            </a:p>
          </p:txBody>
        </p:sp>
        <p:sp>
          <p:nvSpPr>
            <p:cNvPr id="17" name="TextBox 16">
              <a:extLst>
                <a:ext uri="{FF2B5EF4-FFF2-40B4-BE49-F238E27FC236}">
                  <a16:creationId xmlns:a16="http://schemas.microsoft.com/office/drawing/2014/main" id="{DDF48DF7-6E11-486A-8FE6-AEE948204566}"/>
                </a:ext>
              </a:extLst>
            </p:cNvPr>
            <p:cNvSpPr txBox="1"/>
            <p:nvPr/>
          </p:nvSpPr>
          <p:spPr>
            <a:xfrm>
              <a:off x="462934" y="2249170"/>
              <a:ext cx="637308" cy="584775"/>
            </a:xfrm>
            <a:prstGeom prst="rect">
              <a:avLst/>
            </a:prstGeom>
            <a:noFill/>
          </p:spPr>
          <p:txBody>
            <a:bodyPr wrap="square" rtlCol="0">
              <a:spAutoFit/>
            </a:bodyPr>
            <a:lstStyle/>
            <a:p>
              <a:r>
                <a:rPr lang="en-US" sz="3200">
                  <a:solidFill>
                    <a:schemeClr val="accent3"/>
                  </a:solidFill>
                  <a:latin typeface="Impact" pitchFamily="34" charset="0"/>
                </a:rPr>
                <a:t>03</a:t>
              </a:r>
            </a:p>
          </p:txBody>
        </p:sp>
      </p:grpSp>
      <p:grpSp>
        <p:nvGrpSpPr>
          <p:cNvPr id="33" name="Group 32">
            <a:extLst>
              <a:ext uri="{FF2B5EF4-FFF2-40B4-BE49-F238E27FC236}">
                <a16:creationId xmlns:a16="http://schemas.microsoft.com/office/drawing/2014/main" id="{D3AB779D-C36B-449A-90A1-4B9C9A8AB11D}"/>
              </a:ext>
            </a:extLst>
          </p:cNvPr>
          <p:cNvGrpSpPr/>
          <p:nvPr userDrawn="1"/>
        </p:nvGrpSpPr>
        <p:grpSpPr>
          <a:xfrm>
            <a:off x="324000" y="2888560"/>
            <a:ext cx="776242" cy="584775"/>
            <a:chOff x="324000" y="2888561"/>
            <a:chExt cx="776242" cy="584775"/>
          </a:xfrm>
        </p:grpSpPr>
        <p:sp>
          <p:nvSpPr>
            <p:cNvPr id="20" name="Rectangle 19">
              <a:extLst>
                <a:ext uri="{FF2B5EF4-FFF2-40B4-BE49-F238E27FC236}">
                  <a16:creationId xmlns:a16="http://schemas.microsoft.com/office/drawing/2014/main" id="{8140F5ED-12D8-43D6-B130-3C4F403121C1}"/>
                </a:ext>
              </a:extLst>
            </p:cNvPr>
            <p:cNvSpPr/>
            <p:nvPr/>
          </p:nvSpPr>
          <p:spPr>
            <a:xfrm>
              <a:off x="324000" y="2952348"/>
              <a:ext cx="122382" cy="457200"/>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endParaRPr lang="en-US" sz="1200" b="1"/>
            </a:p>
          </p:txBody>
        </p:sp>
        <p:sp>
          <p:nvSpPr>
            <p:cNvPr id="21" name="TextBox 20">
              <a:extLst>
                <a:ext uri="{FF2B5EF4-FFF2-40B4-BE49-F238E27FC236}">
                  <a16:creationId xmlns:a16="http://schemas.microsoft.com/office/drawing/2014/main" id="{174EFB40-188F-4F11-AF25-AA94EF9E5756}"/>
                </a:ext>
              </a:extLst>
            </p:cNvPr>
            <p:cNvSpPr txBox="1"/>
            <p:nvPr/>
          </p:nvSpPr>
          <p:spPr>
            <a:xfrm>
              <a:off x="462934" y="2888561"/>
              <a:ext cx="637308" cy="584775"/>
            </a:xfrm>
            <a:prstGeom prst="rect">
              <a:avLst/>
            </a:prstGeom>
            <a:noFill/>
          </p:spPr>
          <p:txBody>
            <a:bodyPr wrap="square" rtlCol="0">
              <a:spAutoFit/>
            </a:bodyPr>
            <a:lstStyle/>
            <a:p>
              <a:r>
                <a:rPr lang="en-US" sz="3200">
                  <a:solidFill>
                    <a:schemeClr val="accent4"/>
                  </a:solidFill>
                  <a:latin typeface="Impact" pitchFamily="34" charset="0"/>
                </a:rPr>
                <a:t>04</a:t>
              </a:r>
            </a:p>
          </p:txBody>
        </p:sp>
      </p:grpSp>
      <p:grpSp>
        <p:nvGrpSpPr>
          <p:cNvPr id="34" name="Group 33">
            <a:extLst>
              <a:ext uri="{FF2B5EF4-FFF2-40B4-BE49-F238E27FC236}">
                <a16:creationId xmlns:a16="http://schemas.microsoft.com/office/drawing/2014/main" id="{919BE849-4E9C-4E5A-964F-03DD46AD681A}"/>
              </a:ext>
            </a:extLst>
          </p:cNvPr>
          <p:cNvGrpSpPr/>
          <p:nvPr userDrawn="1"/>
        </p:nvGrpSpPr>
        <p:grpSpPr>
          <a:xfrm>
            <a:off x="324000" y="3527951"/>
            <a:ext cx="869950" cy="584775"/>
            <a:chOff x="324000" y="3527952"/>
            <a:chExt cx="869950" cy="584775"/>
          </a:xfrm>
        </p:grpSpPr>
        <p:sp>
          <p:nvSpPr>
            <p:cNvPr id="24" name="Rectangle 23">
              <a:extLst>
                <a:ext uri="{FF2B5EF4-FFF2-40B4-BE49-F238E27FC236}">
                  <a16:creationId xmlns:a16="http://schemas.microsoft.com/office/drawing/2014/main" id="{7CA7B16F-5C06-4879-B941-44B5FD928812}"/>
                </a:ext>
              </a:extLst>
            </p:cNvPr>
            <p:cNvSpPr/>
            <p:nvPr/>
          </p:nvSpPr>
          <p:spPr>
            <a:xfrm>
              <a:off x="324000" y="3591739"/>
              <a:ext cx="122382" cy="457200"/>
            </a:xfrm>
            <a:prstGeom prst="rect">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endParaRPr lang="en-US" sz="1200" b="1"/>
            </a:p>
          </p:txBody>
        </p:sp>
        <p:sp>
          <p:nvSpPr>
            <p:cNvPr id="25" name="TextBox 24">
              <a:extLst>
                <a:ext uri="{FF2B5EF4-FFF2-40B4-BE49-F238E27FC236}">
                  <a16:creationId xmlns:a16="http://schemas.microsoft.com/office/drawing/2014/main" id="{4913F642-8676-49CD-9378-2B6BD2FDEB24}"/>
                </a:ext>
              </a:extLst>
            </p:cNvPr>
            <p:cNvSpPr txBox="1"/>
            <p:nvPr/>
          </p:nvSpPr>
          <p:spPr>
            <a:xfrm>
              <a:off x="462934" y="3527952"/>
              <a:ext cx="731016" cy="584775"/>
            </a:xfrm>
            <a:prstGeom prst="rect">
              <a:avLst/>
            </a:prstGeom>
            <a:noFill/>
          </p:spPr>
          <p:txBody>
            <a:bodyPr wrap="square" rtlCol="0">
              <a:spAutoFit/>
            </a:bodyPr>
            <a:lstStyle/>
            <a:p>
              <a:r>
                <a:rPr lang="en-US" sz="3200">
                  <a:solidFill>
                    <a:schemeClr val="accent5"/>
                  </a:solidFill>
                  <a:latin typeface="Impact" pitchFamily="34" charset="0"/>
                </a:rPr>
                <a:t>05</a:t>
              </a:r>
            </a:p>
          </p:txBody>
        </p:sp>
      </p:grpSp>
      <p:grpSp>
        <p:nvGrpSpPr>
          <p:cNvPr id="35" name="Group 34">
            <a:extLst>
              <a:ext uri="{FF2B5EF4-FFF2-40B4-BE49-F238E27FC236}">
                <a16:creationId xmlns:a16="http://schemas.microsoft.com/office/drawing/2014/main" id="{4AFFBDB2-5882-402C-9E75-62A32BA3279B}"/>
              </a:ext>
            </a:extLst>
          </p:cNvPr>
          <p:cNvGrpSpPr/>
          <p:nvPr userDrawn="1"/>
        </p:nvGrpSpPr>
        <p:grpSpPr>
          <a:xfrm>
            <a:off x="324000" y="4167341"/>
            <a:ext cx="869950" cy="584775"/>
            <a:chOff x="324000" y="4167342"/>
            <a:chExt cx="869950" cy="584775"/>
          </a:xfrm>
        </p:grpSpPr>
        <p:sp>
          <p:nvSpPr>
            <p:cNvPr id="28" name="Rectangle 27">
              <a:extLst>
                <a:ext uri="{FF2B5EF4-FFF2-40B4-BE49-F238E27FC236}">
                  <a16:creationId xmlns:a16="http://schemas.microsoft.com/office/drawing/2014/main" id="{1ED37896-6292-483B-89F7-8E03C1B9ED68}"/>
                </a:ext>
              </a:extLst>
            </p:cNvPr>
            <p:cNvSpPr/>
            <p:nvPr/>
          </p:nvSpPr>
          <p:spPr>
            <a:xfrm>
              <a:off x="324000" y="4231129"/>
              <a:ext cx="122382" cy="4572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endParaRPr lang="en-US" sz="1200" b="1"/>
            </a:p>
          </p:txBody>
        </p:sp>
        <p:sp>
          <p:nvSpPr>
            <p:cNvPr id="29" name="TextBox 28">
              <a:extLst>
                <a:ext uri="{FF2B5EF4-FFF2-40B4-BE49-F238E27FC236}">
                  <a16:creationId xmlns:a16="http://schemas.microsoft.com/office/drawing/2014/main" id="{54B6F334-07CC-4416-9A70-EE68005904F8}"/>
                </a:ext>
              </a:extLst>
            </p:cNvPr>
            <p:cNvSpPr txBox="1"/>
            <p:nvPr/>
          </p:nvSpPr>
          <p:spPr>
            <a:xfrm>
              <a:off x="462934" y="4167342"/>
              <a:ext cx="731016" cy="584775"/>
            </a:xfrm>
            <a:prstGeom prst="rect">
              <a:avLst/>
            </a:prstGeom>
            <a:noFill/>
          </p:spPr>
          <p:txBody>
            <a:bodyPr wrap="square" rtlCol="0">
              <a:spAutoFit/>
            </a:bodyPr>
            <a:lstStyle/>
            <a:p>
              <a:r>
                <a:rPr lang="en-US" sz="3200">
                  <a:solidFill>
                    <a:schemeClr val="accent6"/>
                  </a:solidFill>
                  <a:latin typeface="Impact" pitchFamily="34" charset="0"/>
                </a:rPr>
                <a:t>06</a:t>
              </a:r>
            </a:p>
          </p:txBody>
        </p:sp>
      </p:grpSp>
      <p:sp>
        <p:nvSpPr>
          <p:cNvPr id="3" name="Text Placeholder 2">
            <a:extLst>
              <a:ext uri="{FF2B5EF4-FFF2-40B4-BE49-F238E27FC236}">
                <a16:creationId xmlns:a16="http://schemas.microsoft.com/office/drawing/2014/main" id="{4A32CE3C-896B-46F3-AA80-7C8037C973EB}"/>
              </a:ext>
            </a:extLst>
          </p:cNvPr>
          <p:cNvSpPr>
            <a:spLocks noGrp="1"/>
          </p:cNvSpPr>
          <p:nvPr>
            <p:ph type="body" sz="quarter" idx="13" hasCustomPrompt="1"/>
          </p:nvPr>
        </p:nvSpPr>
        <p:spPr>
          <a:xfrm>
            <a:off x="1229100" y="1145559"/>
            <a:ext cx="4896862" cy="234434"/>
          </a:xfrm>
        </p:spPr>
        <p:txBody>
          <a:bodyPr rIns="0" bIns="0" anchor="ctr">
            <a:normAutofit/>
          </a:bodyPr>
          <a:lstStyle>
            <a:lvl1pPr marL="0" indent="0">
              <a:buNone/>
              <a:defRPr sz="1400"/>
            </a:lvl1pPr>
          </a:lstStyle>
          <a:p>
            <a:pPr lvl="0"/>
            <a:r>
              <a:rPr lang="en-US"/>
              <a:t>SECTION DIVIDER 1</a:t>
            </a:r>
          </a:p>
        </p:txBody>
      </p:sp>
      <p:sp>
        <p:nvSpPr>
          <p:cNvPr id="36" name="Text Placeholder 2">
            <a:extLst>
              <a:ext uri="{FF2B5EF4-FFF2-40B4-BE49-F238E27FC236}">
                <a16:creationId xmlns:a16="http://schemas.microsoft.com/office/drawing/2014/main" id="{27522565-96B8-44DB-AB59-310E11A6DE8C}"/>
              </a:ext>
            </a:extLst>
          </p:cNvPr>
          <p:cNvSpPr>
            <a:spLocks noGrp="1"/>
          </p:cNvSpPr>
          <p:nvPr>
            <p:ph type="body" sz="quarter" idx="14" hasCustomPrompt="1"/>
          </p:nvPr>
        </p:nvSpPr>
        <p:spPr>
          <a:xfrm>
            <a:off x="1229100" y="1784949"/>
            <a:ext cx="4896862" cy="234434"/>
          </a:xfrm>
        </p:spPr>
        <p:txBody>
          <a:bodyPr rIns="0" bIns="0" anchor="ctr">
            <a:normAutofit/>
          </a:bodyPr>
          <a:lstStyle>
            <a:lvl1pPr marL="0" indent="0">
              <a:buNone/>
              <a:defRPr sz="1400"/>
            </a:lvl1pPr>
          </a:lstStyle>
          <a:p>
            <a:pPr lvl="0"/>
            <a:r>
              <a:rPr lang="en-US"/>
              <a:t>SECTION DIVIDER 2</a:t>
            </a:r>
          </a:p>
        </p:txBody>
      </p:sp>
      <p:sp>
        <p:nvSpPr>
          <p:cNvPr id="37" name="Text Placeholder 2">
            <a:extLst>
              <a:ext uri="{FF2B5EF4-FFF2-40B4-BE49-F238E27FC236}">
                <a16:creationId xmlns:a16="http://schemas.microsoft.com/office/drawing/2014/main" id="{D20B090F-D8BF-414D-90A1-D2DBE446D49D}"/>
              </a:ext>
            </a:extLst>
          </p:cNvPr>
          <p:cNvSpPr>
            <a:spLocks noGrp="1"/>
          </p:cNvSpPr>
          <p:nvPr>
            <p:ph type="body" sz="quarter" idx="15" hasCustomPrompt="1"/>
          </p:nvPr>
        </p:nvSpPr>
        <p:spPr>
          <a:xfrm>
            <a:off x="1229100" y="2424340"/>
            <a:ext cx="4896862" cy="234434"/>
          </a:xfrm>
        </p:spPr>
        <p:txBody>
          <a:bodyPr rIns="0" bIns="0" anchor="ctr">
            <a:normAutofit/>
          </a:bodyPr>
          <a:lstStyle>
            <a:lvl1pPr marL="0" indent="0">
              <a:buNone/>
              <a:defRPr sz="1400"/>
            </a:lvl1pPr>
          </a:lstStyle>
          <a:p>
            <a:pPr lvl="0"/>
            <a:r>
              <a:rPr lang="en-US"/>
              <a:t>SECTION DIVIDER 3</a:t>
            </a:r>
          </a:p>
        </p:txBody>
      </p:sp>
      <p:sp>
        <p:nvSpPr>
          <p:cNvPr id="38" name="Text Placeholder 2">
            <a:extLst>
              <a:ext uri="{FF2B5EF4-FFF2-40B4-BE49-F238E27FC236}">
                <a16:creationId xmlns:a16="http://schemas.microsoft.com/office/drawing/2014/main" id="{FD56B850-8139-4412-AA48-5B3080C68A55}"/>
              </a:ext>
            </a:extLst>
          </p:cNvPr>
          <p:cNvSpPr>
            <a:spLocks noGrp="1"/>
          </p:cNvSpPr>
          <p:nvPr>
            <p:ph type="body" sz="quarter" idx="16" hasCustomPrompt="1"/>
          </p:nvPr>
        </p:nvSpPr>
        <p:spPr>
          <a:xfrm>
            <a:off x="1229100" y="3063732"/>
            <a:ext cx="4896862" cy="234434"/>
          </a:xfrm>
        </p:spPr>
        <p:txBody>
          <a:bodyPr rIns="0" bIns="0" anchor="ctr">
            <a:normAutofit/>
          </a:bodyPr>
          <a:lstStyle>
            <a:lvl1pPr marL="0" indent="0">
              <a:buNone/>
              <a:defRPr sz="1400"/>
            </a:lvl1pPr>
          </a:lstStyle>
          <a:p>
            <a:pPr lvl="0"/>
            <a:r>
              <a:rPr lang="en-US"/>
              <a:t>SECTION DIVIDER 4</a:t>
            </a:r>
          </a:p>
        </p:txBody>
      </p:sp>
      <p:sp>
        <p:nvSpPr>
          <p:cNvPr id="39" name="Text Placeholder 2">
            <a:extLst>
              <a:ext uri="{FF2B5EF4-FFF2-40B4-BE49-F238E27FC236}">
                <a16:creationId xmlns:a16="http://schemas.microsoft.com/office/drawing/2014/main" id="{BBAD39C6-C5BE-4DA1-BBBB-C5DDFB535840}"/>
              </a:ext>
            </a:extLst>
          </p:cNvPr>
          <p:cNvSpPr>
            <a:spLocks noGrp="1"/>
          </p:cNvSpPr>
          <p:nvPr>
            <p:ph type="body" sz="quarter" idx="17" hasCustomPrompt="1"/>
          </p:nvPr>
        </p:nvSpPr>
        <p:spPr>
          <a:xfrm>
            <a:off x="1229100" y="3703122"/>
            <a:ext cx="4896862" cy="234434"/>
          </a:xfrm>
        </p:spPr>
        <p:txBody>
          <a:bodyPr rIns="0" bIns="0" anchor="ctr">
            <a:normAutofit/>
          </a:bodyPr>
          <a:lstStyle>
            <a:lvl1pPr marL="0" indent="0">
              <a:buNone/>
              <a:defRPr sz="1400"/>
            </a:lvl1pPr>
          </a:lstStyle>
          <a:p>
            <a:pPr lvl="0"/>
            <a:r>
              <a:rPr lang="en-US"/>
              <a:t>SECTION DIVIDER 5</a:t>
            </a:r>
          </a:p>
        </p:txBody>
      </p:sp>
      <p:sp>
        <p:nvSpPr>
          <p:cNvPr id="40" name="Text Placeholder 2">
            <a:extLst>
              <a:ext uri="{FF2B5EF4-FFF2-40B4-BE49-F238E27FC236}">
                <a16:creationId xmlns:a16="http://schemas.microsoft.com/office/drawing/2014/main" id="{DEDBBCB0-9781-4DA9-92FC-BE500461DC46}"/>
              </a:ext>
            </a:extLst>
          </p:cNvPr>
          <p:cNvSpPr>
            <a:spLocks noGrp="1"/>
          </p:cNvSpPr>
          <p:nvPr>
            <p:ph type="body" sz="quarter" idx="18" hasCustomPrompt="1"/>
          </p:nvPr>
        </p:nvSpPr>
        <p:spPr>
          <a:xfrm>
            <a:off x="1229100" y="4342513"/>
            <a:ext cx="4896862" cy="234434"/>
          </a:xfrm>
        </p:spPr>
        <p:txBody>
          <a:bodyPr rIns="0" bIns="0" anchor="ctr">
            <a:normAutofit/>
          </a:bodyPr>
          <a:lstStyle>
            <a:lvl1pPr marL="0" indent="0">
              <a:buNone/>
              <a:defRPr sz="1400"/>
            </a:lvl1pPr>
          </a:lstStyle>
          <a:p>
            <a:pPr lvl="0"/>
            <a:r>
              <a:rPr lang="en-US"/>
              <a:t>SECTION DIVIDER 6</a:t>
            </a:r>
          </a:p>
        </p:txBody>
      </p:sp>
    </p:spTree>
    <p:extLst>
      <p:ext uri="{BB962C8B-B14F-4D97-AF65-F5344CB8AC3E}">
        <p14:creationId xmlns:p14="http://schemas.microsoft.com/office/powerpoint/2010/main" val="19046310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367207"/>
            <a:ext cx="7538400" cy="369322"/>
          </a:xfrm>
          <a:prstGeom prst="rect">
            <a:avLst/>
          </a:prstGeom>
        </p:spPr>
        <p:txBody>
          <a:bodyPr/>
          <a:lstStyle>
            <a:lvl1pPr>
              <a:defRPr baseline="0"/>
            </a:lvl1pPr>
          </a:lstStyle>
          <a:p>
            <a:r>
              <a:rPr lang="en-US"/>
              <a:t>TITLE OF THE SLIDE GOES HERE</a:t>
            </a:r>
          </a:p>
        </p:txBody>
      </p:sp>
      <p:sp>
        <p:nvSpPr>
          <p:cNvPr id="3" name="Content Placeholder 2"/>
          <p:cNvSpPr>
            <a:spLocks noGrp="1"/>
          </p:cNvSpPr>
          <p:nvPr>
            <p:ph idx="1"/>
          </p:nvPr>
        </p:nvSpPr>
        <p:spPr>
          <a:xfrm>
            <a:off x="324001" y="1026162"/>
            <a:ext cx="8412163" cy="3658553"/>
          </a:xfrm>
        </p:spPr>
        <p:txBody>
          <a:bodyPr/>
          <a:lstStyle>
            <a:lvl1pPr marL="226766" indent="-226766">
              <a:buFont typeface="Wingdings" panose="05000000000000000000" pitchFamily="2" charset="2"/>
              <a:buChar char="§"/>
              <a:defRPr/>
            </a:lvl1pPr>
            <a:lvl2pPr>
              <a:defRPr sz="1600"/>
            </a:lvl2pPr>
            <a:lvl3pPr marL="791981">
              <a:defRPr sz="1600"/>
            </a:lvl3pPr>
            <a:lvl4pPr marL="1079973">
              <a:defRPr sz="1400"/>
            </a:lvl4pPr>
            <a:lvl5pPr marL="1331967">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38148531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23850" y="1026479"/>
            <a:ext cx="4103688" cy="3669347"/>
          </a:xfrm>
        </p:spPr>
        <p:txBody>
          <a:bodyPr>
            <a:normAutofit/>
          </a:bodyPr>
          <a:lstStyle>
            <a:lvl1pPr marL="226766" indent="-226766">
              <a:buFont typeface="Wingdings" panose="05000000000000000000" pitchFamily="2" charset="2"/>
              <a:buChar cha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735514" y="1026479"/>
            <a:ext cx="4084637" cy="3669347"/>
          </a:xfrm>
        </p:spPr>
        <p:txBody>
          <a:bodyPr>
            <a:normAutofit/>
          </a:bodyPr>
          <a:lstStyle>
            <a:lvl1pPr marL="226766" indent="-226766">
              <a:buFont typeface="Wingdings" panose="05000000000000000000" pitchFamily="2" charset="2"/>
              <a:buChar cha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23850" y="367207"/>
            <a:ext cx="7578150" cy="369322"/>
          </a:xfrm>
          <a:prstGeom prst="rect">
            <a:avLst/>
          </a:prstGeom>
        </p:spPr>
        <p:txBody>
          <a:bodyPr/>
          <a:lstStyle>
            <a:lvl1pPr>
              <a:defRPr baseline="0"/>
            </a:lvl1pPr>
          </a:lstStyle>
          <a:p>
            <a:r>
              <a:rPr lang="en-US"/>
              <a:t>TITLE OF THE SLIDE GOES HERE</a:t>
            </a:r>
          </a:p>
        </p:txBody>
      </p:sp>
      <p:sp>
        <p:nvSpPr>
          <p:cNvPr id="7" name="Slide Number Placeholder 6"/>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9496951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367212"/>
            <a:ext cx="7538400" cy="369322"/>
          </a:xfrm>
          <a:prstGeom prst="rect">
            <a:avLst/>
          </a:prstGeom>
        </p:spPr>
        <p:txBody>
          <a:bodyPr anchor="b"/>
          <a:lstStyle>
            <a:lvl1pPr marL="0" marR="0" indent="0" algn="l" defTabSz="914264"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dirty="0" smtClean="0">
                <a:ln>
                  <a:noFill/>
                </a:ln>
                <a:solidFill>
                  <a:srgbClr val="595959"/>
                </a:solidFill>
                <a:effectLst/>
                <a:uLnTx/>
                <a:uFillTx/>
                <a:latin typeface="Trebuchet MS" pitchFamily="34" charset="0"/>
                <a:ea typeface="+mj-ea"/>
                <a:cs typeface="+mj-cs"/>
              </a:defRPr>
            </a:lvl1pPr>
          </a:lstStyle>
          <a:p>
            <a:pPr marL="0" marR="0" lvl="0" indent="0" algn="l" defTabSz="914264"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3" name="Text Placeholder 2"/>
          <p:cNvSpPr>
            <a:spLocks noGrp="1"/>
          </p:cNvSpPr>
          <p:nvPr>
            <p:ph type="body" idx="1" hasCustomPrompt="1"/>
          </p:nvPr>
        </p:nvSpPr>
        <p:spPr>
          <a:xfrm>
            <a:off x="324000" y="1025125"/>
            <a:ext cx="4104000" cy="215444"/>
          </a:xfrm>
        </p:spPr>
        <p:txBody>
          <a:bodyPr wrap="square" rIns="0" bIns="0" anchor="ctr">
            <a:spAutoFit/>
          </a:bodyPr>
          <a:lstStyle>
            <a:lvl1pPr marL="0" indent="0">
              <a:buNone/>
              <a:defRPr kumimoji="0" lang="en-US" sz="1400"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vl2pPr marL="457132" indent="0">
              <a:buNone/>
              <a:defRPr sz="2000" b="1"/>
            </a:lvl2pPr>
            <a:lvl3pPr marL="914264" indent="0">
              <a:buNone/>
              <a:defRPr sz="1800" b="1"/>
            </a:lvl3pPr>
            <a:lvl4pPr marL="1371395" indent="0">
              <a:buNone/>
              <a:defRPr sz="1600" b="1"/>
            </a:lvl4pPr>
            <a:lvl5pPr marL="1828526" indent="0">
              <a:buNone/>
              <a:defRPr sz="1600" b="1"/>
            </a:lvl5pPr>
            <a:lvl6pPr marL="2285658" indent="0">
              <a:buNone/>
              <a:defRPr sz="1600" b="1"/>
            </a:lvl6pPr>
            <a:lvl7pPr marL="2742788" indent="0">
              <a:buNone/>
              <a:defRPr sz="1600" b="1"/>
            </a:lvl7pPr>
            <a:lvl8pPr marL="3199921" indent="0">
              <a:buNone/>
              <a:defRPr sz="1600" b="1"/>
            </a:lvl8pPr>
            <a:lvl9pPr marL="3657052" indent="0">
              <a:buNone/>
              <a:defRPr sz="1600" b="1"/>
            </a:lvl9pPr>
          </a:lstStyle>
          <a:p>
            <a:pPr marL="0" marR="0" lvl="0" indent="0" algn="l" defTabSz="914264" rtl="0" eaLnBrk="1" fontAlgn="auto" latinLnBrk="0" hangingPunct="1">
              <a:lnSpc>
                <a:spcPct val="100000"/>
              </a:lnSpc>
              <a:spcBef>
                <a:spcPct val="0"/>
              </a:spcBef>
              <a:spcAft>
                <a:spcPts val="0"/>
              </a:spcAft>
              <a:buClrTx/>
              <a:buSzTx/>
              <a:buFontTx/>
              <a:buNone/>
              <a:tabLst/>
              <a:defRPr/>
            </a:pPr>
            <a:r>
              <a:rPr lang="en-US"/>
              <a:t>2 Column heading goes here</a:t>
            </a:r>
          </a:p>
        </p:txBody>
      </p:sp>
      <p:sp>
        <p:nvSpPr>
          <p:cNvPr id="4" name="Content Placeholder 3"/>
          <p:cNvSpPr>
            <a:spLocks noGrp="1"/>
          </p:cNvSpPr>
          <p:nvPr>
            <p:ph sz="half" idx="2" hasCustomPrompt="1"/>
          </p:nvPr>
        </p:nvSpPr>
        <p:spPr>
          <a:xfrm>
            <a:off x="323999" y="1333502"/>
            <a:ext cx="4104000" cy="3351213"/>
          </a:xfrm>
        </p:spPr>
        <p:txBody>
          <a:bodyPr tIns="0">
            <a:normAutofit/>
          </a:bodyPr>
          <a:lstStyle>
            <a:lvl1pPr marL="226766" indent="-226766">
              <a:lnSpc>
                <a:spcPct val="100000"/>
              </a:lnSpc>
              <a:spcBef>
                <a:spcPts val="400"/>
              </a:spcBef>
              <a:buFont typeface="Wingdings" panose="05000000000000000000" pitchFamily="2" charset="2"/>
              <a:buChar char="§"/>
              <a:defRPr lang="en-US" sz="1400" kern="1200" dirty="0" smtClean="0">
                <a:solidFill>
                  <a:srgbClr val="595959"/>
                </a:solidFill>
                <a:latin typeface="Trebuchet MS" pitchFamily="34" charset="0"/>
                <a:ea typeface="+mn-ea"/>
                <a:cs typeface="+mn-cs"/>
              </a:defRPr>
            </a:lvl1pPr>
            <a:lvl2pPr marL="568715">
              <a:lnSpc>
                <a:spcPct val="100000"/>
              </a:lnSpc>
              <a:spcBef>
                <a:spcPts val="400"/>
              </a:spcBef>
              <a:defRPr sz="12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735514" y="1025125"/>
            <a:ext cx="4086000" cy="215444"/>
          </a:xfrm>
        </p:spPr>
        <p:txBody>
          <a:bodyPr wrap="square" rIns="0" bIns="0" anchor="ctr">
            <a:spAutoFit/>
          </a:bodyPr>
          <a:lstStyle>
            <a:lvl1pPr marL="0" marR="0" indent="0" algn="l" defTabSz="914264" rtl="0" eaLnBrk="1" fontAlgn="auto" latinLnBrk="0" hangingPunct="1">
              <a:lnSpc>
                <a:spcPct val="100000"/>
              </a:lnSpc>
              <a:spcBef>
                <a:spcPct val="0"/>
              </a:spcBef>
              <a:spcAft>
                <a:spcPts val="0"/>
              </a:spcAft>
              <a:buClrTx/>
              <a:buSzTx/>
              <a:buFontTx/>
              <a:buNone/>
              <a:tabLst/>
              <a:defRPr kumimoji="0" lang="en-US" sz="1400"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vl2pPr marL="457132" indent="0">
              <a:buNone/>
              <a:defRPr sz="2000" b="1"/>
            </a:lvl2pPr>
            <a:lvl3pPr marL="914264" indent="0">
              <a:buNone/>
              <a:defRPr sz="1800" b="1"/>
            </a:lvl3pPr>
            <a:lvl4pPr marL="1371395" indent="0">
              <a:buNone/>
              <a:defRPr sz="1600" b="1"/>
            </a:lvl4pPr>
            <a:lvl5pPr marL="1828526" indent="0">
              <a:buNone/>
              <a:defRPr sz="1600" b="1"/>
            </a:lvl5pPr>
            <a:lvl6pPr marL="2285658" indent="0">
              <a:buNone/>
              <a:defRPr sz="1600" b="1"/>
            </a:lvl6pPr>
            <a:lvl7pPr marL="2742788" indent="0">
              <a:buNone/>
              <a:defRPr sz="1600" b="1"/>
            </a:lvl7pPr>
            <a:lvl8pPr marL="3199921" indent="0">
              <a:buNone/>
              <a:defRPr sz="1600" b="1"/>
            </a:lvl8pPr>
            <a:lvl9pPr marL="3657052" indent="0">
              <a:buNone/>
              <a:defRPr sz="1600" b="1"/>
            </a:lvl9pPr>
          </a:lstStyle>
          <a:p>
            <a:pPr marL="0" marR="0" lvl="0" indent="0" algn="l" defTabSz="914264" rtl="0" eaLnBrk="1" fontAlgn="auto" latinLnBrk="0" hangingPunct="1">
              <a:lnSpc>
                <a:spcPct val="100000"/>
              </a:lnSpc>
              <a:spcBef>
                <a:spcPct val="0"/>
              </a:spcBef>
              <a:spcAft>
                <a:spcPts val="0"/>
              </a:spcAft>
              <a:buClrTx/>
              <a:buSzTx/>
              <a:buFontTx/>
              <a:buNone/>
              <a:tabLst/>
              <a:defRPr/>
            </a:pPr>
            <a:r>
              <a:rPr lang="en-US"/>
              <a:t>2 Column heading goes here</a:t>
            </a:r>
          </a:p>
        </p:txBody>
      </p:sp>
      <p:sp>
        <p:nvSpPr>
          <p:cNvPr id="6" name="Content Placeholder 5"/>
          <p:cNvSpPr>
            <a:spLocks noGrp="1"/>
          </p:cNvSpPr>
          <p:nvPr>
            <p:ph sz="quarter" idx="4" hasCustomPrompt="1"/>
          </p:nvPr>
        </p:nvSpPr>
        <p:spPr>
          <a:xfrm>
            <a:off x="4735513" y="1333502"/>
            <a:ext cx="4086000" cy="3351213"/>
          </a:xfrm>
        </p:spPr>
        <p:txBody>
          <a:bodyPr tIns="0"/>
          <a:lstStyle>
            <a:lvl1pPr marL="285743" indent="-285743">
              <a:buFont typeface="Wingdings" panose="05000000000000000000" pitchFamily="2" charset="2"/>
              <a:buChar char="§"/>
              <a:defRPr lang="en-US" sz="1400" kern="1200" dirty="0" smtClean="0">
                <a:solidFill>
                  <a:srgbClr val="595959"/>
                </a:solidFill>
                <a:latin typeface="Trebuchet MS" pitchFamily="34" charset="0"/>
                <a:ea typeface="+mn-ea"/>
                <a:cs typeface="+mn-cs"/>
              </a:defRPr>
            </a:lvl1pPr>
            <a:lvl2pPr marL="568715" indent="-285707">
              <a:defRPr lang="en-US" sz="1200" kern="1200" dirty="0" smtClean="0">
                <a:solidFill>
                  <a:srgbClr val="595959"/>
                </a:solidFill>
                <a:latin typeface="Trebuchet MS" pitchFamily="34" charset="0"/>
                <a:ea typeface="+mn-ea"/>
                <a:cs typeface="+mn-cs"/>
              </a:defRPr>
            </a:lvl2pPr>
            <a:lvl3pPr marL="1142828" indent="-228566">
              <a:defRPr lang="en-US" sz="1400" kern="1200" dirty="0" smtClean="0">
                <a:solidFill>
                  <a:srgbClr val="595959"/>
                </a:solidFill>
                <a:latin typeface="Trebuchet MS" pitchFamily="34" charset="0"/>
                <a:ea typeface="+mn-ea"/>
                <a:cs typeface="+mn-cs"/>
              </a:defRPr>
            </a:lvl3pPr>
            <a:lvl4pPr marL="1599960" indent="-228566">
              <a:defRPr lang="en-US" sz="1200" kern="1200" dirty="0" smtClean="0">
                <a:solidFill>
                  <a:srgbClr val="595959"/>
                </a:solidFill>
                <a:latin typeface="Trebuchet MS" pitchFamily="34" charset="0"/>
                <a:ea typeface="+mn-ea"/>
                <a:cs typeface="+mn-cs"/>
              </a:defRPr>
            </a:lvl4pPr>
            <a:lvl5pPr marL="2057092" indent="-228566">
              <a:defRPr lang="en-US" sz="1200" kern="1200" dirty="0">
                <a:solidFill>
                  <a:srgbClr val="595959"/>
                </a:solidFill>
                <a:latin typeface="Trebuchet MS" pitchFamily="34" charset="0"/>
                <a:ea typeface="+mn-ea"/>
                <a:cs typeface="+mn-cs"/>
              </a:defRPr>
            </a:lvl5pPr>
            <a:lvl6pPr>
              <a:defRPr sz="1600"/>
            </a:lvl6pPr>
            <a:lvl7pPr>
              <a:defRPr sz="1600"/>
            </a:lvl7pPr>
            <a:lvl8pPr>
              <a:defRPr sz="1600"/>
            </a:lvl8pPr>
            <a:lvl9pPr>
              <a:defRPr sz="1600"/>
            </a:lvl9pPr>
          </a:lstStyle>
          <a:p>
            <a:pPr marL="226766" lvl="0" indent="-226766" algn="l" defTabSz="914264" rtl="0" eaLnBrk="1" latinLnBrk="0" hangingPunct="1">
              <a:lnSpc>
                <a:spcPct val="100000"/>
              </a:lnSpc>
              <a:spcBef>
                <a:spcPts val="400"/>
              </a:spcBef>
              <a:buFont typeface="Wingdings" panose="05000000000000000000" pitchFamily="2" charset="2"/>
              <a:buChar char="§"/>
            </a:pPr>
            <a:r>
              <a:rPr lang="en-US"/>
              <a:t>Click to edit Master text styles</a:t>
            </a:r>
          </a:p>
          <a:p>
            <a:pPr marL="568715" lvl="1" indent="-285707" algn="l" defTabSz="914264" rtl="0" eaLnBrk="1" latinLnBrk="0" hangingPunct="1">
              <a:lnSpc>
                <a:spcPct val="100000"/>
              </a:lnSpc>
              <a:spcBef>
                <a:spcPts val="400"/>
              </a:spcBef>
              <a:buFont typeface="Arial" pitchFamily="34" charset="0"/>
              <a:buChar char="–"/>
            </a:pPr>
            <a:r>
              <a:rPr lang="en-US"/>
              <a:t>Second level</a:t>
            </a:r>
          </a:p>
          <a:p>
            <a:pPr marL="1142828" lvl="2" indent="-228566" algn="l" defTabSz="914264" rtl="0" eaLnBrk="1" latinLnBrk="0" hangingPunct="1">
              <a:lnSpc>
                <a:spcPct val="90000"/>
              </a:lnSpc>
              <a:spcBef>
                <a:spcPts val="600"/>
              </a:spcBef>
              <a:buFont typeface="Arial" pitchFamily="34" charset="0"/>
              <a:buChar char="•"/>
            </a:pPr>
            <a:r>
              <a:rPr lang="en-US"/>
              <a:t>Third level</a:t>
            </a:r>
          </a:p>
          <a:p>
            <a:pPr marL="1599960" lvl="3" indent="-228566" algn="l" defTabSz="914264" rtl="0" eaLnBrk="1" latinLnBrk="0" hangingPunct="1">
              <a:lnSpc>
                <a:spcPct val="90000"/>
              </a:lnSpc>
              <a:spcBef>
                <a:spcPts val="600"/>
              </a:spcBef>
              <a:buFont typeface="Arial" pitchFamily="34" charset="0"/>
              <a:buChar char="–"/>
            </a:pPr>
            <a:r>
              <a:rPr lang="en-US"/>
              <a:t>Fourth level</a:t>
            </a:r>
          </a:p>
          <a:p>
            <a:pPr marL="2057092" lvl="4" indent="-228566" algn="l" defTabSz="914264" rtl="0" eaLnBrk="1" latinLnBrk="0" hangingPunct="1">
              <a:lnSpc>
                <a:spcPct val="90000"/>
              </a:lnSpc>
              <a:spcBef>
                <a:spcPts val="600"/>
              </a:spcBef>
              <a:buFont typeface="Arial" pitchFamily="34" charset="0"/>
              <a:buChar char="»"/>
            </a:pPr>
            <a:r>
              <a:rPr lang="en-US"/>
              <a:t>Fifth level</a:t>
            </a:r>
          </a:p>
        </p:txBody>
      </p:sp>
      <p:sp>
        <p:nvSpPr>
          <p:cNvPr id="9" name="Slide Number Placeholder 8"/>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39864395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367207"/>
            <a:ext cx="7538400" cy="369322"/>
          </a:xfrm>
          <a:prstGeom prst="rect">
            <a:avLst/>
          </a:prstGeom>
        </p:spPr>
        <p:txBody>
          <a:bodyPr/>
          <a:lstStyle>
            <a:lvl1pPr>
              <a:defRPr baseline="0"/>
            </a:lvl1pPr>
          </a:lstStyle>
          <a:p>
            <a:r>
              <a:rPr lang="en-US"/>
              <a:t>Color Palette</a:t>
            </a:r>
          </a:p>
        </p:txBody>
      </p:sp>
      <p:sp>
        <p:nvSpPr>
          <p:cNvPr id="5" name="Slide Number Placeholder 4"/>
          <p:cNvSpPr>
            <a:spLocks noGrp="1"/>
          </p:cNvSpPr>
          <p:nvPr>
            <p:ph type="sldNum" sz="quarter" idx="12"/>
          </p:nvPr>
        </p:nvSpPr>
        <p:spPr/>
        <p:txBody>
          <a:bodyPr/>
          <a:lstStyle/>
          <a:p>
            <a:fld id="{D6AB342A-830E-438F-A6A8-BEDF509AB0A8}" type="slidenum">
              <a:rPr lang="en-US" smtClean="0"/>
              <a:t>‹#›</a:t>
            </a:fld>
            <a:endParaRPr lang="en-US"/>
          </a:p>
        </p:txBody>
      </p:sp>
      <p:sp>
        <p:nvSpPr>
          <p:cNvPr id="4" name="Rectangle 3">
            <a:extLst>
              <a:ext uri="{FF2B5EF4-FFF2-40B4-BE49-F238E27FC236}">
                <a16:creationId xmlns:a16="http://schemas.microsoft.com/office/drawing/2014/main" id="{B7E4328B-D13C-42AE-AE8E-10B47BAE4610}"/>
              </a:ext>
            </a:extLst>
          </p:cNvPr>
          <p:cNvSpPr/>
          <p:nvPr userDrawn="1"/>
        </p:nvSpPr>
        <p:spPr>
          <a:xfrm>
            <a:off x="335271" y="1434528"/>
            <a:ext cx="1112882" cy="4426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6" name="Rectangle 5">
            <a:extLst>
              <a:ext uri="{FF2B5EF4-FFF2-40B4-BE49-F238E27FC236}">
                <a16:creationId xmlns:a16="http://schemas.microsoft.com/office/drawing/2014/main" id="{D5CFE044-BA97-42C4-9069-A63FF4388E19}"/>
              </a:ext>
            </a:extLst>
          </p:cNvPr>
          <p:cNvSpPr/>
          <p:nvPr userDrawn="1"/>
        </p:nvSpPr>
        <p:spPr>
          <a:xfrm>
            <a:off x="1810030" y="1434528"/>
            <a:ext cx="1112882" cy="442655"/>
          </a:xfrm>
          <a:prstGeom prst="rect">
            <a:avLst/>
          </a:prstGeom>
          <a:solidFill>
            <a:srgbClr val="E7B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7" name="Rectangle 6">
            <a:extLst>
              <a:ext uri="{FF2B5EF4-FFF2-40B4-BE49-F238E27FC236}">
                <a16:creationId xmlns:a16="http://schemas.microsoft.com/office/drawing/2014/main" id="{FC51BB78-6515-40CB-83F1-5E6A75ACED06}"/>
              </a:ext>
            </a:extLst>
          </p:cNvPr>
          <p:cNvSpPr/>
          <p:nvPr userDrawn="1"/>
        </p:nvSpPr>
        <p:spPr>
          <a:xfrm>
            <a:off x="3284791" y="1434528"/>
            <a:ext cx="1112882" cy="442655"/>
          </a:xfrm>
          <a:prstGeom prst="rect">
            <a:avLst/>
          </a:prstGeom>
          <a:solidFill>
            <a:srgbClr val="B3A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8" name="Rectangle 7">
            <a:extLst>
              <a:ext uri="{FF2B5EF4-FFF2-40B4-BE49-F238E27FC236}">
                <a16:creationId xmlns:a16="http://schemas.microsoft.com/office/drawing/2014/main" id="{9B1B22CD-BDE0-4F9E-8DBD-474744ADF3E8}"/>
              </a:ext>
            </a:extLst>
          </p:cNvPr>
          <p:cNvSpPr/>
          <p:nvPr userDrawn="1"/>
        </p:nvSpPr>
        <p:spPr>
          <a:xfrm>
            <a:off x="4759550" y="1434528"/>
            <a:ext cx="1112882" cy="442655"/>
          </a:xfrm>
          <a:prstGeom prst="rect">
            <a:avLst/>
          </a:prstGeom>
          <a:solidFill>
            <a:srgbClr val="FDD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Rectangle 8">
            <a:extLst>
              <a:ext uri="{FF2B5EF4-FFF2-40B4-BE49-F238E27FC236}">
                <a16:creationId xmlns:a16="http://schemas.microsoft.com/office/drawing/2014/main" id="{998742DC-982D-4662-9434-A248A25BD175}"/>
              </a:ext>
            </a:extLst>
          </p:cNvPr>
          <p:cNvSpPr/>
          <p:nvPr userDrawn="1"/>
        </p:nvSpPr>
        <p:spPr>
          <a:xfrm>
            <a:off x="6234310" y="1434528"/>
            <a:ext cx="1112882" cy="442655"/>
          </a:xfrm>
          <a:prstGeom prst="rect">
            <a:avLst/>
          </a:prstGeom>
          <a:solidFill>
            <a:srgbClr val="93C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Rectangle 9">
            <a:extLst>
              <a:ext uri="{FF2B5EF4-FFF2-40B4-BE49-F238E27FC236}">
                <a16:creationId xmlns:a16="http://schemas.microsoft.com/office/drawing/2014/main" id="{4D898B4F-2DAB-49EA-AF24-A869636DFC83}"/>
              </a:ext>
            </a:extLst>
          </p:cNvPr>
          <p:cNvSpPr/>
          <p:nvPr userDrawn="1"/>
        </p:nvSpPr>
        <p:spPr>
          <a:xfrm>
            <a:off x="7709071" y="1434528"/>
            <a:ext cx="1112882" cy="442655"/>
          </a:xfrm>
          <a:prstGeom prst="rect">
            <a:avLst/>
          </a:prstGeom>
          <a:solidFill>
            <a:srgbClr val="C3D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1" name="TextBox 10">
            <a:extLst>
              <a:ext uri="{FF2B5EF4-FFF2-40B4-BE49-F238E27FC236}">
                <a16:creationId xmlns:a16="http://schemas.microsoft.com/office/drawing/2014/main" id="{F4547637-0770-4AAA-93A5-EBEA61797A46}"/>
              </a:ext>
            </a:extLst>
          </p:cNvPr>
          <p:cNvSpPr txBox="1"/>
          <p:nvPr userDrawn="1"/>
        </p:nvSpPr>
        <p:spPr>
          <a:xfrm>
            <a:off x="335270" y="2002653"/>
            <a:ext cx="534249" cy="815608"/>
          </a:xfrm>
          <a:prstGeom prst="rect">
            <a:avLst/>
          </a:prstGeom>
          <a:noFill/>
        </p:spPr>
        <p:txBody>
          <a:bodyPr wrap="none" lIns="0" tIns="0" rIns="0" bIns="0" rtlCol="0">
            <a:spAutoFit/>
          </a:bodyPr>
          <a:lstStyle/>
          <a:p>
            <a:r>
              <a:rPr lang="en-IN" sz="1200">
                <a:solidFill>
                  <a:srgbClr val="595959"/>
                </a:solidFill>
              </a:rPr>
              <a:t>ASSET 1</a:t>
            </a:r>
          </a:p>
          <a:p>
            <a:pPr>
              <a:spcBef>
                <a:spcPts val="600"/>
              </a:spcBef>
            </a:pPr>
            <a:r>
              <a:rPr lang="en-IN" sz="1200">
                <a:solidFill>
                  <a:srgbClr val="595959"/>
                </a:solidFill>
              </a:rPr>
              <a:t>R: 142</a:t>
            </a:r>
          </a:p>
          <a:p>
            <a:r>
              <a:rPr lang="en-IN" sz="1200">
                <a:solidFill>
                  <a:srgbClr val="595959"/>
                </a:solidFill>
              </a:rPr>
              <a:t>G: 180</a:t>
            </a:r>
          </a:p>
          <a:p>
            <a:r>
              <a:rPr lang="en-IN" sz="1200">
                <a:solidFill>
                  <a:srgbClr val="595959"/>
                </a:solidFill>
              </a:rPr>
              <a:t>B: 227</a:t>
            </a:r>
          </a:p>
        </p:txBody>
      </p:sp>
      <p:sp>
        <p:nvSpPr>
          <p:cNvPr id="12" name="TextBox 11">
            <a:extLst>
              <a:ext uri="{FF2B5EF4-FFF2-40B4-BE49-F238E27FC236}">
                <a16:creationId xmlns:a16="http://schemas.microsoft.com/office/drawing/2014/main" id="{82C2F1AA-F8F7-4BF2-A2FC-645DA7181D85}"/>
              </a:ext>
            </a:extLst>
          </p:cNvPr>
          <p:cNvSpPr txBox="1"/>
          <p:nvPr userDrawn="1"/>
        </p:nvSpPr>
        <p:spPr>
          <a:xfrm>
            <a:off x="325746" y="1027619"/>
            <a:ext cx="1434560" cy="215444"/>
          </a:xfrm>
          <a:prstGeom prst="rect">
            <a:avLst/>
          </a:prstGeom>
          <a:noFill/>
        </p:spPr>
        <p:txBody>
          <a:bodyPr wrap="none" lIns="0" tIns="0" rIns="0" bIns="0" rtlCol="0">
            <a:spAutoFit/>
          </a:bodyPr>
          <a:lstStyle/>
          <a:p>
            <a:r>
              <a:rPr lang="en-IN" sz="1400" b="1">
                <a:solidFill>
                  <a:srgbClr val="595959"/>
                </a:solidFill>
              </a:rPr>
              <a:t>PRIMARY COLORS</a:t>
            </a:r>
          </a:p>
        </p:txBody>
      </p:sp>
      <p:sp>
        <p:nvSpPr>
          <p:cNvPr id="13" name="TextBox 12">
            <a:extLst>
              <a:ext uri="{FF2B5EF4-FFF2-40B4-BE49-F238E27FC236}">
                <a16:creationId xmlns:a16="http://schemas.microsoft.com/office/drawing/2014/main" id="{ED21CFA7-B0A8-404A-8755-747CC477C574}"/>
              </a:ext>
            </a:extLst>
          </p:cNvPr>
          <p:cNvSpPr txBox="1"/>
          <p:nvPr userDrawn="1"/>
        </p:nvSpPr>
        <p:spPr>
          <a:xfrm>
            <a:off x="1810030" y="2002653"/>
            <a:ext cx="534249" cy="815608"/>
          </a:xfrm>
          <a:prstGeom prst="rect">
            <a:avLst/>
          </a:prstGeom>
          <a:noFill/>
        </p:spPr>
        <p:txBody>
          <a:bodyPr wrap="none" lIns="0" tIns="0" rIns="0" bIns="0" rtlCol="0">
            <a:spAutoFit/>
          </a:bodyPr>
          <a:lstStyle/>
          <a:p>
            <a:r>
              <a:rPr lang="en-IN" sz="1200">
                <a:solidFill>
                  <a:srgbClr val="595959"/>
                </a:solidFill>
              </a:rPr>
              <a:t>ASSET 2</a:t>
            </a:r>
          </a:p>
          <a:p>
            <a:pPr>
              <a:spcBef>
                <a:spcPts val="600"/>
              </a:spcBef>
            </a:pPr>
            <a:r>
              <a:rPr lang="en-IN" sz="1200">
                <a:solidFill>
                  <a:srgbClr val="595959"/>
                </a:solidFill>
              </a:rPr>
              <a:t>R: 230</a:t>
            </a:r>
          </a:p>
          <a:p>
            <a:r>
              <a:rPr lang="en-IN" sz="1200">
                <a:solidFill>
                  <a:srgbClr val="595959"/>
                </a:solidFill>
              </a:rPr>
              <a:t>G: 185</a:t>
            </a:r>
          </a:p>
          <a:p>
            <a:r>
              <a:rPr lang="en-IN" sz="1200">
                <a:solidFill>
                  <a:srgbClr val="595959"/>
                </a:solidFill>
              </a:rPr>
              <a:t>B: 184</a:t>
            </a:r>
          </a:p>
        </p:txBody>
      </p:sp>
      <p:sp>
        <p:nvSpPr>
          <p:cNvPr id="14" name="TextBox 13">
            <a:extLst>
              <a:ext uri="{FF2B5EF4-FFF2-40B4-BE49-F238E27FC236}">
                <a16:creationId xmlns:a16="http://schemas.microsoft.com/office/drawing/2014/main" id="{452E051D-C9B6-4A62-8278-1A977BAD6E75}"/>
              </a:ext>
            </a:extLst>
          </p:cNvPr>
          <p:cNvSpPr txBox="1"/>
          <p:nvPr userDrawn="1"/>
        </p:nvSpPr>
        <p:spPr>
          <a:xfrm>
            <a:off x="3284790" y="2002653"/>
            <a:ext cx="534249" cy="815608"/>
          </a:xfrm>
          <a:prstGeom prst="rect">
            <a:avLst/>
          </a:prstGeom>
          <a:noFill/>
        </p:spPr>
        <p:txBody>
          <a:bodyPr wrap="none" lIns="0" tIns="0" rIns="0" bIns="0" rtlCol="0">
            <a:spAutoFit/>
          </a:bodyPr>
          <a:lstStyle/>
          <a:p>
            <a:r>
              <a:rPr lang="en-IN" sz="1200">
                <a:solidFill>
                  <a:srgbClr val="595959"/>
                </a:solidFill>
              </a:rPr>
              <a:t>ASSET 3</a:t>
            </a:r>
          </a:p>
          <a:p>
            <a:pPr>
              <a:spcBef>
                <a:spcPts val="600"/>
              </a:spcBef>
            </a:pPr>
            <a:r>
              <a:rPr lang="en-IN" sz="1200">
                <a:solidFill>
                  <a:srgbClr val="595959"/>
                </a:solidFill>
              </a:rPr>
              <a:t>R: 179</a:t>
            </a:r>
          </a:p>
          <a:p>
            <a:r>
              <a:rPr lang="en-IN" sz="1200">
                <a:solidFill>
                  <a:srgbClr val="595959"/>
                </a:solidFill>
              </a:rPr>
              <a:t>G: 162</a:t>
            </a:r>
          </a:p>
          <a:p>
            <a:r>
              <a:rPr lang="en-IN" sz="1200">
                <a:solidFill>
                  <a:srgbClr val="595959"/>
                </a:solidFill>
              </a:rPr>
              <a:t>B: 199</a:t>
            </a:r>
          </a:p>
        </p:txBody>
      </p:sp>
      <p:sp>
        <p:nvSpPr>
          <p:cNvPr id="15" name="TextBox 14">
            <a:extLst>
              <a:ext uri="{FF2B5EF4-FFF2-40B4-BE49-F238E27FC236}">
                <a16:creationId xmlns:a16="http://schemas.microsoft.com/office/drawing/2014/main" id="{0D37B8BC-A0D4-4C30-9A1F-8AEE177F92FD}"/>
              </a:ext>
            </a:extLst>
          </p:cNvPr>
          <p:cNvSpPr txBox="1"/>
          <p:nvPr userDrawn="1"/>
        </p:nvSpPr>
        <p:spPr>
          <a:xfrm>
            <a:off x="4759551" y="2002653"/>
            <a:ext cx="534249" cy="815608"/>
          </a:xfrm>
          <a:prstGeom prst="rect">
            <a:avLst/>
          </a:prstGeom>
          <a:noFill/>
        </p:spPr>
        <p:txBody>
          <a:bodyPr wrap="none" lIns="0" tIns="0" rIns="0" bIns="0" rtlCol="0">
            <a:spAutoFit/>
          </a:bodyPr>
          <a:lstStyle/>
          <a:p>
            <a:r>
              <a:rPr lang="en-IN" sz="1200">
                <a:solidFill>
                  <a:srgbClr val="595959"/>
                </a:solidFill>
              </a:rPr>
              <a:t>ASSET 4</a:t>
            </a:r>
          </a:p>
          <a:p>
            <a:pPr>
              <a:spcBef>
                <a:spcPts val="600"/>
              </a:spcBef>
            </a:pPr>
            <a:r>
              <a:rPr lang="en-IN" sz="1200">
                <a:solidFill>
                  <a:srgbClr val="595959"/>
                </a:solidFill>
              </a:rPr>
              <a:t>R: 252</a:t>
            </a:r>
          </a:p>
          <a:p>
            <a:r>
              <a:rPr lang="en-IN" sz="1200">
                <a:solidFill>
                  <a:srgbClr val="595959"/>
                </a:solidFill>
              </a:rPr>
              <a:t>G: 213</a:t>
            </a:r>
          </a:p>
          <a:p>
            <a:r>
              <a:rPr lang="en-IN" sz="1200">
                <a:solidFill>
                  <a:srgbClr val="595959"/>
                </a:solidFill>
              </a:rPr>
              <a:t>B: 181</a:t>
            </a:r>
          </a:p>
        </p:txBody>
      </p:sp>
      <p:sp>
        <p:nvSpPr>
          <p:cNvPr id="16" name="TextBox 15">
            <a:extLst>
              <a:ext uri="{FF2B5EF4-FFF2-40B4-BE49-F238E27FC236}">
                <a16:creationId xmlns:a16="http://schemas.microsoft.com/office/drawing/2014/main" id="{086E4FFB-75D5-4AB4-B44D-3F33F1CF891D}"/>
              </a:ext>
            </a:extLst>
          </p:cNvPr>
          <p:cNvSpPr txBox="1"/>
          <p:nvPr userDrawn="1"/>
        </p:nvSpPr>
        <p:spPr>
          <a:xfrm>
            <a:off x="6234310" y="2002653"/>
            <a:ext cx="534249" cy="815608"/>
          </a:xfrm>
          <a:prstGeom prst="rect">
            <a:avLst/>
          </a:prstGeom>
          <a:noFill/>
        </p:spPr>
        <p:txBody>
          <a:bodyPr wrap="none" lIns="0" tIns="0" rIns="0" bIns="0" rtlCol="0">
            <a:spAutoFit/>
          </a:bodyPr>
          <a:lstStyle/>
          <a:p>
            <a:r>
              <a:rPr lang="en-IN" sz="1200">
                <a:solidFill>
                  <a:srgbClr val="595959"/>
                </a:solidFill>
              </a:rPr>
              <a:t>ASSET 5</a:t>
            </a:r>
          </a:p>
          <a:p>
            <a:pPr>
              <a:spcBef>
                <a:spcPts val="600"/>
              </a:spcBef>
            </a:pPr>
            <a:r>
              <a:rPr lang="en-IN" sz="1200">
                <a:solidFill>
                  <a:srgbClr val="595959"/>
                </a:solidFill>
              </a:rPr>
              <a:t>R: 147</a:t>
            </a:r>
          </a:p>
          <a:p>
            <a:r>
              <a:rPr lang="en-IN" sz="1200">
                <a:solidFill>
                  <a:srgbClr val="595959"/>
                </a:solidFill>
              </a:rPr>
              <a:t>G: 205</a:t>
            </a:r>
          </a:p>
          <a:p>
            <a:r>
              <a:rPr lang="en-IN" sz="1200">
                <a:solidFill>
                  <a:srgbClr val="595959"/>
                </a:solidFill>
              </a:rPr>
              <a:t>B: 221</a:t>
            </a:r>
          </a:p>
        </p:txBody>
      </p:sp>
      <p:sp>
        <p:nvSpPr>
          <p:cNvPr id="17" name="TextBox 16">
            <a:extLst>
              <a:ext uri="{FF2B5EF4-FFF2-40B4-BE49-F238E27FC236}">
                <a16:creationId xmlns:a16="http://schemas.microsoft.com/office/drawing/2014/main" id="{5D56B14C-8C7C-4B3F-B3C5-1BD1E37D9293}"/>
              </a:ext>
            </a:extLst>
          </p:cNvPr>
          <p:cNvSpPr txBox="1"/>
          <p:nvPr userDrawn="1"/>
        </p:nvSpPr>
        <p:spPr>
          <a:xfrm>
            <a:off x="7709070" y="2002653"/>
            <a:ext cx="534249" cy="815608"/>
          </a:xfrm>
          <a:prstGeom prst="rect">
            <a:avLst/>
          </a:prstGeom>
          <a:noFill/>
        </p:spPr>
        <p:txBody>
          <a:bodyPr wrap="none" lIns="0" tIns="0" rIns="0" bIns="0" rtlCol="0">
            <a:spAutoFit/>
          </a:bodyPr>
          <a:lstStyle/>
          <a:p>
            <a:r>
              <a:rPr lang="en-IN" sz="1200">
                <a:solidFill>
                  <a:srgbClr val="595959"/>
                </a:solidFill>
              </a:rPr>
              <a:t>ASSET 6</a:t>
            </a:r>
          </a:p>
          <a:p>
            <a:pPr>
              <a:spcBef>
                <a:spcPts val="600"/>
              </a:spcBef>
            </a:pPr>
            <a:r>
              <a:rPr lang="en-IN" sz="1200">
                <a:solidFill>
                  <a:srgbClr val="595959"/>
                </a:solidFill>
              </a:rPr>
              <a:t>R: 195</a:t>
            </a:r>
          </a:p>
          <a:p>
            <a:r>
              <a:rPr lang="en-IN" sz="1200">
                <a:solidFill>
                  <a:srgbClr val="595959"/>
                </a:solidFill>
              </a:rPr>
              <a:t>G: 214</a:t>
            </a:r>
          </a:p>
          <a:p>
            <a:r>
              <a:rPr lang="en-IN" sz="1200">
                <a:solidFill>
                  <a:srgbClr val="595959"/>
                </a:solidFill>
              </a:rPr>
              <a:t>B: 155</a:t>
            </a:r>
          </a:p>
        </p:txBody>
      </p:sp>
      <p:sp>
        <p:nvSpPr>
          <p:cNvPr id="18" name="TextBox 17">
            <a:extLst>
              <a:ext uri="{FF2B5EF4-FFF2-40B4-BE49-F238E27FC236}">
                <a16:creationId xmlns:a16="http://schemas.microsoft.com/office/drawing/2014/main" id="{F40EFAAB-F6AD-44D1-A61D-2A4AE33D9654}"/>
              </a:ext>
            </a:extLst>
          </p:cNvPr>
          <p:cNvSpPr txBox="1"/>
          <p:nvPr userDrawn="1"/>
        </p:nvSpPr>
        <p:spPr>
          <a:xfrm>
            <a:off x="325746" y="3003811"/>
            <a:ext cx="1085169" cy="215444"/>
          </a:xfrm>
          <a:prstGeom prst="rect">
            <a:avLst/>
          </a:prstGeom>
          <a:noFill/>
        </p:spPr>
        <p:txBody>
          <a:bodyPr wrap="none" lIns="0" tIns="0" rIns="0" bIns="0" rtlCol="0">
            <a:spAutoFit/>
          </a:bodyPr>
          <a:lstStyle/>
          <a:p>
            <a:r>
              <a:rPr lang="en-IN" sz="1400" b="1">
                <a:solidFill>
                  <a:srgbClr val="595959"/>
                </a:solidFill>
              </a:rPr>
              <a:t>FONT COLOR</a:t>
            </a:r>
          </a:p>
        </p:txBody>
      </p:sp>
      <p:sp>
        <p:nvSpPr>
          <p:cNvPr id="19" name="Rectangle 18">
            <a:extLst>
              <a:ext uri="{FF2B5EF4-FFF2-40B4-BE49-F238E27FC236}">
                <a16:creationId xmlns:a16="http://schemas.microsoft.com/office/drawing/2014/main" id="{890443EB-8948-4923-9AF9-844BAF7527C2}"/>
              </a:ext>
            </a:extLst>
          </p:cNvPr>
          <p:cNvSpPr/>
          <p:nvPr userDrawn="1"/>
        </p:nvSpPr>
        <p:spPr>
          <a:xfrm>
            <a:off x="335271" y="3301793"/>
            <a:ext cx="1112882" cy="44265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solidFill>
                <a:srgbClr val="595959"/>
              </a:solidFill>
            </a:endParaRPr>
          </a:p>
        </p:txBody>
      </p:sp>
      <p:sp>
        <p:nvSpPr>
          <p:cNvPr id="20" name="TextBox 19">
            <a:extLst>
              <a:ext uri="{FF2B5EF4-FFF2-40B4-BE49-F238E27FC236}">
                <a16:creationId xmlns:a16="http://schemas.microsoft.com/office/drawing/2014/main" id="{06B40338-43E9-4740-A9B1-0E02C6306CA7}"/>
              </a:ext>
            </a:extLst>
          </p:cNvPr>
          <p:cNvSpPr txBox="1"/>
          <p:nvPr userDrawn="1"/>
        </p:nvSpPr>
        <p:spPr>
          <a:xfrm>
            <a:off x="335271" y="3869918"/>
            <a:ext cx="883703" cy="815608"/>
          </a:xfrm>
          <a:prstGeom prst="rect">
            <a:avLst/>
          </a:prstGeom>
          <a:noFill/>
        </p:spPr>
        <p:txBody>
          <a:bodyPr wrap="none" lIns="0" tIns="0" rIns="0" bIns="0" rtlCol="0">
            <a:spAutoFit/>
          </a:bodyPr>
          <a:lstStyle/>
          <a:p>
            <a:r>
              <a:rPr lang="en-IN" sz="1200">
                <a:solidFill>
                  <a:srgbClr val="595959"/>
                </a:solidFill>
              </a:rPr>
              <a:t>FONT COLOR</a:t>
            </a:r>
          </a:p>
          <a:p>
            <a:pPr>
              <a:spcBef>
                <a:spcPts val="600"/>
              </a:spcBef>
            </a:pPr>
            <a:r>
              <a:rPr lang="en-IN" sz="1200">
                <a:solidFill>
                  <a:srgbClr val="595959"/>
                </a:solidFill>
              </a:rPr>
              <a:t>R: 89</a:t>
            </a:r>
          </a:p>
          <a:p>
            <a:r>
              <a:rPr lang="en-IN" sz="1200">
                <a:solidFill>
                  <a:srgbClr val="595959"/>
                </a:solidFill>
              </a:rPr>
              <a:t>G: 89</a:t>
            </a:r>
          </a:p>
          <a:p>
            <a:r>
              <a:rPr lang="en-IN" sz="1200">
                <a:solidFill>
                  <a:srgbClr val="595959"/>
                </a:solidFill>
              </a:rPr>
              <a:t>B: 89</a:t>
            </a:r>
          </a:p>
        </p:txBody>
      </p:sp>
      <p:grpSp>
        <p:nvGrpSpPr>
          <p:cNvPr id="21" name="Group 20">
            <a:extLst>
              <a:ext uri="{FF2B5EF4-FFF2-40B4-BE49-F238E27FC236}">
                <a16:creationId xmlns:a16="http://schemas.microsoft.com/office/drawing/2014/main" id="{263411DD-BA76-41C7-ADF0-7E43D09A1DB2}"/>
              </a:ext>
            </a:extLst>
          </p:cNvPr>
          <p:cNvGrpSpPr/>
          <p:nvPr userDrawn="1"/>
        </p:nvGrpSpPr>
        <p:grpSpPr>
          <a:xfrm>
            <a:off x="3276455" y="3261034"/>
            <a:ext cx="1662765" cy="379193"/>
            <a:chOff x="3197275" y="3272707"/>
            <a:chExt cx="1662765" cy="379193"/>
          </a:xfrm>
        </p:grpSpPr>
        <p:sp>
          <p:nvSpPr>
            <p:cNvPr id="22" name="Rectangle 21">
              <a:extLst>
                <a:ext uri="{FF2B5EF4-FFF2-40B4-BE49-F238E27FC236}">
                  <a16:creationId xmlns:a16="http://schemas.microsoft.com/office/drawing/2014/main" id="{31A47A36-E381-483C-B833-139D75F81B28}"/>
                </a:ext>
              </a:extLst>
            </p:cNvPr>
            <p:cNvSpPr/>
            <p:nvPr/>
          </p:nvSpPr>
          <p:spPr>
            <a:xfrm>
              <a:off x="3197275" y="3272707"/>
              <a:ext cx="1662765" cy="37919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23" name="TextBox 22">
              <a:extLst>
                <a:ext uri="{FF2B5EF4-FFF2-40B4-BE49-F238E27FC236}">
                  <a16:creationId xmlns:a16="http://schemas.microsoft.com/office/drawing/2014/main" id="{2FAAE967-B4D3-43BC-B9D0-69A413DEC89C}"/>
                </a:ext>
              </a:extLst>
            </p:cNvPr>
            <p:cNvSpPr txBox="1"/>
            <p:nvPr/>
          </p:nvSpPr>
          <p:spPr>
            <a:xfrm>
              <a:off x="3299099" y="3323804"/>
              <a:ext cx="1459117" cy="276999"/>
            </a:xfrm>
            <a:prstGeom prst="rect">
              <a:avLst/>
            </a:prstGeom>
            <a:noFill/>
          </p:spPr>
          <p:txBody>
            <a:bodyPr wrap="none" lIns="0" tIns="0" rIns="0" bIns="0" rtlCol="0">
              <a:spAutoFit/>
            </a:bodyPr>
            <a:lstStyle/>
            <a:p>
              <a:r>
                <a:rPr lang="en-IN" sz="1800" b="1">
                  <a:solidFill>
                    <a:schemeClr val="bg1"/>
                  </a:solidFill>
                </a:rPr>
                <a:t>Trebuchet MS</a:t>
              </a:r>
              <a:endParaRPr lang="en-IN" sz="1200" b="1">
                <a:solidFill>
                  <a:schemeClr val="bg1"/>
                </a:solidFill>
              </a:endParaRPr>
            </a:p>
          </p:txBody>
        </p:sp>
      </p:grpSp>
      <p:sp>
        <p:nvSpPr>
          <p:cNvPr id="24" name="TextBox 23">
            <a:extLst>
              <a:ext uri="{FF2B5EF4-FFF2-40B4-BE49-F238E27FC236}">
                <a16:creationId xmlns:a16="http://schemas.microsoft.com/office/drawing/2014/main" id="{97428E92-6A13-4EEE-A66B-9981CC127020}"/>
              </a:ext>
            </a:extLst>
          </p:cNvPr>
          <p:cNvSpPr txBox="1"/>
          <p:nvPr userDrawn="1"/>
        </p:nvSpPr>
        <p:spPr>
          <a:xfrm>
            <a:off x="3276454" y="3003811"/>
            <a:ext cx="939231" cy="215444"/>
          </a:xfrm>
          <a:prstGeom prst="rect">
            <a:avLst/>
          </a:prstGeom>
          <a:noFill/>
        </p:spPr>
        <p:txBody>
          <a:bodyPr wrap="none" lIns="0" tIns="0" rIns="0" bIns="0" rtlCol="0">
            <a:spAutoFit/>
          </a:bodyPr>
          <a:lstStyle/>
          <a:p>
            <a:r>
              <a:rPr lang="en-IN" sz="1400" b="1">
                <a:solidFill>
                  <a:srgbClr val="595959"/>
                </a:solidFill>
              </a:rPr>
              <a:t>FONT TYPE</a:t>
            </a:r>
          </a:p>
        </p:txBody>
      </p:sp>
    </p:spTree>
    <p:extLst>
      <p:ext uri="{BB962C8B-B14F-4D97-AF65-F5344CB8AC3E}">
        <p14:creationId xmlns:p14="http://schemas.microsoft.com/office/powerpoint/2010/main" val="12814027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solidFill>
                  <a:schemeClr val="tx2">
                    <a:lumMod val="75000"/>
                  </a:schemeClr>
                </a:solidFill>
              </a:defRPr>
            </a:lvl1pPr>
          </a:lstStyle>
          <a:p>
            <a:r>
              <a:rPr lang="en-US"/>
              <a:t>TITLE OF THE SLIDE GOES HERE</a:t>
            </a:r>
          </a:p>
        </p:txBody>
      </p:sp>
    </p:spTree>
    <p:extLst>
      <p:ext uri="{BB962C8B-B14F-4D97-AF65-F5344CB8AC3E}">
        <p14:creationId xmlns:p14="http://schemas.microsoft.com/office/powerpoint/2010/main" val="18754679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89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3C23D9-82D4-4621-BB16-7B604DF065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4" name="Rectangle 33">
            <a:extLst>
              <a:ext uri="{FF2B5EF4-FFF2-40B4-BE49-F238E27FC236}">
                <a16:creationId xmlns:a16="http://schemas.microsoft.com/office/drawing/2014/main" id="{41A53F10-CBC5-444F-AA00-64BF461C9C71}"/>
              </a:ext>
            </a:extLst>
          </p:cNvPr>
          <p:cNvSpPr/>
          <p:nvPr/>
        </p:nvSpPr>
        <p:spPr>
          <a:xfrm>
            <a:off x="-1" y="1710769"/>
            <a:ext cx="6350001" cy="172513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Rectangle 34">
            <a:extLst>
              <a:ext uri="{FF2B5EF4-FFF2-40B4-BE49-F238E27FC236}">
                <a16:creationId xmlns:a16="http://schemas.microsoft.com/office/drawing/2014/main" id="{24102996-43D2-4531-8F28-25FFF42A8FE6}"/>
              </a:ext>
            </a:extLst>
          </p:cNvPr>
          <p:cNvSpPr/>
          <p:nvPr/>
        </p:nvSpPr>
        <p:spPr>
          <a:xfrm>
            <a:off x="0" y="1629992"/>
            <a:ext cx="6350000" cy="47916"/>
          </a:xfrm>
          <a:prstGeom prst="rect">
            <a:avLst/>
          </a:prstGeom>
          <a:solidFill>
            <a:srgbClr val="E96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a:p>
        </p:txBody>
      </p:sp>
      <p:sp>
        <p:nvSpPr>
          <p:cNvPr id="36" name="Rectangle 35">
            <a:extLst>
              <a:ext uri="{FF2B5EF4-FFF2-40B4-BE49-F238E27FC236}">
                <a16:creationId xmlns:a16="http://schemas.microsoft.com/office/drawing/2014/main" id="{D688A12A-52FF-434F-8992-444C36B493C3}"/>
              </a:ext>
            </a:extLst>
          </p:cNvPr>
          <p:cNvSpPr/>
          <p:nvPr/>
        </p:nvSpPr>
        <p:spPr>
          <a:xfrm>
            <a:off x="0" y="3475856"/>
            <a:ext cx="6350000" cy="47916"/>
          </a:xfrm>
          <a:prstGeom prst="rect">
            <a:avLst/>
          </a:prstGeom>
          <a:solidFill>
            <a:srgbClr val="E96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a:p>
        </p:txBody>
      </p:sp>
      <p:sp>
        <p:nvSpPr>
          <p:cNvPr id="38" name="Rectangle 37">
            <a:extLst>
              <a:ext uri="{FF2B5EF4-FFF2-40B4-BE49-F238E27FC236}">
                <a16:creationId xmlns:a16="http://schemas.microsoft.com/office/drawing/2014/main" id="{583C2F58-9D3E-4A33-9620-E2862F764A2C}"/>
              </a:ext>
            </a:extLst>
          </p:cNvPr>
          <p:cNvSpPr/>
          <p:nvPr/>
        </p:nvSpPr>
        <p:spPr>
          <a:xfrm>
            <a:off x="8877270" y="1710769"/>
            <a:ext cx="266729" cy="1725140"/>
          </a:xfrm>
          <a:prstGeom prst="rect">
            <a:avLst/>
          </a:prstGeom>
          <a:solidFill>
            <a:srgbClr val="E6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a:p>
        </p:txBody>
      </p:sp>
      <p:sp>
        <p:nvSpPr>
          <p:cNvPr id="39" name="Rectangle 38">
            <a:extLst>
              <a:ext uri="{FF2B5EF4-FFF2-40B4-BE49-F238E27FC236}">
                <a16:creationId xmlns:a16="http://schemas.microsoft.com/office/drawing/2014/main" id="{E2590226-D46A-48CE-A2DA-6A9297A288BE}"/>
              </a:ext>
            </a:extLst>
          </p:cNvPr>
          <p:cNvSpPr/>
          <p:nvPr/>
        </p:nvSpPr>
        <p:spPr>
          <a:xfrm>
            <a:off x="8613456" y="1710769"/>
            <a:ext cx="266729" cy="1725140"/>
          </a:xfrm>
          <a:prstGeom prst="rect">
            <a:avLst/>
          </a:prstGeom>
          <a:solidFill>
            <a:srgbClr val="E63F4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Rectangle 39">
            <a:extLst>
              <a:ext uri="{FF2B5EF4-FFF2-40B4-BE49-F238E27FC236}">
                <a16:creationId xmlns:a16="http://schemas.microsoft.com/office/drawing/2014/main" id="{C61AEADA-3FE1-4B34-BF61-100EEBD93869}"/>
              </a:ext>
            </a:extLst>
          </p:cNvPr>
          <p:cNvSpPr/>
          <p:nvPr/>
        </p:nvSpPr>
        <p:spPr>
          <a:xfrm>
            <a:off x="8352302" y="1710769"/>
            <a:ext cx="266729" cy="1725140"/>
          </a:xfrm>
          <a:prstGeom prst="rect">
            <a:avLst/>
          </a:prstGeom>
          <a:solidFill>
            <a:srgbClr val="E63F4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 Placeholder 3">
            <a:extLst>
              <a:ext uri="{FF2B5EF4-FFF2-40B4-BE49-F238E27FC236}">
                <a16:creationId xmlns:a16="http://schemas.microsoft.com/office/drawing/2014/main" id="{DE1DF722-DBE4-4E6D-BFCC-DE5D388C6978}"/>
              </a:ext>
            </a:extLst>
          </p:cNvPr>
          <p:cNvSpPr>
            <a:spLocks noGrp="1"/>
          </p:cNvSpPr>
          <p:nvPr userDrawn="1">
            <p:ph type="body" sz="quarter" idx="11" hasCustomPrompt="1"/>
          </p:nvPr>
        </p:nvSpPr>
        <p:spPr>
          <a:xfrm>
            <a:off x="366031" y="2314827"/>
            <a:ext cx="5450400" cy="524111"/>
          </a:xfrm>
        </p:spPr>
        <p:txBody>
          <a:bodyPr anchor="ctr">
            <a:normAutofit/>
          </a:bodyPr>
          <a:lstStyle>
            <a:lvl1pPr marL="0" indent="0">
              <a:buNone/>
              <a:defRPr lang="en-US" sz="2200" b="1" kern="1200" dirty="0">
                <a:solidFill>
                  <a:srgbClr val="B0171C"/>
                </a:solidFill>
                <a:latin typeface="Trebuchet MS" pitchFamily="34" charset="0"/>
                <a:ea typeface="+mn-ea"/>
                <a:cs typeface="+mn-cs"/>
              </a:defRPr>
            </a:lvl1pPr>
          </a:lstStyle>
          <a:p>
            <a:pPr marL="0" lvl="0" indent="0" algn="l" defTabSz="914286" rtl="0" eaLnBrk="1" latinLnBrk="0" hangingPunct="1">
              <a:lnSpc>
                <a:spcPct val="90000"/>
              </a:lnSpc>
              <a:spcBef>
                <a:spcPts val="600"/>
              </a:spcBef>
              <a:buFont typeface="Arial" pitchFamily="34" charset="0"/>
              <a:buNone/>
            </a:pPr>
            <a:r>
              <a:rPr lang="en-US" dirty="0"/>
              <a:t>SECTION DIVIDER</a:t>
            </a:r>
          </a:p>
        </p:txBody>
      </p:sp>
      <p:grpSp>
        <p:nvGrpSpPr>
          <p:cNvPr id="78" name="Group 77">
            <a:extLst>
              <a:ext uri="{FF2B5EF4-FFF2-40B4-BE49-F238E27FC236}">
                <a16:creationId xmlns:a16="http://schemas.microsoft.com/office/drawing/2014/main" id="{735465BD-CC43-47A4-9E03-EAFB00A1C776}"/>
              </a:ext>
            </a:extLst>
          </p:cNvPr>
          <p:cNvGrpSpPr/>
          <p:nvPr userDrawn="1"/>
        </p:nvGrpSpPr>
        <p:grpSpPr>
          <a:xfrm>
            <a:off x="6594660" y="2113473"/>
            <a:ext cx="1465634" cy="829997"/>
            <a:chOff x="9753598" y="1"/>
            <a:chExt cx="1739885" cy="985307"/>
          </a:xfrm>
        </p:grpSpPr>
        <p:sp>
          <p:nvSpPr>
            <p:cNvPr id="79" name="Round Same Side Corner Rectangle 72">
              <a:extLst>
                <a:ext uri="{FF2B5EF4-FFF2-40B4-BE49-F238E27FC236}">
                  <a16:creationId xmlns:a16="http://schemas.microsoft.com/office/drawing/2014/main" id="{6A3629E3-22D9-4C62-9713-CD50375DDB75}"/>
                </a:ext>
              </a:extLst>
            </p:cNvPr>
            <p:cNvSpPr/>
            <p:nvPr/>
          </p:nvSpPr>
          <p:spPr>
            <a:xfrm rot="10800000">
              <a:off x="9753598" y="1"/>
              <a:ext cx="1739885" cy="985307"/>
            </a:xfrm>
            <a:prstGeom prst="roundRect">
              <a:avLst/>
            </a:prstGeom>
            <a:solidFill>
              <a:schemeClr val="bg1"/>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80" name="Picture 2" descr="Image result for sify logo">
              <a:extLst>
                <a:ext uri="{FF2B5EF4-FFF2-40B4-BE49-F238E27FC236}">
                  <a16:creationId xmlns:a16="http://schemas.microsoft.com/office/drawing/2014/main" id="{E981777D-C524-40A6-B41B-5C0D87240EC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504858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4000" y="367206"/>
            <a:ext cx="7538400" cy="369322"/>
          </a:xfrm>
          <a:prstGeom prst="rect">
            <a:avLst/>
          </a:prstGeom>
        </p:spPr>
        <p:txBody>
          <a:bodyPr>
            <a:spAutoFit/>
          </a:bodyPr>
          <a:lstStyle>
            <a:lvl1pPr marL="0" marR="0" indent="0" algn="l" defTabSz="914241" rtl="0" eaLnBrk="1" fontAlgn="auto" latinLnBrk="0" hangingPunct="1">
              <a:lnSpc>
                <a:spcPct val="100000"/>
              </a:lnSpc>
              <a:spcBef>
                <a:spcPct val="0"/>
              </a:spcBef>
              <a:spcAft>
                <a:spcPts val="0"/>
              </a:spcAft>
              <a:buClrTx/>
              <a:buSzTx/>
              <a:buFontTx/>
              <a:buNone/>
              <a:tabLst/>
              <a:defRPr kumimoji="0" lang="en-US" sz="1800" b="1" i="0" u="none" strike="noStrike" kern="1200" cap="all" spc="0" normalizeH="0" baseline="0" noProof="0" dirty="0" smtClean="0">
                <a:ln>
                  <a:noFill/>
                </a:ln>
                <a:solidFill>
                  <a:schemeClr val="tx2">
                    <a:lumMod val="75000"/>
                  </a:schemeClr>
                </a:solidFill>
                <a:effectLst/>
                <a:uLnTx/>
                <a:uFillTx/>
                <a:latin typeface="Trebuchet MS" pitchFamily="34" charset="0"/>
                <a:ea typeface="+mj-ea"/>
                <a:cs typeface="+mj-cs"/>
              </a:defRPr>
            </a:lvl1pPr>
          </a:lstStyle>
          <a:p>
            <a:pPr marL="0" marR="0" lvl="0" indent="0" algn="l" defTabSz="914241"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6" name="Slide Number Placeholder 5"/>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8945952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BEEF37-4D23-41C9-9028-986A450A5745}"/>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3" name="Title 1">
            <a:extLst>
              <a:ext uri="{FF2B5EF4-FFF2-40B4-BE49-F238E27FC236}">
                <a16:creationId xmlns:a16="http://schemas.microsoft.com/office/drawing/2014/main" id="{0117C1C2-C06F-42E5-87E4-923613C972A3}"/>
              </a:ext>
            </a:extLst>
          </p:cNvPr>
          <p:cNvSpPr>
            <a:spLocks noGrp="1"/>
          </p:cNvSpPr>
          <p:nvPr>
            <p:ph type="ctrTitle" hasCustomPrompt="1"/>
          </p:nvPr>
        </p:nvSpPr>
        <p:spPr>
          <a:xfrm>
            <a:off x="324000" y="311790"/>
            <a:ext cx="7538400" cy="369322"/>
          </a:xfrm>
          <a:prstGeom prst="rect">
            <a:avLst/>
          </a:prstGeom>
        </p:spPr>
        <p:txBody>
          <a:bodyPr>
            <a:spAutoFit/>
          </a:bodyPr>
          <a:lstStyle>
            <a:lvl1pPr marL="0" marR="0" indent="0" algn="l" defTabSz="914241" rtl="0" eaLnBrk="1" fontAlgn="auto" latinLnBrk="0" hangingPunct="1">
              <a:lnSpc>
                <a:spcPct val="100000"/>
              </a:lnSpc>
              <a:spcBef>
                <a:spcPct val="0"/>
              </a:spcBef>
              <a:spcAft>
                <a:spcPts val="0"/>
              </a:spcAft>
              <a:buClrTx/>
              <a:buSzTx/>
              <a:buFontTx/>
              <a:buNone/>
              <a:tabLst/>
              <a:defRPr kumimoji="0" lang="en-US" sz="1800"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stStyle>
          <a:p>
            <a:pPr marL="0" marR="0" lvl="0" indent="0" algn="l" defTabSz="914241"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7" name="Rectangle 6">
            <a:extLst>
              <a:ext uri="{FF2B5EF4-FFF2-40B4-BE49-F238E27FC236}">
                <a16:creationId xmlns:a16="http://schemas.microsoft.com/office/drawing/2014/main" id="{B159F590-6FC7-1C4F-8E21-907E157C4E68}"/>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nvGrpSpPr>
          <p:cNvPr id="8" name="Group 7">
            <a:extLst>
              <a:ext uri="{FF2B5EF4-FFF2-40B4-BE49-F238E27FC236}">
                <a16:creationId xmlns:a16="http://schemas.microsoft.com/office/drawing/2014/main" id="{7E9A2F99-B8DE-5449-98F4-A551E6DCFABD}"/>
              </a:ext>
            </a:extLst>
          </p:cNvPr>
          <p:cNvGrpSpPr/>
          <p:nvPr userDrawn="1"/>
        </p:nvGrpSpPr>
        <p:grpSpPr>
          <a:xfrm>
            <a:off x="107381" y="4896181"/>
            <a:ext cx="1153298" cy="246221"/>
            <a:chOff x="324000" y="4788545"/>
            <a:chExt cx="1153298" cy="246221"/>
          </a:xfrm>
        </p:grpSpPr>
        <p:pic>
          <p:nvPicPr>
            <p:cNvPr id="9" name="Picture 8">
              <a:extLst>
                <a:ext uri="{FF2B5EF4-FFF2-40B4-BE49-F238E27FC236}">
                  <a16:creationId xmlns:a16="http://schemas.microsoft.com/office/drawing/2014/main" id="{36DAD7AA-CB4F-7945-86A0-70D55D1547A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4000" y="4821050"/>
              <a:ext cx="342368" cy="181210"/>
            </a:xfrm>
            <a:prstGeom prst="rect">
              <a:avLst/>
            </a:prstGeom>
          </p:spPr>
        </p:pic>
        <p:sp>
          <p:nvSpPr>
            <p:cNvPr id="10" name="Rectangle 9">
              <a:extLst>
                <a:ext uri="{FF2B5EF4-FFF2-40B4-BE49-F238E27FC236}">
                  <a16:creationId xmlns:a16="http://schemas.microsoft.com/office/drawing/2014/main" id="{093F8A55-6425-B443-85D9-EB0EF6F93434}"/>
                </a:ext>
              </a:extLst>
            </p:cNvPr>
            <p:cNvSpPr/>
            <p:nvPr userDrawn="1"/>
          </p:nvSpPr>
          <p:spPr>
            <a:xfrm>
              <a:off x="584105" y="4788545"/>
              <a:ext cx="893193" cy="246221"/>
            </a:xfrm>
            <a:prstGeom prst="rect">
              <a:avLst/>
            </a:prstGeom>
          </p:spPr>
          <p:txBody>
            <a:bodyPr wrap="none">
              <a:spAutoFit/>
            </a:bodyPr>
            <a:lstStyle/>
            <a:p>
              <a:r>
                <a:rPr lang="en-US" sz="1000"/>
                <a:t>Confidential</a:t>
              </a:r>
              <a:endParaRPr lang="en-US" sz="1000" baseline="30000"/>
            </a:p>
          </p:txBody>
        </p:sp>
      </p:grpSp>
    </p:spTree>
    <p:extLst>
      <p:ext uri="{BB962C8B-B14F-4D97-AF65-F5344CB8AC3E}">
        <p14:creationId xmlns:p14="http://schemas.microsoft.com/office/powerpoint/2010/main" val="571803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989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8.em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8.emf"/><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8.em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6.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1026161"/>
            <a:ext cx="8412163" cy="3658553"/>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8286433" y="4767264"/>
            <a:ext cx="487680" cy="274637"/>
          </a:xfrm>
          <a:prstGeom prst="rect">
            <a:avLst/>
          </a:prstGeom>
        </p:spPr>
        <p:txBody>
          <a:bodyPr vert="horz" lIns="91428" tIns="45715" rIns="0" bIns="45715" rtlCol="0" anchor="ctr"/>
          <a:lstStyle>
            <a:lvl1pPr algn="r">
              <a:defRPr sz="1000">
                <a:solidFill>
                  <a:schemeClr val="tx1">
                    <a:tint val="75000"/>
                  </a:schemeClr>
                </a:solidFill>
                <a:latin typeface="Trebuchet MS" pitchFamily="34" charset="0"/>
              </a:defRPr>
            </a:lvl1pPr>
          </a:lstStyle>
          <a:p>
            <a:fld id="{D6AB342A-830E-438F-A6A8-BEDF509AB0A8}" type="slidenum">
              <a:rPr lang="en-US" smtClean="0"/>
              <a:pPr/>
              <a:t>‹#›</a:t>
            </a:fld>
            <a:endParaRPr lang="en-US" dirty="0"/>
          </a:p>
        </p:txBody>
      </p:sp>
      <p:pic>
        <p:nvPicPr>
          <p:cNvPr id="7" name="Picture 6" descr="http://skillwise.in/consulting/images_new/logo/sify.png">
            <a:extLst>
              <a:ext uri="{FF2B5EF4-FFF2-40B4-BE49-F238E27FC236}">
                <a16:creationId xmlns:a16="http://schemas.microsoft.com/office/drawing/2014/main" id="{E95DE93F-67CB-4FB4-9215-63C8D341FAE1}"/>
              </a:ext>
            </a:extLst>
          </p:cNvPr>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7760303" y="-97289"/>
            <a:ext cx="1194705" cy="1194704"/>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Placeholder 11"/>
          <p:cNvSpPr>
            <a:spLocks noGrp="1"/>
          </p:cNvSpPr>
          <p:nvPr>
            <p:ph type="title"/>
          </p:nvPr>
        </p:nvSpPr>
        <p:spPr>
          <a:xfrm>
            <a:off x="324000" y="367268"/>
            <a:ext cx="7537450" cy="369332"/>
          </a:xfrm>
          <a:prstGeom prst="rect">
            <a:avLst/>
          </a:prstGeom>
        </p:spPr>
        <p:txBody>
          <a:bodyPr vert="horz" wrap="square" lIns="0" tIns="45715" rIns="91428" bIns="45715" rtlCol="0" anchor="ctr">
            <a:spAutoFit/>
          </a:bodyPr>
          <a:lstStyle/>
          <a:p>
            <a:pPr marL="0" marR="0" lvl="0" indent="0" algn="l" defTabSz="914286"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cSld>
  <p:clrMap bg1="lt1" tx1="dk1" bg2="lt2" tx2="dk2" accent1="accent1" accent2="accent2" accent3="accent3" accent4="accent4" accent5="accent5" accent6="accent6" hlink="hlink" folHlink="folHlink"/>
  <p:sldLayoutIdLst>
    <p:sldLayoutId id="2147483663" r:id="rId1"/>
    <p:sldLayoutId id="2147483702" r:id="rId2"/>
    <p:sldLayoutId id="2147483664" r:id="rId3"/>
    <p:sldLayoutId id="2147483666" r:id="rId4"/>
    <p:sldLayoutId id="2147483667" r:id="rId5"/>
    <p:sldLayoutId id="2147483668" r:id="rId6"/>
    <p:sldLayoutId id="2147483669" r:id="rId7"/>
    <p:sldLayoutId id="2147483660" r:id="rId8"/>
    <p:sldLayoutId id="2147483671" r:id="rId9"/>
    <p:sldLayoutId id="2147483700" r:id="rId10"/>
    <p:sldLayoutId id="2147483752" r:id="rId11"/>
    <p:sldLayoutId id="2147483757" r:id="rId12"/>
    <p:sldLayoutId id="2147483758" r:id="rId13"/>
    <p:sldLayoutId id="2147483783" r:id="rId14"/>
  </p:sldLayoutIdLst>
  <p:txStyles>
    <p:titleStyle>
      <a:lvl1pPr algn="l" defTabSz="914286" rtl="0" eaLnBrk="1" latinLnBrk="0" hangingPunct="1">
        <a:spcBef>
          <a:spcPct val="0"/>
        </a:spcBef>
        <a:buNone/>
        <a:defRPr kumimoji="0" lang="en-US" sz="1800"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p:titleStyle>
    <p:bodyStyle>
      <a:lvl1pPr marL="226772" indent="-226772" algn="l" defTabSz="914286" rtl="0" eaLnBrk="1" latinLnBrk="0" hangingPunct="1">
        <a:lnSpc>
          <a:spcPct val="90000"/>
        </a:lnSpc>
        <a:spcBef>
          <a:spcPts val="600"/>
        </a:spcBef>
        <a:buFont typeface="Arial" pitchFamily="34" charset="0"/>
        <a:buChar char="•"/>
        <a:defRPr sz="1600" kern="1200">
          <a:solidFill>
            <a:srgbClr val="595959"/>
          </a:solidFill>
          <a:latin typeface="Trebuchet MS" pitchFamily="34" charset="0"/>
          <a:ea typeface="+mn-ea"/>
          <a:cs typeface="+mn-cs"/>
        </a:defRPr>
      </a:lvl1pPr>
      <a:lvl2pPr marL="568729" indent="-285714" algn="l" defTabSz="914286" rtl="0" eaLnBrk="1" latinLnBrk="0" hangingPunct="1">
        <a:lnSpc>
          <a:spcPct val="90000"/>
        </a:lnSpc>
        <a:spcBef>
          <a:spcPts val="600"/>
        </a:spcBef>
        <a:buFont typeface="Arial" pitchFamily="34" charset="0"/>
        <a:buChar char="–"/>
        <a:defRPr sz="1400" kern="1200">
          <a:solidFill>
            <a:srgbClr val="595959"/>
          </a:solidFill>
          <a:latin typeface="Trebuchet MS" pitchFamily="34" charset="0"/>
          <a:ea typeface="+mn-ea"/>
          <a:cs typeface="+mn-cs"/>
        </a:defRPr>
      </a:lvl2pPr>
      <a:lvl3pPr marL="1142857" indent="-228571" algn="l" defTabSz="914286"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600000" indent="-228571" algn="l" defTabSz="914286"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7143" indent="-228571" algn="l" defTabSz="914286"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286" indent="-228571"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29" indent="-228571"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2" indent="-228571"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15" indent="-228571"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sify_white_plain"/>
          <p:cNvPicPr>
            <a:picLocks noChangeAspect="1" noChangeArrowheads="1"/>
          </p:cNvPicPr>
          <p:nvPr/>
        </p:nvPicPr>
        <p:blipFill>
          <a:blip r:embed="rId18" cstate="print"/>
          <a:srcRect/>
          <a:stretch>
            <a:fillRect/>
          </a:stretch>
        </p:blipFill>
        <p:spPr bwMode="auto">
          <a:xfrm>
            <a:off x="2" y="1"/>
            <a:ext cx="9140825" cy="5144691"/>
          </a:xfrm>
          <a:prstGeom prst="rect">
            <a:avLst/>
          </a:prstGeom>
          <a:noFill/>
          <a:ln w="9525">
            <a:noFill/>
            <a:miter lim="800000"/>
            <a:headEnd/>
            <a:tailEnd/>
          </a:ln>
        </p:spPr>
      </p:pic>
      <p:sp>
        <p:nvSpPr>
          <p:cNvPr id="349187" name="Rectangle 3"/>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ct val="0"/>
              </a:spcBef>
              <a:spcAft>
                <a:spcPts val="0"/>
              </a:spcAft>
              <a:buFontTx/>
              <a:buNone/>
              <a:defRPr sz="1050" b="0">
                <a:latin typeface="Arial" charset="0"/>
              </a:defRPr>
            </a:lvl1pPr>
          </a:lstStyle>
          <a:p>
            <a:pPr>
              <a:defRPr/>
            </a:pPr>
            <a:fld id="{810FD005-3AE4-48F6-9336-EAB11FEFB310}" type="datetimeFigureOut">
              <a:rPr lang="en-US"/>
              <a:pPr>
                <a:defRPr/>
              </a:pPr>
              <a:t>4/14/2022</a:t>
            </a:fld>
            <a:endParaRPr lang="en-US" dirty="0"/>
          </a:p>
        </p:txBody>
      </p:sp>
      <p:sp>
        <p:nvSpPr>
          <p:cNvPr id="349188" name="Rectangle 4"/>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ct val="0"/>
              </a:spcBef>
              <a:spcAft>
                <a:spcPts val="0"/>
              </a:spcAft>
              <a:buFontTx/>
              <a:buNone/>
              <a:defRPr sz="1050" b="0">
                <a:latin typeface="Arial" charset="0"/>
              </a:defRPr>
            </a:lvl1pPr>
          </a:lstStyle>
          <a:p>
            <a:pPr>
              <a:defRPr/>
            </a:pPr>
            <a:endParaRPr lang="en-US" dirty="0"/>
          </a:p>
        </p:txBody>
      </p:sp>
      <p:sp>
        <p:nvSpPr>
          <p:cNvPr id="349189" name="Rectangle 5"/>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ct val="0"/>
              </a:spcBef>
              <a:spcAft>
                <a:spcPts val="0"/>
              </a:spcAft>
              <a:buFontTx/>
              <a:buNone/>
              <a:defRPr sz="1050" b="0">
                <a:latin typeface="Arial" charset="0"/>
              </a:defRPr>
            </a:lvl1pPr>
          </a:lstStyle>
          <a:p>
            <a:pPr>
              <a:defRPr/>
            </a:pPr>
            <a:fld id="{066F9EE3-8671-4A1F-813D-4DB90EB98A3D}" type="slidenum">
              <a:rPr lang="en-US"/>
              <a:pPr>
                <a:defRPr/>
              </a:pPr>
              <a:t>‹#›</a:t>
            </a:fld>
            <a:endParaRPr lang="en-US" dirty="0"/>
          </a:p>
        </p:txBody>
      </p:sp>
      <p:sp>
        <p:nvSpPr>
          <p:cNvPr id="1030" name="Rectangle 6"/>
          <p:cNvSpPr>
            <a:spLocks noGrp="1" noChangeArrowheads="1"/>
          </p:cNvSpPr>
          <p:nvPr>
            <p:ph type="title"/>
          </p:nvPr>
        </p:nvSpPr>
        <p:spPr bwMode="auto">
          <a:xfrm>
            <a:off x="457200" y="102394"/>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1031" name="Rectangle 7"/>
          <p:cNvSpPr>
            <a:spLocks noGrp="1" noChangeArrowheads="1"/>
          </p:cNvSpPr>
          <p:nvPr>
            <p:ph type="body" idx="1"/>
          </p:nvPr>
        </p:nvSpPr>
        <p:spPr bwMode="auto">
          <a:xfrm>
            <a:off x="457200" y="1771650"/>
            <a:ext cx="8229600" cy="2857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63282630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Lst>
  <p:transition/>
  <p:txStyles>
    <p:titleStyle>
      <a:lvl1pPr algn="l" rtl="0" eaLnBrk="1" fontAlgn="base" hangingPunct="1">
        <a:spcBef>
          <a:spcPct val="0"/>
        </a:spcBef>
        <a:spcAft>
          <a:spcPct val="0"/>
        </a:spcAft>
        <a:defRPr sz="2700" b="1">
          <a:solidFill>
            <a:schemeClr val="bg2">
              <a:lumMod val="50000"/>
            </a:schemeClr>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700" b="1">
          <a:solidFill>
            <a:schemeClr val="tx1"/>
          </a:solidFill>
          <a:latin typeface="TheSansOffice" pitchFamily="34" charset="0"/>
        </a:defRPr>
      </a:lvl2pPr>
      <a:lvl3pPr algn="l" rtl="0" eaLnBrk="1" fontAlgn="base" hangingPunct="1">
        <a:spcBef>
          <a:spcPct val="0"/>
        </a:spcBef>
        <a:spcAft>
          <a:spcPct val="0"/>
        </a:spcAft>
        <a:defRPr sz="2700" b="1">
          <a:solidFill>
            <a:schemeClr val="tx1"/>
          </a:solidFill>
          <a:latin typeface="TheSansOffice" pitchFamily="34" charset="0"/>
        </a:defRPr>
      </a:lvl3pPr>
      <a:lvl4pPr algn="l" rtl="0" eaLnBrk="1" fontAlgn="base" hangingPunct="1">
        <a:spcBef>
          <a:spcPct val="0"/>
        </a:spcBef>
        <a:spcAft>
          <a:spcPct val="0"/>
        </a:spcAft>
        <a:defRPr sz="2700" b="1">
          <a:solidFill>
            <a:schemeClr val="tx1"/>
          </a:solidFill>
          <a:latin typeface="TheSansOffice" pitchFamily="34" charset="0"/>
        </a:defRPr>
      </a:lvl4pPr>
      <a:lvl5pPr algn="l" rtl="0" eaLnBrk="1" fontAlgn="base" hangingPunct="1">
        <a:spcBef>
          <a:spcPct val="0"/>
        </a:spcBef>
        <a:spcAft>
          <a:spcPct val="0"/>
        </a:spcAft>
        <a:defRPr sz="2700" b="1">
          <a:solidFill>
            <a:schemeClr val="tx1"/>
          </a:solidFill>
          <a:latin typeface="TheSansOffice" pitchFamily="34" charset="0"/>
        </a:defRPr>
      </a:lvl5pPr>
      <a:lvl6pPr marL="342892" algn="l" rtl="0" eaLnBrk="1" fontAlgn="base" hangingPunct="1">
        <a:spcBef>
          <a:spcPct val="0"/>
        </a:spcBef>
        <a:spcAft>
          <a:spcPct val="0"/>
        </a:spcAft>
        <a:defRPr sz="2700" b="1">
          <a:solidFill>
            <a:schemeClr val="tx1"/>
          </a:solidFill>
          <a:latin typeface="TheSansOffice" pitchFamily="34" charset="0"/>
        </a:defRPr>
      </a:lvl6pPr>
      <a:lvl7pPr marL="685783" algn="l" rtl="0" eaLnBrk="1" fontAlgn="base" hangingPunct="1">
        <a:spcBef>
          <a:spcPct val="0"/>
        </a:spcBef>
        <a:spcAft>
          <a:spcPct val="0"/>
        </a:spcAft>
        <a:defRPr sz="2700" b="1">
          <a:solidFill>
            <a:schemeClr val="tx1"/>
          </a:solidFill>
          <a:latin typeface="TheSansOffice" pitchFamily="34" charset="0"/>
        </a:defRPr>
      </a:lvl7pPr>
      <a:lvl8pPr marL="1028675" algn="l" rtl="0" eaLnBrk="1" fontAlgn="base" hangingPunct="1">
        <a:spcBef>
          <a:spcPct val="0"/>
        </a:spcBef>
        <a:spcAft>
          <a:spcPct val="0"/>
        </a:spcAft>
        <a:defRPr sz="2700" b="1">
          <a:solidFill>
            <a:schemeClr val="tx1"/>
          </a:solidFill>
          <a:latin typeface="TheSansOffice" pitchFamily="34" charset="0"/>
        </a:defRPr>
      </a:lvl8pPr>
      <a:lvl9pPr marL="1371566" algn="l" rtl="0" eaLnBrk="1" fontAlgn="base" hangingPunct="1">
        <a:spcBef>
          <a:spcPct val="0"/>
        </a:spcBef>
        <a:spcAft>
          <a:spcPct val="0"/>
        </a:spcAft>
        <a:defRPr sz="2700" b="1">
          <a:solidFill>
            <a:schemeClr val="tx1"/>
          </a:solidFill>
          <a:latin typeface="TheSansOffice" pitchFamily="34" charset="0"/>
        </a:defRPr>
      </a:lvl9pPr>
    </p:titleStyle>
    <p:bodyStyle>
      <a:lvl1pPr marL="257168" indent="-257168" algn="l" rtl="0" eaLnBrk="1" fontAlgn="base" hangingPunct="1">
        <a:spcBef>
          <a:spcPct val="20000"/>
        </a:spcBef>
        <a:spcAft>
          <a:spcPct val="0"/>
        </a:spcAft>
        <a:buFont typeface="Wingdings" pitchFamily="2" charset="2"/>
        <a:buChar char="§"/>
        <a:defRPr sz="1800">
          <a:solidFill>
            <a:schemeClr val="bg2">
              <a:lumMod val="50000"/>
            </a:schemeClr>
          </a:solidFill>
          <a:latin typeface="Arial" panose="020B0604020202020204" pitchFamily="34" charset="0"/>
          <a:ea typeface="+mn-ea"/>
          <a:cs typeface="Arial" panose="020B0604020202020204" pitchFamily="34" charset="0"/>
        </a:defRPr>
      </a:lvl1pPr>
      <a:lvl2pPr marL="557199" indent="-214308" algn="l" rtl="0" eaLnBrk="1" fontAlgn="base" hangingPunct="1">
        <a:spcBef>
          <a:spcPct val="20000"/>
        </a:spcBef>
        <a:spcAft>
          <a:spcPct val="0"/>
        </a:spcAft>
        <a:buFont typeface="Wingdings" pitchFamily="2" charset="2"/>
        <a:buChar char="§"/>
        <a:defRPr sz="1500">
          <a:solidFill>
            <a:schemeClr val="bg2">
              <a:lumMod val="50000"/>
            </a:schemeClr>
          </a:solidFill>
          <a:latin typeface="Arial" panose="020B0604020202020204" pitchFamily="34" charset="0"/>
          <a:cs typeface="Arial" panose="020B0604020202020204" pitchFamily="34" charset="0"/>
        </a:defRPr>
      </a:lvl2pPr>
      <a:lvl3pPr marL="857228" indent="-171446" algn="l" rtl="0" eaLnBrk="1" fontAlgn="base" hangingPunct="1">
        <a:spcBef>
          <a:spcPct val="20000"/>
        </a:spcBef>
        <a:spcAft>
          <a:spcPct val="0"/>
        </a:spcAft>
        <a:buFont typeface="Wingdings" pitchFamily="2" charset="2"/>
        <a:buChar char="§"/>
        <a:defRPr sz="1800">
          <a:solidFill>
            <a:schemeClr val="bg2">
              <a:lumMod val="50000"/>
            </a:schemeClr>
          </a:solidFill>
          <a:latin typeface="Arial" panose="020B0604020202020204" pitchFamily="34" charset="0"/>
          <a:cs typeface="Arial" panose="020B0604020202020204" pitchFamily="34" charset="0"/>
        </a:defRPr>
      </a:lvl3pPr>
      <a:lvl4pPr marL="1200120" indent="-171446" algn="l" rtl="0" eaLnBrk="1" fontAlgn="base" hangingPunct="1">
        <a:spcBef>
          <a:spcPct val="20000"/>
        </a:spcBef>
        <a:spcAft>
          <a:spcPct val="0"/>
        </a:spcAft>
        <a:buFont typeface="Wingdings" pitchFamily="2" charset="2"/>
        <a:buChar char="§"/>
        <a:defRPr sz="1200">
          <a:solidFill>
            <a:schemeClr val="bg2">
              <a:lumMod val="50000"/>
            </a:schemeClr>
          </a:solidFill>
          <a:latin typeface="Arial" panose="020B0604020202020204" pitchFamily="34" charset="0"/>
          <a:cs typeface="Arial" panose="020B0604020202020204" pitchFamily="34" charset="0"/>
        </a:defRPr>
      </a:lvl4pPr>
      <a:lvl5pPr marL="1543012" indent="-171446" algn="l" rtl="0" eaLnBrk="1" fontAlgn="base" hangingPunct="1">
        <a:spcBef>
          <a:spcPct val="20000"/>
        </a:spcBef>
        <a:spcAft>
          <a:spcPct val="0"/>
        </a:spcAft>
        <a:buFont typeface="Wingdings" pitchFamily="2" charset="2"/>
        <a:buChar char="§"/>
        <a:defRPr sz="1200">
          <a:solidFill>
            <a:schemeClr val="bg2">
              <a:lumMod val="50000"/>
            </a:schemeClr>
          </a:solidFill>
          <a:latin typeface="Arial" panose="020B0604020202020204" pitchFamily="34" charset="0"/>
          <a:cs typeface="Arial" panose="020B0604020202020204" pitchFamily="34" charset="0"/>
        </a:defRPr>
      </a:lvl5pPr>
      <a:lvl6pPr marL="1885903" indent="-171446" algn="l" rtl="0" eaLnBrk="1" fontAlgn="base" hangingPunct="1">
        <a:spcBef>
          <a:spcPct val="20000"/>
        </a:spcBef>
        <a:spcAft>
          <a:spcPct val="0"/>
        </a:spcAft>
        <a:buFont typeface="Wingdings" pitchFamily="2" charset="2"/>
        <a:buChar char="§"/>
        <a:defRPr sz="1200">
          <a:solidFill>
            <a:schemeClr val="tx1"/>
          </a:solidFill>
          <a:latin typeface="+mn-lt"/>
        </a:defRPr>
      </a:lvl6pPr>
      <a:lvl7pPr marL="2228795" indent="-171446" algn="l" rtl="0" eaLnBrk="1" fontAlgn="base" hangingPunct="1">
        <a:spcBef>
          <a:spcPct val="20000"/>
        </a:spcBef>
        <a:spcAft>
          <a:spcPct val="0"/>
        </a:spcAft>
        <a:buFont typeface="Wingdings" pitchFamily="2" charset="2"/>
        <a:buChar char="§"/>
        <a:defRPr sz="1200">
          <a:solidFill>
            <a:schemeClr val="tx1"/>
          </a:solidFill>
          <a:latin typeface="+mn-lt"/>
        </a:defRPr>
      </a:lvl7pPr>
      <a:lvl8pPr marL="2571686" indent="-171446" algn="l" rtl="0" eaLnBrk="1" fontAlgn="base" hangingPunct="1">
        <a:spcBef>
          <a:spcPct val="20000"/>
        </a:spcBef>
        <a:spcAft>
          <a:spcPct val="0"/>
        </a:spcAft>
        <a:buFont typeface="Wingdings" pitchFamily="2" charset="2"/>
        <a:buChar char="§"/>
        <a:defRPr sz="1200">
          <a:solidFill>
            <a:schemeClr val="tx1"/>
          </a:solidFill>
          <a:latin typeface="+mn-lt"/>
        </a:defRPr>
      </a:lvl8pPr>
      <a:lvl9pPr marL="2914577" indent="-171446" algn="l" rtl="0" eaLnBrk="1" fontAlgn="base" hangingPunct="1">
        <a:spcBef>
          <a:spcPct val="20000"/>
        </a:spcBef>
        <a:spcAft>
          <a:spcPct val="0"/>
        </a:spcAft>
        <a:buFont typeface="Wingdings" pitchFamily="2" charset="2"/>
        <a:buChar char="§"/>
        <a:defRPr sz="12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sify_white_plain"/>
          <p:cNvPicPr>
            <a:picLocks noChangeAspect="1" noChangeArrowheads="1"/>
          </p:cNvPicPr>
          <p:nvPr/>
        </p:nvPicPr>
        <p:blipFill>
          <a:blip r:embed="rId16" cstate="print"/>
          <a:srcRect/>
          <a:stretch>
            <a:fillRect/>
          </a:stretch>
        </p:blipFill>
        <p:spPr bwMode="auto">
          <a:xfrm>
            <a:off x="2" y="1"/>
            <a:ext cx="9140825" cy="5144691"/>
          </a:xfrm>
          <a:prstGeom prst="rect">
            <a:avLst/>
          </a:prstGeom>
          <a:noFill/>
          <a:ln w="9525">
            <a:noFill/>
            <a:miter lim="800000"/>
            <a:headEnd/>
            <a:tailEnd/>
          </a:ln>
        </p:spPr>
      </p:pic>
      <p:sp>
        <p:nvSpPr>
          <p:cNvPr id="349187" name="Rectangle 3"/>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ct val="0"/>
              </a:spcBef>
              <a:spcAft>
                <a:spcPts val="0"/>
              </a:spcAft>
              <a:buFontTx/>
              <a:buNone/>
              <a:defRPr sz="1050" b="0">
                <a:latin typeface="Arial" charset="0"/>
              </a:defRPr>
            </a:lvl1pPr>
          </a:lstStyle>
          <a:p>
            <a:pPr defTabSz="914264">
              <a:defRPr/>
            </a:pPr>
            <a:fld id="{810FD005-3AE4-48F6-9336-EAB11FEFB310}" type="datetimeFigureOut">
              <a:rPr lang="en-US" smtClean="0">
                <a:solidFill>
                  <a:srgbClr val="606A74"/>
                </a:solidFill>
              </a:rPr>
              <a:pPr defTabSz="914264">
                <a:defRPr/>
              </a:pPr>
              <a:t>4/14/2022</a:t>
            </a:fld>
            <a:endParaRPr lang="en-US" dirty="0">
              <a:solidFill>
                <a:srgbClr val="606A74"/>
              </a:solidFill>
            </a:endParaRPr>
          </a:p>
        </p:txBody>
      </p:sp>
      <p:sp>
        <p:nvSpPr>
          <p:cNvPr id="349188" name="Rectangle 4"/>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ct val="0"/>
              </a:spcBef>
              <a:spcAft>
                <a:spcPts val="0"/>
              </a:spcAft>
              <a:buFontTx/>
              <a:buNone/>
              <a:defRPr sz="1050" b="0">
                <a:latin typeface="Arial" charset="0"/>
              </a:defRPr>
            </a:lvl1pPr>
          </a:lstStyle>
          <a:p>
            <a:pPr defTabSz="914264">
              <a:defRPr/>
            </a:pPr>
            <a:endParaRPr lang="en-US" dirty="0">
              <a:solidFill>
                <a:srgbClr val="606A74"/>
              </a:solidFill>
            </a:endParaRPr>
          </a:p>
        </p:txBody>
      </p:sp>
      <p:sp>
        <p:nvSpPr>
          <p:cNvPr id="349189" name="Rectangle 5"/>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ct val="0"/>
              </a:spcBef>
              <a:spcAft>
                <a:spcPts val="0"/>
              </a:spcAft>
              <a:buFontTx/>
              <a:buNone/>
              <a:defRPr sz="1050" b="0">
                <a:latin typeface="Arial" charset="0"/>
              </a:defRPr>
            </a:lvl1pPr>
          </a:lstStyle>
          <a:p>
            <a:pPr defTabSz="914264">
              <a:defRPr/>
            </a:pPr>
            <a:fld id="{066F9EE3-8671-4A1F-813D-4DB90EB98A3D}" type="slidenum">
              <a:rPr lang="en-US" smtClean="0">
                <a:solidFill>
                  <a:srgbClr val="606A74"/>
                </a:solidFill>
              </a:rPr>
              <a:pPr defTabSz="914264">
                <a:defRPr/>
              </a:pPr>
              <a:t>‹#›</a:t>
            </a:fld>
            <a:endParaRPr lang="en-US" dirty="0">
              <a:solidFill>
                <a:srgbClr val="606A74"/>
              </a:solidFill>
            </a:endParaRPr>
          </a:p>
        </p:txBody>
      </p:sp>
      <p:sp>
        <p:nvSpPr>
          <p:cNvPr id="1030" name="Rectangle 6"/>
          <p:cNvSpPr>
            <a:spLocks noGrp="1" noChangeArrowheads="1"/>
          </p:cNvSpPr>
          <p:nvPr>
            <p:ph type="title"/>
          </p:nvPr>
        </p:nvSpPr>
        <p:spPr bwMode="auto">
          <a:xfrm>
            <a:off x="457200" y="102394"/>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1031" name="Rectangle 7"/>
          <p:cNvSpPr>
            <a:spLocks noGrp="1" noChangeArrowheads="1"/>
          </p:cNvSpPr>
          <p:nvPr>
            <p:ph type="body" idx="1"/>
          </p:nvPr>
        </p:nvSpPr>
        <p:spPr bwMode="auto">
          <a:xfrm>
            <a:off x="457200" y="1771650"/>
            <a:ext cx="8229600" cy="2857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90066247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ransition/>
  <p:txStyles>
    <p:titleStyle>
      <a:lvl1pPr algn="l" rtl="0" eaLnBrk="1" fontAlgn="base" hangingPunct="1">
        <a:spcBef>
          <a:spcPct val="0"/>
        </a:spcBef>
        <a:spcAft>
          <a:spcPct val="0"/>
        </a:spcAft>
        <a:defRPr sz="2700" b="1">
          <a:solidFill>
            <a:schemeClr val="bg2">
              <a:lumMod val="50000"/>
            </a:schemeClr>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700" b="1">
          <a:solidFill>
            <a:schemeClr val="tx1"/>
          </a:solidFill>
          <a:latin typeface="TheSansOffice" pitchFamily="34" charset="0"/>
        </a:defRPr>
      </a:lvl2pPr>
      <a:lvl3pPr algn="l" rtl="0" eaLnBrk="1" fontAlgn="base" hangingPunct="1">
        <a:spcBef>
          <a:spcPct val="0"/>
        </a:spcBef>
        <a:spcAft>
          <a:spcPct val="0"/>
        </a:spcAft>
        <a:defRPr sz="2700" b="1">
          <a:solidFill>
            <a:schemeClr val="tx1"/>
          </a:solidFill>
          <a:latin typeface="TheSansOffice" pitchFamily="34" charset="0"/>
        </a:defRPr>
      </a:lvl3pPr>
      <a:lvl4pPr algn="l" rtl="0" eaLnBrk="1" fontAlgn="base" hangingPunct="1">
        <a:spcBef>
          <a:spcPct val="0"/>
        </a:spcBef>
        <a:spcAft>
          <a:spcPct val="0"/>
        </a:spcAft>
        <a:defRPr sz="2700" b="1">
          <a:solidFill>
            <a:schemeClr val="tx1"/>
          </a:solidFill>
          <a:latin typeface="TheSansOffice" pitchFamily="34" charset="0"/>
        </a:defRPr>
      </a:lvl4pPr>
      <a:lvl5pPr algn="l" rtl="0" eaLnBrk="1" fontAlgn="base" hangingPunct="1">
        <a:spcBef>
          <a:spcPct val="0"/>
        </a:spcBef>
        <a:spcAft>
          <a:spcPct val="0"/>
        </a:spcAft>
        <a:defRPr sz="2700" b="1">
          <a:solidFill>
            <a:schemeClr val="tx1"/>
          </a:solidFill>
          <a:latin typeface="TheSansOffice" pitchFamily="34" charset="0"/>
        </a:defRPr>
      </a:lvl5pPr>
      <a:lvl6pPr marL="342892" algn="l" rtl="0" eaLnBrk="1" fontAlgn="base" hangingPunct="1">
        <a:spcBef>
          <a:spcPct val="0"/>
        </a:spcBef>
        <a:spcAft>
          <a:spcPct val="0"/>
        </a:spcAft>
        <a:defRPr sz="2700" b="1">
          <a:solidFill>
            <a:schemeClr val="tx1"/>
          </a:solidFill>
          <a:latin typeface="TheSansOffice" pitchFamily="34" charset="0"/>
        </a:defRPr>
      </a:lvl6pPr>
      <a:lvl7pPr marL="685783" algn="l" rtl="0" eaLnBrk="1" fontAlgn="base" hangingPunct="1">
        <a:spcBef>
          <a:spcPct val="0"/>
        </a:spcBef>
        <a:spcAft>
          <a:spcPct val="0"/>
        </a:spcAft>
        <a:defRPr sz="2700" b="1">
          <a:solidFill>
            <a:schemeClr val="tx1"/>
          </a:solidFill>
          <a:latin typeface="TheSansOffice" pitchFamily="34" charset="0"/>
        </a:defRPr>
      </a:lvl7pPr>
      <a:lvl8pPr marL="1028675" algn="l" rtl="0" eaLnBrk="1" fontAlgn="base" hangingPunct="1">
        <a:spcBef>
          <a:spcPct val="0"/>
        </a:spcBef>
        <a:spcAft>
          <a:spcPct val="0"/>
        </a:spcAft>
        <a:defRPr sz="2700" b="1">
          <a:solidFill>
            <a:schemeClr val="tx1"/>
          </a:solidFill>
          <a:latin typeface="TheSansOffice" pitchFamily="34" charset="0"/>
        </a:defRPr>
      </a:lvl8pPr>
      <a:lvl9pPr marL="1371566" algn="l" rtl="0" eaLnBrk="1" fontAlgn="base" hangingPunct="1">
        <a:spcBef>
          <a:spcPct val="0"/>
        </a:spcBef>
        <a:spcAft>
          <a:spcPct val="0"/>
        </a:spcAft>
        <a:defRPr sz="2700" b="1">
          <a:solidFill>
            <a:schemeClr val="tx1"/>
          </a:solidFill>
          <a:latin typeface="TheSansOffice" pitchFamily="34" charset="0"/>
        </a:defRPr>
      </a:lvl9pPr>
    </p:titleStyle>
    <p:bodyStyle>
      <a:lvl1pPr marL="257168" indent="-257168" algn="l" rtl="0" eaLnBrk="1" fontAlgn="base" hangingPunct="1">
        <a:spcBef>
          <a:spcPct val="20000"/>
        </a:spcBef>
        <a:spcAft>
          <a:spcPct val="0"/>
        </a:spcAft>
        <a:buFont typeface="Wingdings" pitchFamily="2" charset="2"/>
        <a:buChar char="§"/>
        <a:defRPr sz="1800">
          <a:solidFill>
            <a:schemeClr val="bg2">
              <a:lumMod val="50000"/>
            </a:schemeClr>
          </a:solidFill>
          <a:latin typeface="Arial" panose="020B0604020202020204" pitchFamily="34" charset="0"/>
          <a:ea typeface="+mn-ea"/>
          <a:cs typeface="Arial" panose="020B0604020202020204" pitchFamily="34" charset="0"/>
        </a:defRPr>
      </a:lvl1pPr>
      <a:lvl2pPr marL="557199" indent="-214308" algn="l" rtl="0" eaLnBrk="1" fontAlgn="base" hangingPunct="1">
        <a:spcBef>
          <a:spcPct val="20000"/>
        </a:spcBef>
        <a:spcAft>
          <a:spcPct val="0"/>
        </a:spcAft>
        <a:buFont typeface="Wingdings" pitchFamily="2" charset="2"/>
        <a:buChar char="§"/>
        <a:defRPr sz="1500">
          <a:solidFill>
            <a:schemeClr val="bg2">
              <a:lumMod val="50000"/>
            </a:schemeClr>
          </a:solidFill>
          <a:latin typeface="Arial" panose="020B0604020202020204" pitchFamily="34" charset="0"/>
          <a:cs typeface="Arial" panose="020B0604020202020204" pitchFamily="34" charset="0"/>
        </a:defRPr>
      </a:lvl2pPr>
      <a:lvl3pPr marL="857228" indent="-171446" algn="l" rtl="0" eaLnBrk="1" fontAlgn="base" hangingPunct="1">
        <a:spcBef>
          <a:spcPct val="20000"/>
        </a:spcBef>
        <a:spcAft>
          <a:spcPct val="0"/>
        </a:spcAft>
        <a:buFont typeface="Wingdings" pitchFamily="2" charset="2"/>
        <a:buChar char="§"/>
        <a:defRPr sz="1800">
          <a:solidFill>
            <a:schemeClr val="bg2">
              <a:lumMod val="50000"/>
            </a:schemeClr>
          </a:solidFill>
          <a:latin typeface="Arial" panose="020B0604020202020204" pitchFamily="34" charset="0"/>
          <a:cs typeface="Arial" panose="020B0604020202020204" pitchFamily="34" charset="0"/>
        </a:defRPr>
      </a:lvl3pPr>
      <a:lvl4pPr marL="1200120" indent="-171446" algn="l" rtl="0" eaLnBrk="1" fontAlgn="base" hangingPunct="1">
        <a:spcBef>
          <a:spcPct val="20000"/>
        </a:spcBef>
        <a:spcAft>
          <a:spcPct val="0"/>
        </a:spcAft>
        <a:buFont typeface="Wingdings" pitchFamily="2" charset="2"/>
        <a:buChar char="§"/>
        <a:defRPr sz="1200">
          <a:solidFill>
            <a:schemeClr val="bg2">
              <a:lumMod val="50000"/>
            </a:schemeClr>
          </a:solidFill>
          <a:latin typeface="Arial" panose="020B0604020202020204" pitchFamily="34" charset="0"/>
          <a:cs typeface="Arial" panose="020B0604020202020204" pitchFamily="34" charset="0"/>
        </a:defRPr>
      </a:lvl4pPr>
      <a:lvl5pPr marL="1543012" indent="-171446" algn="l" rtl="0" eaLnBrk="1" fontAlgn="base" hangingPunct="1">
        <a:spcBef>
          <a:spcPct val="20000"/>
        </a:spcBef>
        <a:spcAft>
          <a:spcPct val="0"/>
        </a:spcAft>
        <a:buFont typeface="Wingdings" pitchFamily="2" charset="2"/>
        <a:buChar char="§"/>
        <a:defRPr sz="1200">
          <a:solidFill>
            <a:schemeClr val="bg2">
              <a:lumMod val="50000"/>
            </a:schemeClr>
          </a:solidFill>
          <a:latin typeface="Arial" panose="020B0604020202020204" pitchFamily="34" charset="0"/>
          <a:cs typeface="Arial" panose="020B0604020202020204" pitchFamily="34" charset="0"/>
        </a:defRPr>
      </a:lvl5pPr>
      <a:lvl6pPr marL="1885903" indent="-171446" algn="l" rtl="0" eaLnBrk="1" fontAlgn="base" hangingPunct="1">
        <a:spcBef>
          <a:spcPct val="20000"/>
        </a:spcBef>
        <a:spcAft>
          <a:spcPct val="0"/>
        </a:spcAft>
        <a:buFont typeface="Wingdings" pitchFamily="2" charset="2"/>
        <a:buChar char="§"/>
        <a:defRPr sz="1200">
          <a:solidFill>
            <a:schemeClr val="tx1"/>
          </a:solidFill>
          <a:latin typeface="+mn-lt"/>
        </a:defRPr>
      </a:lvl6pPr>
      <a:lvl7pPr marL="2228795" indent="-171446" algn="l" rtl="0" eaLnBrk="1" fontAlgn="base" hangingPunct="1">
        <a:spcBef>
          <a:spcPct val="20000"/>
        </a:spcBef>
        <a:spcAft>
          <a:spcPct val="0"/>
        </a:spcAft>
        <a:buFont typeface="Wingdings" pitchFamily="2" charset="2"/>
        <a:buChar char="§"/>
        <a:defRPr sz="1200">
          <a:solidFill>
            <a:schemeClr val="tx1"/>
          </a:solidFill>
          <a:latin typeface="+mn-lt"/>
        </a:defRPr>
      </a:lvl7pPr>
      <a:lvl8pPr marL="2571686" indent="-171446" algn="l" rtl="0" eaLnBrk="1" fontAlgn="base" hangingPunct="1">
        <a:spcBef>
          <a:spcPct val="20000"/>
        </a:spcBef>
        <a:spcAft>
          <a:spcPct val="0"/>
        </a:spcAft>
        <a:buFont typeface="Wingdings" pitchFamily="2" charset="2"/>
        <a:buChar char="§"/>
        <a:defRPr sz="1200">
          <a:solidFill>
            <a:schemeClr val="tx1"/>
          </a:solidFill>
          <a:latin typeface="+mn-lt"/>
        </a:defRPr>
      </a:lvl8pPr>
      <a:lvl9pPr marL="2914577" indent="-171446" algn="l" rtl="0" eaLnBrk="1" fontAlgn="base" hangingPunct="1">
        <a:spcBef>
          <a:spcPct val="20000"/>
        </a:spcBef>
        <a:spcAft>
          <a:spcPct val="0"/>
        </a:spcAft>
        <a:buFont typeface="Wingdings" pitchFamily="2" charset="2"/>
        <a:buChar char="§"/>
        <a:defRPr sz="12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sify_white_plain"/>
          <p:cNvPicPr>
            <a:picLocks noChangeAspect="1" noChangeArrowheads="1"/>
          </p:cNvPicPr>
          <p:nvPr/>
        </p:nvPicPr>
        <p:blipFill>
          <a:blip r:embed="rId18" cstate="print"/>
          <a:srcRect/>
          <a:stretch>
            <a:fillRect/>
          </a:stretch>
        </p:blipFill>
        <p:spPr bwMode="auto">
          <a:xfrm>
            <a:off x="1" y="0"/>
            <a:ext cx="9140825" cy="5144691"/>
          </a:xfrm>
          <a:prstGeom prst="rect">
            <a:avLst/>
          </a:prstGeom>
          <a:noFill/>
          <a:ln w="9525">
            <a:noFill/>
            <a:miter lim="800000"/>
            <a:headEnd/>
            <a:tailEnd/>
          </a:ln>
        </p:spPr>
      </p:pic>
      <p:sp>
        <p:nvSpPr>
          <p:cNvPr id="349187" name="Rectangle 3"/>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ct val="0"/>
              </a:spcBef>
              <a:spcAft>
                <a:spcPts val="0"/>
              </a:spcAft>
              <a:buFontTx/>
              <a:buNone/>
              <a:defRPr sz="1050" b="0">
                <a:latin typeface="Arial" charset="0"/>
              </a:defRPr>
            </a:lvl1pPr>
          </a:lstStyle>
          <a:p>
            <a:pPr>
              <a:defRPr/>
            </a:pPr>
            <a:fld id="{810FD005-3AE4-48F6-9336-EAB11FEFB310}" type="datetimeFigureOut">
              <a:rPr lang="en-US"/>
              <a:pPr>
                <a:defRPr/>
              </a:pPr>
              <a:t>4/14/2022</a:t>
            </a:fld>
            <a:endParaRPr lang="en-US" dirty="0"/>
          </a:p>
        </p:txBody>
      </p:sp>
      <p:sp>
        <p:nvSpPr>
          <p:cNvPr id="349188" name="Rectangle 4"/>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ct val="0"/>
              </a:spcBef>
              <a:spcAft>
                <a:spcPts val="0"/>
              </a:spcAft>
              <a:buFontTx/>
              <a:buNone/>
              <a:defRPr sz="1050" b="0">
                <a:latin typeface="Arial" charset="0"/>
              </a:defRPr>
            </a:lvl1pPr>
          </a:lstStyle>
          <a:p>
            <a:pPr>
              <a:defRPr/>
            </a:pPr>
            <a:endParaRPr lang="en-US" dirty="0"/>
          </a:p>
        </p:txBody>
      </p:sp>
      <p:sp>
        <p:nvSpPr>
          <p:cNvPr id="349189" name="Rectangle 5"/>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ct val="0"/>
              </a:spcBef>
              <a:spcAft>
                <a:spcPts val="0"/>
              </a:spcAft>
              <a:buFontTx/>
              <a:buNone/>
              <a:defRPr sz="1050" b="0">
                <a:latin typeface="Arial" charset="0"/>
              </a:defRPr>
            </a:lvl1pPr>
          </a:lstStyle>
          <a:p>
            <a:pPr>
              <a:defRPr/>
            </a:pPr>
            <a:fld id="{066F9EE3-8671-4A1F-813D-4DB90EB98A3D}" type="slidenum">
              <a:rPr lang="en-US"/>
              <a:pPr>
                <a:defRPr/>
              </a:pPr>
              <a:t>‹#›</a:t>
            </a:fld>
            <a:endParaRPr lang="en-US" dirty="0"/>
          </a:p>
        </p:txBody>
      </p:sp>
      <p:sp>
        <p:nvSpPr>
          <p:cNvPr id="1030" name="Rectangle 6"/>
          <p:cNvSpPr>
            <a:spLocks noGrp="1" noChangeArrowheads="1"/>
          </p:cNvSpPr>
          <p:nvPr>
            <p:ph type="title"/>
          </p:nvPr>
        </p:nvSpPr>
        <p:spPr bwMode="auto">
          <a:xfrm>
            <a:off x="457200" y="102394"/>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1031" name="Rectangle 7"/>
          <p:cNvSpPr>
            <a:spLocks noGrp="1" noChangeArrowheads="1"/>
          </p:cNvSpPr>
          <p:nvPr>
            <p:ph type="body" idx="1"/>
          </p:nvPr>
        </p:nvSpPr>
        <p:spPr bwMode="auto">
          <a:xfrm>
            <a:off x="457200" y="1771650"/>
            <a:ext cx="8229600" cy="2857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46727392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Lst>
  <p:transition/>
  <p:txStyles>
    <p:titleStyle>
      <a:lvl1pPr algn="l" rtl="0" eaLnBrk="1" fontAlgn="base" hangingPunct="1">
        <a:spcBef>
          <a:spcPct val="0"/>
        </a:spcBef>
        <a:spcAft>
          <a:spcPct val="0"/>
        </a:spcAft>
        <a:defRPr sz="2700" b="1">
          <a:solidFill>
            <a:schemeClr val="bg2">
              <a:lumMod val="50000"/>
            </a:schemeClr>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700" b="1">
          <a:solidFill>
            <a:schemeClr val="tx1"/>
          </a:solidFill>
          <a:latin typeface="TheSansOffice" pitchFamily="34" charset="0"/>
        </a:defRPr>
      </a:lvl2pPr>
      <a:lvl3pPr algn="l" rtl="0" eaLnBrk="1" fontAlgn="base" hangingPunct="1">
        <a:spcBef>
          <a:spcPct val="0"/>
        </a:spcBef>
        <a:spcAft>
          <a:spcPct val="0"/>
        </a:spcAft>
        <a:defRPr sz="2700" b="1">
          <a:solidFill>
            <a:schemeClr val="tx1"/>
          </a:solidFill>
          <a:latin typeface="TheSansOffice" pitchFamily="34" charset="0"/>
        </a:defRPr>
      </a:lvl3pPr>
      <a:lvl4pPr algn="l" rtl="0" eaLnBrk="1" fontAlgn="base" hangingPunct="1">
        <a:spcBef>
          <a:spcPct val="0"/>
        </a:spcBef>
        <a:spcAft>
          <a:spcPct val="0"/>
        </a:spcAft>
        <a:defRPr sz="2700" b="1">
          <a:solidFill>
            <a:schemeClr val="tx1"/>
          </a:solidFill>
          <a:latin typeface="TheSansOffice" pitchFamily="34" charset="0"/>
        </a:defRPr>
      </a:lvl4pPr>
      <a:lvl5pPr algn="l" rtl="0" eaLnBrk="1" fontAlgn="base" hangingPunct="1">
        <a:spcBef>
          <a:spcPct val="0"/>
        </a:spcBef>
        <a:spcAft>
          <a:spcPct val="0"/>
        </a:spcAft>
        <a:defRPr sz="2700" b="1">
          <a:solidFill>
            <a:schemeClr val="tx1"/>
          </a:solidFill>
          <a:latin typeface="TheSansOffice" pitchFamily="34" charset="0"/>
        </a:defRPr>
      </a:lvl5pPr>
      <a:lvl6pPr marL="342900" algn="l" rtl="0" eaLnBrk="1" fontAlgn="base" hangingPunct="1">
        <a:spcBef>
          <a:spcPct val="0"/>
        </a:spcBef>
        <a:spcAft>
          <a:spcPct val="0"/>
        </a:spcAft>
        <a:defRPr sz="2700" b="1">
          <a:solidFill>
            <a:schemeClr val="tx1"/>
          </a:solidFill>
          <a:latin typeface="TheSansOffice" pitchFamily="34" charset="0"/>
        </a:defRPr>
      </a:lvl6pPr>
      <a:lvl7pPr marL="685800" algn="l" rtl="0" eaLnBrk="1" fontAlgn="base" hangingPunct="1">
        <a:spcBef>
          <a:spcPct val="0"/>
        </a:spcBef>
        <a:spcAft>
          <a:spcPct val="0"/>
        </a:spcAft>
        <a:defRPr sz="2700" b="1">
          <a:solidFill>
            <a:schemeClr val="tx1"/>
          </a:solidFill>
          <a:latin typeface="TheSansOffice" pitchFamily="34" charset="0"/>
        </a:defRPr>
      </a:lvl7pPr>
      <a:lvl8pPr marL="1028700" algn="l" rtl="0" eaLnBrk="1" fontAlgn="base" hangingPunct="1">
        <a:spcBef>
          <a:spcPct val="0"/>
        </a:spcBef>
        <a:spcAft>
          <a:spcPct val="0"/>
        </a:spcAft>
        <a:defRPr sz="2700" b="1">
          <a:solidFill>
            <a:schemeClr val="tx1"/>
          </a:solidFill>
          <a:latin typeface="TheSansOffice" pitchFamily="34" charset="0"/>
        </a:defRPr>
      </a:lvl8pPr>
      <a:lvl9pPr marL="1371600" algn="l" rtl="0" eaLnBrk="1" fontAlgn="base" hangingPunct="1">
        <a:spcBef>
          <a:spcPct val="0"/>
        </a:spcBef>
        <a:spcAft>
          <a:spcPct val="0"/>
        </a:spcAft>
        <a:defRPr sz="2700" b="1">
          <a:solidFill>
            <a:schemeClr val="tx1"/>
          </a:solidFill>
          <a:latin typeface="TheSansOffice" pitchFamily="34" charset="0"/>
        </a:defRPr>
      </a:lvl9pPr>
    </p:titleStyle>
    <p:bodyStyle>
      <a:lvl1pPr marL="257175" indent="-257175" algn="l" rtl="0" eaLnBrk="1" fontAlgn="base" hangingPunct="1">
        <a:spcBef>
          <a:spcPct val="20000"/>
        </a:spcBef>
        <a:spcAft>
          <a:spcPct val="0"/>
        </a:spcAft>
        <a:buFont typeface="Wingdings" pitchFamily="2" charset="2"/>
        <a:buChar char="§"/>
        <a:defRPr sz="1800">
          <a:solidFill>
            <a:schemeClr val="bg2">
              <a:lumMod val="50000"/>
            </a:schemeClr>
          </a:solidFill>
          <a:latin typeface="Arial" panose="020B0604020202020204" pitchFamily="34" charset="0"/>
          <a:ea typeface="+mn-ea"/>
          <a:cs typeface="Arial" panose="020B0604020202020204" pitchFamily="34" charset="0"/>
        </a:defRPr>
      </a:lvl1pPr>
      <a:lvl2pPr marL="557213" indent="-214313" algn="l" rtl="0" eaLnBrk="1" fontAlgn="base" hangingPunct="1">
        <a:spcBef>
          <a:spcPct val="20000"/>
        </a:spcBef>
        <a:spcAft>
          <a:spcPct val="0"/>
        </a:spcAft>
        <a:buFont typeface="Wingdings" pitchFamily="2" charset="2"/>
        <a:buChar char="§"/>
        <a:defRPr sz="1500">
          <a:solidFill>
            <a:schemeClr val="bg2">
              <a:lumMod val="50000"/>
            </a:schemeClr>
          </a:solidFill>
          <a:latin typeface="Arial" panose="020B0604020202020204" pitchFamily="34" charset="0"/>
          <a:cs typeface="Arial" panose="020B0604020202020204" pitchFamily="34" charset="0"/>
        </a:defRPr>
      </a:lvl2pPr>
      <a:lvl3pPr marL="857250" indent="-171450" algn="l" rtl="0" eaLnBrk="1" fontAlgn="base" hangingPunct="1">
        <a:spcBef>
          <a:spcPct val="20000"/>
        </a:spcBef>
        <a:spcAft>
          <a:spcPct val="0"/>
        </a:spcAft>
        <a:buFont typeface="Wingdings" pitchFamily="2" charset="2"/>
        <a:buChar char="§"/>
        <a:defRPr sz="1800">
          <a:solidFill>
            <a:schemeClr val="bg2">
              <a:lumMod val="50000"/>
            </a:schemeClr>
          </a:solidFill>
          <a:latin typeface="Arial" panose="020B0604020202020204" pitchFamily="34" charset="0"/>
          <a:cs typeface="Arial" panose="020B0604020202020204" pitchFamily="34" charset="0"/>
        </a:defRPr>
      </a:lvl3pPr>
      <a:lvl4pPr marL="1200150" indent="-171450" algn="l" rtl="0" eaLnBrk="1" fontAlgn="base" hangingPunct="1">
        <a:spcBef>
          <a:spcPct val="20000"/>
        </a:spcBef>
        <a:spcAft>
          <a:spcPct val="0"/>
        </a:spcAft>
        <a:buFont typeface="Wingdings" pitchFamily="2" charset="2"/>
        <a:buChar char="§"/>
        <a:defRPr sz="1200">
          <a:solidFill>
            <a:schemeClr val="bg2">
              <a:lumMod val="50000"/>
            </a:schemeClr>
          </a:solidFill>
          <a:latin typeface="Arial" panose="020B0604020202020204" pitchFamily="34" charset="0"/>
          <a:cs typeface="Arial" panose="020B0604020202020204" pitchFamily="34" charset="0"/>
        </a:defRPr>
      </a:lvl4pPr>
      <a:lvl5pPr marL="1543050" indent="-171450" algn="l" rtl="0" eaLnBrk="1" fontAlgn="base" hangingPunct="1">
        <a:spcBef>
          <a:spcPct val="20000"/>
        </a:spcBef>
        <a:spcAft>
          <a:spcPct val="0"/>
        </a:spcAft>
        <a:buFont typeface="Wingdings" pitchFamily="2" charset="2"/>
        <a:buChar char="§"/>
        <a:defRPr sz="1200">
          <a:solidFill>
            <a:schemeClr val="bg2">
              <a:lumMod val="50000"/>
            </a:schemeClr>
          </a:solidFill>
          <a:latin typeface="Arial" panose="020B0604020202020204" pitchFamily="34" charset="0"/>
          <a:cs typeface="Arial" panose="020B0604020202020204" pitchFamily="34" charset="0"/>
        </a:defRPr>
      </a:lvl5pPr>
      <a:lvl6pPr marL="1885950" indent="-171450" algn="l" rtl="0" eaLnBrk="1" fontAlgn="base" hangingPunct="1">
        <a:spcBef>
          <a:spcPct val="20000"/>
        </a:spcBef>
        <a:spcAft>
          <a:spcPct val="0"/>
        </a:spcAft>
        <a:buFont typeface="Wingdings" pitchFamily="2" charset="2"/>
        <a:buChar char="§"/>
        <a:defRPr sz="1200">
          <a:solidFill>
            <a:schemeClr val="tx1"/>
          </a:solidFill>
          <a:latin typeface="+mn-lt"/>
        </a:defRPr>
      </a:lvl6pPr>
      <a:lvl7pPr marL="2228850" indent="-171450" algn="l" rtl="0" eaLnBrk="1" fontAlgn="base" hangingPunct="1">
        <a:spcBef>
          <a:spcPct val="20000"/>
        </a:spcBef>
        <a:spcAft>
          <a:spcPct val="0"/>
        </a:spcAft>
        <a:buFont typeface="Wingdings" pitchFamily="2" charset="2"/>
        <a:buChar char="§"/>
        <a:defRPr sz="1200">
          <a:solidFill>
            <a:schemeClr val="tx1"/>
          </a:solidFill>
          <a:latin typeface="+mn-lt"/>
        </a:defRPr>
      </a:lvl7pPr>
      <a:lvl8pPr marL="2571750" indent="-171450" algn="l" rtl="0" eaLnBrk="1" fontAlgn="base" hangingPunct="1">
        <a:spcBef>
          <a:spcPct val="20000"/>
        </a:spcBef>
        <a:spcAft>
          <a:spcPct val="0"/>
        </a:spcAft>
        <a:buFont typeface="Wingdings" pitchFamily="2" charset="2"/>
        <a:buChar char="§"/>
        <a:defRPr sz="1200">
          <a:solidFill>
            <a:schemeClr val="tx1"/>
          </a:solidFill>
          <a:latin typeface="+mn-lt"/>
        </a:defRPr>
      </a:lvl8pPr>
      <a:lvl9pPr marL="2914650" indent="-171450" algn="l" rtl="0" eaLnBrk="1" fontAlgn="base" hangingPunct="1">
        <a:spcBef>
          <a:spcPct val="20000"/>
        </a:spcBef>
        <a:spcAft>
          <a:spcPct val="0"/>
        </a:spcAft>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1026161"/>
            <a:ext cx="8412163" cy="3658553"/>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8286433" y="4767264"/>
            <a:ext cx="487680" cy="274637"/>
          </a:xfrm>
          <a:prstGeom prst="rect">
            <a:avLst/>
          </a:prstGeom>
        </p:spPr>
        <p:txBody>
          <a:bodyPr vert="horz" lIns="91428" tIns="45715" rIns="0" bIns="45715" rtlCol="0" anchor="ctr"/>
          <a:lstStyle>
            <a:lvl1pPr algn="r">
              <a:defRPr sz="1000">
                <a:solidFill>
                  <a:schemeClr val="tx1">
                    <a:tint val="75000"/>
                  </a:schemeClr>
                </a:solidFill>
                <a:latin typeface="Trebuchet MS" pitchFamily="34" charset="0"/>
              </a:defRPr>
            </a:lvl1pPr>
          </a:lstStyle>
          <a:p>
            <a:fld id="{D6AB342A-830E-438F-A6A8-BEDF509AB0A8}" type="slidenum">
              <a:rPr lang="en-US" smtClean="0"/>
              <a:pPr/>
              <a:t>‹#›</a:t>
            </a:fld>
            <a:endParaRPr lang="en-US" dirty="0"/>
          </a:p>
        </p:txBody>
      </p:sp>
      <p:pic>
        <p:nvPicPr>
          <p:cNvPr id="7" name="Picture 6" descr="http://skillwise.in/consulting/images_new/logo/sify.png">
            <a:extLst>
              <a:ext uri="{FF2B5EF4-FFF2-40B4-BE49-F238E27FC236}">
                <a16:creationId xmlns:a16="http://schemas.microsoft.com/office/drawing/2014/main" id="{E95DE93F-67CB-4FB4-9215-63C8D341FAE1}"/>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760303" y="-97289"/>
            <a:ext cx="1194705" cy="1194704"/>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Placeholder 11"/>
          <p:cNvSpPr>
            <a:spLocks noGrp="1"/>
          </p:cNvSpPr>
          <p:nvPr>
            <p:ph type="title"/>
          </p:nvPr>
        </p:nvSpPr>
        <p:spPr>
          <a:xfrm>
            <a:off x="324000" y="367268"/>
            <a:ext cx="7537450" cy="369332"/>
          </a:xfrm>
          <a:prstGeom prst="rect">
            <a:avLst/>
          </a:prstGeom>
        </p:spPr>
        <p:txBody>
          <a:bodyPr vert="horz" wrap="square" lIns="0" tIns="45715" rIns="91428" bIns="45715" rtlCol="0" anchor="ctr">
            <a:spAutoFit/>
          </a:bodyPr>
          <a:lstStyle/>
          <a:p>
            <a:pPr marL="0" marR="0" lvl="0" indent="0" algn="l" defTabSz="914286"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70025121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286" rtl="0" eaLnBrk="1" latinLnBrk="0" hangingPunct="1">
        <a:spcBef>
          <a:spcPct val="0"/>
        </a:spcBef>
        <a:buNone/>
        <a:defRPr kumimoji="0" lang="en-US" sz="1800"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p:titleStyle>
    <p:bodyStyle>
      <a:lvl1pPr marL="226772" indent="-226772" algn="l" defTabSz="914286" rtl="0" eaLnBrk="1" latinLnBrk="0" hangingPunct="1">
        <a:lnSpc>
          <a:spcPct val="90000"/>
        </a:lnSpc>
        <a:spcBef>
          <a:spcPts val="600"/>
        </a:spcBef>
        <a:buFont typeface="Arial" pitchFamily="34" charset="0"/>
        <a:buChar char="•"/>
        <a:defRPr sz="1600" kern="1200">
          <a:solidFill>
            <a:srgbClr val="595959"/>
          </a:solidFill>
          <a:latin typeface="Trebuchet MS" pitchFamily="34" charset="0"/>
          <a:ea typeface="+mn-ea"/>
          <a:cs typeface="+mn-cs"/>
        </a:defRPr>
      </a:lvl1pPr>
      <a:lvl2pPr marL="568729" indent="-285714" algn="l" defTabSz="914286" rtl="0" eaLnBrk="1" latinLnBrk="0" hangingPunct="1">
        <a:lnSpc>
          <a:spcPct val="90000"/>
        </a:lnSpc>
        <a:spcBef>
          <a:spcPts val="600"/>
        </a:spcBef>
        <a:buFont typeface="Arial" pitchFamily="34" charset="0"/>
        <a:buChar char="–"/>
        <a:defRPr sz="1400" kern="1200">
          <a:solidFill>
            <a:srgbClr val="595959"/>
          </a:solidFill>
          <a:latin typeface="Trebuchet MS" pitchFamily="34" charset="0"/>
          <a:ea typeface="+mn-ea"/>
          <a:cs typeface="+mn-cs"/>
        </a:defRPr>
      </a:lvl2pPr>
      <a:lvl3pPr marL="1142857" indent="-228571" algn="l" defTabSz="914286"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600000" indent="-228571" algn="l" defTabSz="914286"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7143" indent="-228571" algn="l" defTabSz="914286"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286" indent="-228571"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29" indent="-228571"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2" indent="-228571"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15" indent="-228571"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1" y="1026162"/>
            <a:ext cx="8412163" cy="3658553"/>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5"/>
            <a:ext cx="487680" cy="274637"/>
          </a:xfrm>
          <a:prstGeom prst="rect">
            <a:avLst/>
          </a:prstGeom>
        </p:spPr>
        <p:txBody>
          <a:bodyPr vert="horz" lIns="91428" tIns="45715" rIns="0" bIns="45715" rtlCol="0" anchor="ctr"/>
          <a:lstStyle>
            <a:lvl1pPr algn="r">
              <a:defRPr sz="1000">
                <a:solidFill>
                  <a:schemeClr val="tx1">
                    <a:tint val="75000"/>
                  </a:schemeClr>
                </a:solidFill>
                <a:latin typeface="Trebuchet MS"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324000" y="367273"/>
            <a:ext cx="7537450" cy="369322"/>
          </a:xfrm>
          <a:prstGeom prst="rect">
            <a:avLst/>
          </a:prstGeom>
        </p:spPr>
        <p:txBody>
          <a:bodyPr vert="horz" wrap="square" lIns="0" tIns="45715" rIns="91428" bIns="45715" rtlCol="0" anchor="ctr">
            <a:spAutoFit/>
          </a:bodyPr>
          <a:lstStyle/>
          <a:p>
            <a:pPr marL="0" marR="0" lvl="0" indent="0" algn="l" defTabSz="914264"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238592458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Lst>
  <p:txStyles>
    <p:titleStyle>
      <a:lvl1pPr algn="l" defTabSz="914264" rtl="0" eaLnBrk="1" latinLnBrk="0" hangingPunct="1">
        <a:spcBef>
          <a:spcPct val="0"/>
        </a:spcBef>
        <a:buNone/>
        <a:defRPr kumimoji="0" lang="en-US" sz="1800"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p:titleStyle>
    <p:bodyStyle>
      <a:lvl1pPr marL="226766" indent="-226766" algn="l" defTabSz="914264" rtl="0" eaLnBrk="1" latinLnBrk="0" hangingPunct="1">
        <a:lnSpc>
          <a:spcPct val="90000"/>
        </a:lnSpc>
        <a:spcBef>
          <a:spcPts val="600"/>
        </a:spcBef>
        <a:buFont typeface="Arial" pitchFamily="34" charset="0"/>
        <a:buChar char="•"/>
        <a:defRPr sz="1600" kern="1200">
          <a:solidFill>
            <a:srgbClr val="595959"/>
          </a:solidFill>
          <a:latin typeface="Trebuchet MS" pitchFamily="34" charset="0"/>
          <a:ea typeface="+mn-ea"/>
          <a:cs typeface="+mn-cs"/>
        </a:defRPr>
      </a:lvl1pPr>
      <a:lvl2pPr marL="568715" indent="-285707" algn="l" defTabSz="914264" rtl="0" eaLnBrk="1" latinLnBrk="0" hangingPunct="1">
        <a:lnSpc>
          <a:spcPct val="90000"/>
        </a:lnSpc>
        <a:spcBef>
          <a:spcPts val="600"/>
        </a:spcBef>
        <a:buFont typeface="Arial" pitchFamily="34" charset="0"/>
        <a:buChar char="–"/>
        <a:defRPr sz="1400" kern="1200">
          <a:solidFill>
            <a:srgbClr val="595959"/>
          </a:solidFill>
          <a:latin typeface="Trebuchet MS" pitchFamily="34" charset="0"/>
          <a:ea typeface="+mn-ea"/>
          <a:cs typeface="+mn-cs"/>
        </a:defRPr>
      </a:lvl2pPr>
      <a:lvl3pPr marL="1142828" indent="-228566" algn="l" defTabSz="914264"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960" indent="-228566" algn="l" defTabSz="914264"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7092" indent="-228566" algn="l" defTabSz="914264"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224" indent="-228566" algn="l" defTabSz="914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5" indent="-228566" algn="l" defTabSz="914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86" indent="-228566" algn="l" defTabSz="914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18" indent="-228566" algn="l" defTabSz="914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2"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6" algn="l" defTabSz="914264" rtl="0" eaLnBrk="1" latinLnBrk="0" hangingPunct="1">
        <a:defRPr sz="1800" kern="1200">
          <a:solidFill>
            <a:schemeClr val="tx1"/>
          </a:solidFill>
          <a:latin typeface="+mn-lt"/>
          <a:ea typeface="+mn-ea"/>
          <a:cs typeface="+mn-cs"/>
        </a:defRPr>
      </a:lvl5pPr>
      <a:lvl6pPr marL="2285658" algn="l" defTabSz="914264" rtl="0" eaLnBrk="1" latinLnBrk="0" hangingPunct="1">
        <a:defRPr sz="1800" kern="1200">
          <a:solidFill>
            <a:schemeClr val="tx1"/>
          </a:solidFill>
          <a:latin typeface="+mn-lt"/>
          <a:ea typeface="+mn-ea"/>
          <a:cs typeface="+mn-cs"/>
        </a:defRPr>
      </a:lvl6pPr>
      <a:lvl7pPr marL="2742788" algn="l" defTabSz="914264" rtl="0" eaLnBrk="1" latinLnBrk="0" hangingPunct="1">
        <a:defRPr sz="1800" kern="1200">
          <a:solidFill>
            <a:schemeClr val="tx1"/>
          </a:solidFill>
          <a:latin typeface="+mn-lt"/>
          <a:ea typeface="+mn-ea"/>
          <a:cs typeface="+mn-cs"/>
        </a:defRPr>
      </a:lvl7pPr>
      <a:lvl8pPr marL="3199921" algn="l" defTabSz="914264" rtl="0" eaLnBrk="1" latinLnBrk="0" hangingPunct="1">
        <a:defRPr sz="1800" kern="1200">
          <a:solidFill>
            <a:schemeClr val="tx1"/>
          </a:solidFill>
          <a:latin typeface="+mn-lt"/>
          <a:ea typeface="+mn-ea"/>
          <a:cs typeface="+mn-cs"/>
        </a:defRPr>
      </a:lvl8pPr>
      <a:lvl9pPr marL="3657052" algn="l" defTabSz="9142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bin"/><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24.pn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13" Type="http://schemas.microsoft.com/office/2007/relationships/diagramDrawing" Target="../diagrams/drawing6.xml"/><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diagramColors" Target="../diagrams/colors6.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60.png"/><Relationship Id="rId11" Type="http://schemas.openxmlformats.org/officeDocument/2006/relationships/diagramQuickStyle" Target="../diagrams/quickStyle6.xml"/><Relationship Id="rId5" Type="http://schemas.openxmlformats.org/officeDocument/2006/relationships/image" Target="../media/image59.png"/><Relationship Id="rId10" Type="http://schemas.openxmlformats.org/officeDocument/2006/relationships/diagramLayout" Target="../diagrams/layout6.xml"/><Relationship Id="rId4" Type="http://schemas.openxmlformats.org/officeDocument/2006/relationships/image" Target="../media/image58.png"/><Relationship Id="rId9" Type="http://schemas.openxmlformats.org/officeDocument/2006/relationships/diagramData" Target="../diagrams/data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image" Target="../media/image74.png"/><Relationship Id="rId18" Type="http://schemas.openxmlformats.org/officeDocument/2006/relationships/image" Target="../media/image79.emf"/><Relationship Id="rId3" Type="http://schemas.openxmlformats.org/officeDocument/2006/relationships/image" Target="../media/image64.emf"/><Relationship Id="rId7" Type="http://schemas.openxmlformats.org/officeDocument/2006/relationships/image" Target="../media/image68.emf"/><Relationship Id="rId12" Type="http://schemas.openxmlformats.org/officeDocument/2006/relationships/image" Target="../media/image73.png"/><Relationship Id="rId17" Type="http://schemas.openxmlformats.org/officeDocument/2006/relationships/image" Target="../media/image78.emf"/><Relationship Id="rId2" Type="http://schemas.openxmlformats.org/officeDocument/2006/relationships/image" Target="../media/image63.emf"/><Relationship Id="rId16" Type="http://schemas.openxmlformats.org/officeDocument/2006/relationships/image" Target="../media/image77.emf"/><Relationship Id="rId1" Type="http://schemas.openxmlformats.org/officeDocument/2006/relationships/slideLayout" Target="../slideLayouts/slideLayout7.xml"/><Relationship Id="rId6" Type="http://schemas.openxmlformats.org/officeDocument/2006/relationships/image" Target="../media/image67.emf"/><Relationship Id="rId11" Type="http://schemas.openxmlformats.org/officeDocument/2006/relationships/image" Target="../media/image72.emf"/><Relationship Id="rId5" Type="http://schemas.openxmlformats.org/officeDocument/2006/relationships/image" Target="../media/image66.emf"/><Relationship Id="rId15" Type="http://schemas.openxmlformats.org/officeDocument/2006/relationships/image" Target="../media/image76.emf"/><Relationship Id="rId10" Type="http://schemas.openxmlformats.org/officeDocument/2006/relationships/image" Target="../media/image71.emf"/><Relationship Id="rId19" Type="http://schemas.openxmlformats.org/officeDocument/2006/relationships/image" Target="../media/image80.png"/><Relationship Id="rId4" Type="http://schemas.openxmlformats.org/officeDocument/2006/relationships/image" Target="../media/image65.emf"/><Relationship Id="rId9" Type="http://schemas.openxmlformats.org/officeDocument/2006/relationships/image" Target="../media/image70.emf"/><Relationship Id="rId14" Type="http://schemas.openxmlformats.org/officeDocument/2006/relationships/image" Target="../media/image75.emf"/></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61.png"/><Relationship Id="rId3" Type="http://schemas.openxmlformats.org/officeDocument/2006/relationships/image" Target="../media/image86.jpeg"/><Relationship Id="rId7" Type="http://schemas.openxmlformats.org/officeDocument/2006/relationships/image" Target="../media/image90.tiff"/><Relationship Id="rId12" Type="http://schemas.openxmlformats.org/officeDocument/2006/relationships/image" Target="../media/image94.pn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9.tiff"/><Relationship Id="rId11" Type="http://schemas.openxmlformats.org/officeDocument/2006/relationships/image" Target="../media/image93.png"/><Relationship Id="rId5" Type="http://schemas.openxmlformats.org/officeDocument/2006/relationships/image" Target="../media/image88.jpeg"/><Relationship Id="rId10" Type="http://schemas.openxmlformats.org/officeDocument/2006/relationships/image" Target="../media/image92.png"/><Relationship Id="rId4" Type="http://schemas.openxmlformats.org/officeDocument/2006/relationships/image" Target="../media/image87.jpeg"/><Relationship Id="rId9" Type="http://schemas.openxmlformats.org/officeDocument/2006/relationships/image" Target="../media/image57.png"/><Relationship Id="rId14" Type="http://schemas.openxmlformats.org/officeDocument/2006/relationships/image" Target="../media/image9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jpeg"/><Relationship Id="rId1" Type="http://schemas.openxmlformats.org/officeDocument/2006/relationships/slideLayout" Target="../slideLayouts/slideLayout7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7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7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7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EB378D-7532-4115-BE2E-788E557A3ABE}"/>
              </a:ext>
            </a:extLst>
          </p:cNvPr>
          <p:cNvSpPr>
            <a:spLocks noGrp="1"/>
          </p:cNvSpPr>
          <p:nvPr>
            <p:ph type="body" sz="quarter" idx="13"/>
          </p:nvPr>
        </p:nvSpPr>
        <p:spPr>
          <a:xfrm>
            <a:off x="360793" y="3363860"/>
            <a:ext cx="5112246" cy="341072"/>
          </a:xfrm>
        </p:spPr>
        <p:txBody>
          <a:bodyPr/>
          <a:lstStyle/>
          <a:p>
            <a:r>
              <a:rPr lang="en-IN" dirty="0"/>
              <a:t>MANAGED NOC SERVICES</a:t>
            </a:r>
          </a:p>
        </p:txBody>
      </p:sp>
    </p:spTree>
    <p:extLst>
      <p:ext uri="{BB962C8B-B14F-4D97-AF65-F5344CB8AC3E}">
        <p14:creationId xmlns:p14="http://schemas.microsoft.com/office/powerpoint/2010/main" val="45014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body" sz="quarter" idx="11"/>
          </p:nvPr>
        </p:nvSpPr>
        <p:spPr/>
        <p:txBody>
          <a:bodyPr/>
          <a:lstStyle/>
          <a:p>
            <a:r>
              <a:rPr lang="en-US" dirty="0"/>
              <a:t>GO TO MARKET PROPOSITIONS</a:t>
            </a:r>
          </a:p>
        </p:txBody>
      </p:sp>
    </p:spTree>
    <p:extLst>
      <p:ext uri="{BB962C8B-B14F-4D97-AF65-F5344CB8AC3E}">
        <p14:creationId xmlns:p14="http://schemas.microsoft.com/office/powerpoint/2010/main" val="2852701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BB8DEC4-8C4E-4429-985B-BFC8870354EA}"/>
              </a:ext>
            </a:extLst>
          </p:cNvPr>
          <p:cNvSpPr/>
          <p:nvPr/>
        </p:nvSpPr>
        <p:spPr>
          <a:xfrm>
            <a:off x="2870102" y="987425"/>
            <a:ext cx="5950048" cy="540000"/>
          </a:xfrm>
          <a:prstGeom prst="rect">
            <a:avLst/>
          </a:prstGeom>
          <a:solidFill>
            <a:schemeClr val="bg1"/>
          </a:solidFill>
          <a:ln w="63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28" name="Rectangle 27">
            <a:extLst>
              <a:ext uri="{FF2B5EF4-FFF2-40B4-BE49-F238E27FC236}">
                <a16:creationId xmlns:a16="http://schemas.microsoft.com/office/drawing/2014/main" id="{16C18FDF-38BF-4365-8D8F-7557813026E5}"/>
              </a:ext>
            </a:extLst>
          </p:cNvPr>
          <p:cNvSpPr/>
          <p:nvPr/>
        </p:nvSpPr>
        <p:spPr>
          <a:xfrm>
            <a:off x="2870102" y="1626782"/>
            <a:ext cx="5950048" cy="540000"/>
          </a:xfrm>
          <a:prstGeom prst="rect">
            <a:avLst/>
          </a:prstGeom>
          <a:solidFill>
            <a:schemeClr val="bg1"/>
          </a:solidFill>
          <a:ln w="63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29" name="Rectangle 28">
            <a:extLst>
              <a:ext uri="{FF2B5EF4-FFF2-40B4-BE49-F238E27FC236}">
                <a16:creationId xmlns:a16="http://schemas.microsoft.com/office/drawing/2014/main" id="{3863E07F-7628-4E1F-BBB5-8FE4EB31F282}"/>
              </a:ext>
            </a:extLst>
          </p:cNvPr>
          <p:cNvSpPr/>
          <p:nvPr/>
        </p:nvSpPr>
        <p:spPr>
          <a:xfrm>
            <a:off x="2870102" y="2266139"/>
            <a:ext cx="5950048" cy="540000"/>
          </a:xfrm>
          <a:prstGeom prst="rect">
            <a:avLst/>
          </a:prstGeom>
          <a:solidFill>
            <a:schemeClr val="bg1"/>
          </a:solidFill>
          <a:ln w="63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30" name="Rectangle 29">
            <a:extLst>
              <a:ext uri="{FF2B5EF4-FFF2-40B4-BE49-F238E27FC236}">
                <a16:creationId xmlns:a16="http://schemas.microsoft.com/office/drawing/2014/main" id="{CA2C10F4-8686-4E4F-804E-6A09CD9C69A0}"/>
              </a:ext>
            </a:extLst>
          </p:cNvPr>
          <p:cNvSpPr/>
          <p:nvPr/>
        </p:nvSpPr>
        <p:spPr>
          <a:xfrm>
            <a:off x="2870102" y="2905496"/>
            <a:ext cx="5950048" cy="540000"/>
          </a:xfrm>
          <a:prstGeom prst="rect">
            <a:avLst/>
          </a:prstGeom>
          <a:solidFill>
            <a:schemeClr val="bg1"/>
          </a:solidFill>
          <a:ln w="63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31" name="Rectangle 30">
            <a:extLst>
              <a:ext uri="{FF2B5EF4-FFF2-40B4-BE49-F238E27FC236}">
                <a16:creationId xmlns:a16="http://schemas.microsoft.com/office/drawing/2014/main" id="{BAE7D26F-09FC-49EF-9DB0-F0D4465611A0}"/>
              </a:ext>
            </a:extLst>
          </p:cNvPr>
          <p:cNvSpPr/>
          <p:nvPr/>
        </p:nvSpPr>
        <p:spPr>
          <a:xfrm>
            <a:off x="2870102" y="3544853"/>
            <a:ext cx="5950048" cy="540000"/>
          </a:xfrm>
          <a:prstGeom prst="rect">
            <a:avLst/>
          </a:prstGeom>
          <a:solidFill>
            <a:schemeClr val="bg1"/>
          </a:solidFill>
          <a:ln w="63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32" name="Rectangle 31">
            <a:extLst>
              <a:ext uri="{FF2B5EF4-FFF2-40B4-BE49-F238E27FC236}">
                <a16:creationId xmlns:a16="http://schemas.microsoft.com/office/drawing/2014/main" id="{393DE6C7-A10E-48E3-BA4F-4FC20C16B45C}"/>
              </a:ext>
            </a:extLst>
          </p:cNvPr>
          <p:cNvSpPr/>
          <p:nvPr/>
        </p:nvSpPr>
        <p:spPr>
          <a:xfrm>
            <a:off x="2870102" y="4184211"/>
            <a:ext cx="5950048" cy="540000"/>
          </a:xfrm>
          <a:prstGeom prst="rect">
            <a:avLst/>
          </a:prstGeom>
          <a:solidFill>
            <a:schemeClr val="bg1"/>
          </a:solidFill>
          <a:ln w="63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21" name="Arrow: Pentagon 20">
            <a:extLst>
              <a:ext uri="{FF2B5EF4-FFF2-40B4-BE49-F238E27FC236}">
                <a16:creationId xmlns:a16="http://schemas.microsoft.com/office/drawing/2014/main" id="{A9BC75FB-08B9-4F33-9EE6-A836EAD63B49}"/>
              </a:ext>
            </a:extLst>
          </p:cNvPr>
          <p:cNvSpPr/>
          <p:nvPr/>
        </p:nvSpPr>
        <p:spPr>
          <a:xfrm>
            <a:off x="858422" y="987425"/>
            <a:ext cx="2356046" cy="540000"/>
          </a:xfrm>
          <a:prstGeom prst="homePlate">
            <a:avLst/>
          </a:prstGeom>
          <a:solidFill>
            <a:schemeClr val="accent1"/>
          </a:solidFill>
          <a:ln w="635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22" name="Arrow: Pentagon 21">
            <a:extLst>
              <a:ext uri="{FF2B5EF4-FFF2-40B4-BE49-F238E27FC236}">
                <a16:creationId xmlns:a16="http://schemas.microsoft.com/office/drawing/2014/main" id="{94DE6E53-97FC-464C-8287-81674CF7D656}"/>
              </a:ext>
            </a:extLst>
          </p:cNvPr>
          <p:cNvSpPr/>
          <p:nvPr/>
        </p:nvSpPr>
        <p:spPr>
          <a:xfrm>
            <a:off x="858422" y="1626782"/>
            <a:ext cx="2356046" cy="540000"/>
          </a:xfrm>
          <a:prstGeom prst="homePlate">
            <a:avLst/>
          </a:prstGeom>
          <a:solidFill>
            <a:schemeClr val="accent1"/>
          </a:solidFill>
          <a:ln w="635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23" name="Arrow: Pentagon 22">
            <a:extLst>
              <a:ext uri="{FF2B5EF4-FFF2-40B4-BE49-F238E27FC236}">
                <a16:creationId xmlns:a16="http://schemas.microsoft.com/office/drawing/2014/main" id="{6B2B97AA-AF88-4428-BADA-BC549444020A}"/>
              </a:ext>
            </a:extLst>
          </p:cNvPr>
          <p:cNvSpPr/>
          <p:nvPr/>
        </p:nvSpPr>
        <p:spPr>
          <a:xfrm>
            <a:off x="858422" y="2266139"/>
            <a:ext cx="2356046" cy="540000"/>
          </a:xfrm>
          <a:prstGeom prst="homePlate">
            <a:avLst/>
          </a:prstGeom>
          <a:solidFill>
            <a:schemeClr val="accent1"/>
          </a:solidFill>
          <a:ln w="635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24" name="Arrow: Pentagon 23">
            <a:extLst>
              <a:ext uri="{FF2B5EF4-FFF2-40B4-BE49-F238E27FC236}">
                <a16:creationId xmlns:a16="http://schemas.microsoft.com/office/drawing/2014/main" id="{4CA31DFB-B963-416B-AF1B-143B2A356044}"/>
              </a:ext>
            </a:extLst>
          </p:cNvPr>
          <p:cNvSpPr/>
          <p:nvPr/>
        </p:nvSpPr>
        <p:spPr>
          <a:xfrm>
            <a:off x="858422" y="2905496"/>
            <a:ext cx="2356046" cy="540000"/>
          </a:xfrm>
          <a:prstGeom prst="homePlate">
            <a:avLst/>
          </a:prstGeom>
          <a:solidFill>
            <a:schemeClr val="accent1"/>
          </a:solidFill>
          <a:ln w="635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25" name="Arrow: Pentagon 24">
            <a:extLst>
              <a:ext uri="{FF2B5EF4-FFF2-40B4-BE49-F238E27FC236}">
                <a16:creationId xmlns:a16="http://schemas.microsoft.com/office/drawing/2014/main" id="{4CB87337-94A5-4283-8FE2-4E8DA7BF4689}"/>
              </a:ext>
            </a:extLst>
          </p:cNvPr>
          <p:cNvSpPr/>
          <p:nvPr/>
        </p:nvSpPr>
        <p:spPr>
          <a:xfrm>
            <a:off x="858422" y="3544853"/>
            <a:ext cx="2356046" cy="540000"/>
          </a:xfrm>
          <a:prstGeom prst="homePlate">
            <a:avLst/>
          </a:prstGeom>
          <a:solidFill>
            <a:schemeClr val="accent1"/>
          </a:solidFill>
          <a:ln w="635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26" name="Arrow: Pentagon 25">
            <a:extLst>
              <a:ext uri="{FF2B5EF4-FFF2-40B4-BE49-F238E27FC236}">
                <a16:creationId xmlns:a16="http://schemas.microsoft.com/office/drawing/2014/main" id="{761AD56F-9837-4202-BCF8-D3AD73A978C2}"/>
              </a:ext>
            </a:extLst>
          </p:cNvPr>
          <p:cNvSpPr/>
          <p:nvPr/>
        </p:nvSpPr>
        <p:spPr>
          <a:xfrm>
            <a:off x="858422" y="4184211"/>
            <a:ext cx="2356046" cy="540000"/>
          </a:xfrm>
          <a:prstGeom prst="homePlate">
            <a:avLst/>
          </a:prstGeom>
          <a:solidFill>
            <a:schemeClr val="accent1"/>
          </a:solidFill>
          <a:ln w="635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3" name="Title 2">
            <a:extLst>
              <a:ext uri="{FF2B5EF4-FFF2-40B4-BE49-F238E27FC236}">
                <a16:creationId xmlns:a16="http://schemas.microsoft.com/office/drawing/2014/main" id="{0E0690F2-0411-4222-BBC5-11FC126CB9A9}"/>
              </a:ext>
            </a:extLst>
          </p:cNvPr>
          <p:cNvSpPr>
            <a:spLocks noGrp="1"/>
          </p:cNvSpPr>
          <p:nvPr>
            <p:ph type="title"/>
          </p:nvPr>
        </p:nvSpPr>
        <p:spPr>
          <a:xfrm>
            <a:off x="324000" y="257731"/>
            <a:ext cx="8496150" cy="369332"/>
          </a:xfrm>
        </p:spPr>
        <p:txBody>
          <a:bodyPr/>
          <a:lstStyle/>
          <a:p>
            <a:r>
              <a:rPr lang="en-IN"/>
              <a:t>Managed NETWORK SERVICES PORTFOLIO</a:t>
            </a:r>
          </a:p>
        </p:txBody>
      </p:sp>
      <p:sp>
        <p:nvSpPr>
          <p:cNvPr id="2" name="Rectangle: Rounded Corners 1">
            <a:extLst>
              <a:ext uri="{FF2B5EF4-FFF2-40B4-BE49-F238E27FC236}">
                <a16:creationId xmlns:a16="http://schemas.microsoft.com/office/drawing/2014/main" id="{940AB11E-EC6F-4EF9-8E22-70455097A20E}"/>
              </a:ext>
            </a:extLst>
          </p:cNvPr>
          <p:cNvSpPr/>
          <p:nvPr/>
        </p:nvSpPr>
        <p:spPr>
          <a:xfrm>
            <a:off x="323850" y="987425"/>
            <a:ext cx="625719" cy="5400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16" name="Rectangle: Rounded Corners 15">
            <a:extLst>
              <a:ext uri="{FF2B5EF4-FFF2-40B4-BE49-F238E27FC236}">
                <a16:creationId xmlns:a16="http://schemas.microsoft.com/office/drawing/2014/main" id="{F2B418AD-2658-4EE9-9E4D-5E673879C3BB}"/>
              </a:ext>
            </a:extLst>
          </p:cNvPr>
          <p:cNvSpPr/>
          <p:nvPr/>
        </p:nvSpPr>
        <p:spPr>
          <a:xfrm>
            <a:off x="323850" y="1626782"/>
            <a:ext cx="625719" cy="5400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17" name="Rectangle: Rounded Corners 16">
            <a:extLst>
              <a:ext uri="{FF2B5EF4-FFF2-40B4-BE49-F238E27FC236}">
                <a16:creationId xmlns:a16="http://schemas.microsoft.com/office/drawing/2014/main" id="{62A28D20-11F0-4444-A1B4-A8E5A10AAE27}"/>
              </a:ext>
            </a:extLst>
          </p:cNvPr>
          <p:cNvSpPr/>
          <p:nvPr/>
        </p:nvSpPr>
        <p:spPr>
          <a:xfrm>
            <a:off x="323850" y="2266139"/>
            <a:ext cx="625719" cy="5400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18" name="Rectangle: Rounded Corners 17">
            <a:extLst>
              <a:ext uri="{FF2B5EF4-FFF2-40B4-BE49-F238E27FC236}">
                <a16:creationId xmlns:a16="http://schemas.microsoft.com/office/drawing/2014/main" id="{7E1A6B27-91CC-4607-803D-F4DF34E1377C}"/>
              </a:ext>
            </a:extLst>
          </p:cNvPr>
          <p:cNvSpPr/>
          <p:nvPr/>
        </p:nvSpPr>
        <p:spPr>
          <a:xfrm>
            <a:off x="323850" y="2905496"/>
            <a:ext cx="625719" cy="5400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19" name="Rectangle: Rounded Corners 18">
            <a:extLst>
              <a:ext uri="{FF2B5EF4-FFF2-40B4-BE49-F238E27FC236}">
                <a16:creationId xmlns:a16="http://schemas.microsoft.com/office/drawing/2014/main" id="{9185338B-EAB4-44D4-A69E-ECBEFE517A82}"/>
              </a:ext>
            </a:extLst>
          </p:cNvPr>
          <p:cNvSpPr/>
          <p:nvPr/>
        </p:nvSpPr>
        <p:spPr>
          <a:xfrm>
            <a:off x="323850" y="3544853"/>
            <a:ext cx="625719" cy="5400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20" name="Rectangle: Rounded Corners 19">
            <a:extLst>
              <a:ext uri="{FF2B5EF4-FFF2-40B4-BE49-F238E27FC236}">
                <a16:creationId xmlns:a16="http://schemas.microsoft.com/office/drawing/2014/main" id="{A93B9C7F-67E2-4442-B47A-3B3C2D262EDB}"/>
              </a:ext>
            </a:extLst>
          </p:cNvPr>
          <p:cNvSpPr/>
          <p:nvPr/>
        </p:nvSpPr>
        <p:spPr>
          <a:xfrm>
            <a:off x="323850" y="4184211"/>
            <a:ext cx="625719" cy="5400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4" name="TextBox 3">
            <a:extLst>
              <a:ext uri="{FF2B5EF4-FFF2-40B4-BE49-F238E27FC236}">
                <a16:creationId xmlns:a16="http://schemas.microsoft.com/office/drawing/2014/main" id="{40514098-1F6D-4672-84E5-4ED948E18E5F}"/>
              </a:ext>
            </a:extLst>
          </p:cNvPr>
          <p:cNvSpPr txBox="1"/>
          <p:nvPr/>
        </p:nvSpPr>
        <p:spPr>
          <a:xfrm>
            <a:off x="1012874" y="1103536"/>
            <a:ext cx="1920240" cy="307777"/>
          </a:xfrm>
          <a:prstGeom prst="rect">
            <a:avLst/>
          </a:prstGeom>
          <a:noFill/>
        </p:spPr>
        <p:txBody>
          <a:bodyPr wrap="square" rtlCol="0" anchor="ctr">
            <a:spAutoFit/>
          </a:bodyPr>
          <a:lstStyle/>
          <a:p>
            <a:r>
              <a:rPr lang="en-IN" sz="1400" b="1" dirty="0">
                <a:solidFill>
                  <a:schemeClr val="bg1"/>
                </a:solidFill>
                <a:latin typeface="Segoe UI" panose="020B0502040204020203" pitchFamily="34" charset="0"/>
              </a:rPr>
              <a:t>Managed WAN</a:t>
            </a:r>
          </a:p>
        </p:txBody>
      </p:sp>
      <p:sp>
        <p:nvSpPr>
          <p:cNvPr id="34" name="TextBox 33">
            <a:extLst>
              <a:ext uri="{FF2B5EF4-FFF2-40B4-BE49-F238E27FC236}">
                <a16:creationId xmlns:a16="http://schemas.microsoft.com/office/drawing/2014/main" id="{2B9B2064-194C-4A59-B6A9-930E2106C72F}"/>
              </a:ext>
            </a:extLst>
          </p:cNvPr>
          <p:cNvSpPr txBox="1"/>
          <p:nvPr/>
        </p:nvSpPr>
        <p:spPr>
          <a:xfrm>
            <a:off x="3277772" y="1112508"/>
            <a:ext cx="5416061" cy="276999"/>
          </a:xfrm>
          <a:prstGeom prst="rect">
            <a:avLst/>
          </a:prstGeom>
          <a:noFill/>
        </p:spPr>
        <p:txBody>
          <a:bodyPr wrap="square" rtlCol="0">
            <a:spAutoFit/>
          </a:bodyPr>
          <a:lstStyle/>
          <a:p>
            <a:r>
              <a:rPr lang="en-IN" sz="1200" dirty="0">
                <a:latin typeface="Segoe UI" panose="020B0502040204020203" pitchFamily="34" charset="0"/>
              </a:rPr>
              <a:t>Telco management, router management </a:t>
            </a:r>
          </a:p>
        </p:txBody>
      </p:sp>
      <p:sp>
        <p:nvSpPr>
          <p:cNvPr id="35" name="TextBox 34">
            <a:extLst>
              <a:ext uri="{FF2B5EF4-FFF2-40B4-BE49-F238E27FC236}">
                <a16:creationId xmlns:a16="http://schemas.microsoft.com/office/drawing/2014/main" id="{35DAA4B6-2917-4857-BD0E-E9A92FF0B91F}"/>
              </a:ext>
            </a:extLst>
          </p:cNvPr>
          <p:cNvSpPr txBox="1"/>
          <p:nvPr/>
        </p:nvSpPr>
        <p:spPr>
          <a:xfrm>
            <a:off x="1012874" y="1754795"/>
            <a:ext cx="1920240" cy="307777"/>
          </a:xfrm>
          <a:prstGeom prst="rect">
            <a:avLst/>
          </a:prstGeom>
          <a:noFill/>
        </p:spPr>
        <p:txBody>
          <a:bodyPr wrap="square" rtlCol="0" anchor="ctr">
            <a:spAutoFit/>
          </a:bodyPr>
          <a:lstStyle/>
          <a:p>
            <a:r>
              <a:rPr lang="en-IN" sz="1400" b="1" dirty="0">
                <a:solidFill>
                  <a:schemeClr val="bg1"/>
                </a:solidFill>
                <a:latin typeface="Segoe UI" panose="020B0502040204020203" pitchFamily="34" charset="0"/>
              </a:rPr>
              <a:t>Managed LAN</a:t>
            </a:r>
          </a:p>
        </p:txBody>
      </p:sp>
      <p:sp>
        <p:nvSpPr>
          <p:cNvPr id="48" name="TextBox 47">
            <a:extLst>
              <a:ext uri="{FF2B5EF4-FFF2-40B4-BE49-F238E27FC236}">
                <a16:creationId xmlns:a16="http://schemas.microsoft.com/office/drawing/2014/main" id="{6F218289-F7E2-44F0-BF50-652CA2A8E17B}"/>
              </a:ext>
            </a:extLst>
          </p:cNvPr>
          <p:cNvSpPr txBox="1"/>
          <p:nvPr/>
        </p:nvSpPr>
        <p:spPr>
          <a:xfrm>
            <a:off x="3277772" y="1763767"/>
            <a:ext cx="5416061" cy="276999"/>
          </a:xfrm>
          <a:prstGeom prst="rect">
            <a:avLst/>
          </a:prstGeom>
          <a:noFill/>
        </p:spPr>
        <p:txBody>
          <a:bodyPr wrap="square" rtlCol="0">
            <a:spAutoFit/>
          </a:bodyPr>
          <a:lstStyle/>
          <a:p>
            <a:r>
              <a:rPr lang="en-IN" sz="1200" dirty="0">
                <a:latin typeface="Segoe UI" panose="020B0502040204020203" pitchFamily="34" charset="0"/>
              </a:rPr>
              <a:t>Switches, load balancers</a:t>
            </a:r>
          </a:p>
        </p:txBody>
      </p:sp>
      <p:sp>
        <p:nvSpPr>
          <p:cNvPr id="49" name="TextBox 48">
            <a:extLst>
              <a:ext uri="{FF2B5EF4-FFF2-40B4-BE49-F238E27FC236}">
                <a16:creationId xmlns:a16="http://schemas.microsoft.com/office/drawing/2014/main" id="{600E85FE-2EFF-4486-A9E1-4FA674589B43}"/>
              </a:ext>
            </a:extLst>
          </p:cNvPr>
          <p:cNvSpPr txBox="1"/>
          <p:nvPr/>
        </p:nvSpPr>
        <p:spPr>
          <a:xfrm>
            <a:off x="1012874" y="2394152"/>
            <a:ext cx="1920240" cy="307777"/>
          </a:xfrm>
          <a:prstGeom prst="rect">
            <a:avLst/>
          </a:prstGeom>
          <a:noFill/>
        </p:spPr>
        <p:txBody>
          <a:bodyPr wrap="square" rtlCol="0" anchor="ctr">
            <a:spAutoFit/>
          </a:bodyPr>
          <a:lstStyle/>
          <a:p>
            <a:r>
              <a:rPr lang="en-IN" sz="1400" b="1" dirty="0">
                <a:solidFill>
                  <a:schemeClr val="bg1"/>
                </a:solidFill>
                <a:latin typeface="Segoe UI" panose="020B0502040204020203" pitchFamily="34" charset="0"/>
              </a:rPr>
              <a:t>Managed WLAN</a:t>
            </a:r>
          </a:p>
        </p:txBody>
      </p:sp>
      <p:sp>
        <p:nvSpPr>
          <p:cNvPr id="50" name="TextBox 49">
            <a:extLst>
              <a:ext uri="{FF2B5EF4-FFF2-40B4-BE49-F238E27FC236}">
                <a16:creationId xmlns:a16="http://schemas.microsoft.com/office/drawing/2014/main" id="{30AE3CCF-76C8-4786-B552-C2983A860D4A}"/>
              </a:ext>
            </a:extLst>
          </p:cNvPr>
          <p:cNvSpPr txBox="1"/>
          <p:nvPr/>
        </p:nvSpPr>
        <p:spPr>
          <a:xfrm>
            <a:off x="3277772" y="2305306"/>
            <a:ext cx="5416061" cy="461665"/>
          </a:xfrm>
          <a:prstGeom prst="rect">
            <a:avLst/>
          </a:prstGeom>
          <a:noFill/>
        </p:spPr>
        <p:txBody>
          <a:bodyPr wrap="square" rtlCol="0">
            <a:spAutoFit/>
          </a:bodyPr>
          <a:lstStyle/>
          <a:p>
            <a:r>
              <a:rPr lang="en-US" sz="1200" dirty="0">
                <a:latin typeface="Segoe UI" panose="020B0502040204020203" pitchFamily="34" charset="0"/>
              </a:rPr>
              <a:t>Controllers, Access Points, Access Policy Management, Wireless network monitoring &amp; management</a:t>
            </a:r>
            <a:endParaRPr lang="en-IN" sz="1200" dirty="0">
              <a:latin typeface="Segoe UI" panose="020B0502040204020203" pitchFamily="34" charset="0"/>
            </a:endParaRPr>
          </a:p>
        </p:txBody>
      </p:sp>
      <p:sp>
        <p:nvSpPr>
          <p:cNvPr id="51" name="TextBox 50">
            <a:extLst>
              <a:ext uri="{FF2B5EF4-FFF2-40B4-BE49-F238E27FC236}">
                <a16:creationId xmlns:a16="http://schemas.microsoft.com/office/drawing/2014/main" id="{2AB5A7B4-B362-462B-A7F0-6F98DC3F6773}"/>
              </a:ext>
            </a:extLst>
          </p:cNvPr>
          <p:cNvSpPr txBox="1"/>
          <p:nvPr/>
        </p:nvSpPr>
        <p:spPr>
          <a:xfrm>
            <a:off x="1012874" y="3033509"/>
            <a:ext cx="1920240" cy="307777"/>
          </a:xfrm>
          <a:prstGeom prst="rect">
            <a:avLst/>
          </a:prstGeom>
          <a:noFill/>
        </p:spPr>
        <p:txBody>
          <a:bodyPr wrap="square" rtlCol="0" anchor="ctr">
            <a:spAutoFit/>
          </a:bodyPr>
          <a:lstStyle/>
          <a:p>
            <a:r>
              <a:rPr lang="en-IN" sz="1400" b="1" dirty="0">
                <a:solidFill>
                  <a:schemeClr val="bg1"/>
                </a:solidFill>
                <a:latin typeface="Segoe UI" panose="020B0502040204020203" pitchFamily="34" charset="0"/>
              </a:rPr>
              <a:t>Managed SD-WAN</a:t>
            </a:r>
          </a:p>
        </p:txBody>
      </p:sp>
      <p:sp>
        <p:nvSpPr>
          <p:cNvPr id="52" name="TextBox 51">
            <a:extLst>
              <a:ext uri="{FF2B5EF4-FFF2-40B4-BE49-F238E27FC236}">
                <a16:creationId xmlns:a16="http://schemas.microsoft.com/office/drawing/2014/main" id="{9B886065-4E34-40AB-B100-2B2B8FFDFF73}"/>
              </a:ext>
            </a:extLst>
          </p:cNvPr>
          <p:cNvSpPr txBox="1"/>
          <p:nvPr/>
        </p:nvSpPr>
        <p:spPr>
          <a:xfrm>
            <a:off x="3277772" y="2956564"/>
            <a:ext cx="5416061" cy="461665"/>
          </a:xfrm>
          <a:prstGeom prst="rect">
            <a:avLst/>
          </a:prstGeom>
          <a:noFill/>
        </p:spPr>
        <p:txBody>
          <a:bodyPr wrap="square" rtlCol="0">
            <a:spAutoFit/>
          </a:bodyPr>
          <a:lstStyle/>
          <a:p>
            <a:r>
              <a:rPr lang="en-US" sz="1200" dirty="0">
                <a:latin typeface="Segoe UI" panose="020B0502040204020203" pitchFamily="34" charset="0"/>
              </a:rPr>
              <a:t>Cisco, Versa &amp; Fortinet – Multi-tenant platforms. On-premise or cloud-based services. Hardware - Customer-owned or as-a-service.</a:t>
            </a:r>
            <a:endParaRPr lang="en-IN" sz="1200" dirty="0">
              <a:latin typeface="Segoe UI" panose="020B0502040204020203" pitchFamily="34" charset="0"/>
            </a:endParaRPr>
          </a:p>
        </p:txBody>
      </p:sp>
      <p:sp>
        <p:nvSpPr>
          <p:cNvPr id="53" name="TextBox 52">
            <a:extLst>
              <a:ext uri="{FF2B5EF4-FFF2-40B4-BE49-F238E27FC236}">
                <a16:creationId xmlns:a16="http://schemas.microsoft.com/office/drawing/2014/main" id="{B6184A51-5EC8-4EE7-BABD-F187315EE1A7}"/>
              </a:ext>
            </a:extLst>
          </p:cNvPr>
          <p:cNvSpPr txBox="1"/>
          <p:nvPr/>
        </p:nvSpPr>
        <p:spPr>
          <a:xfrm>
            <a:off x="1012874" y="3565146"/>
            <a:ext cx="1920240" cy="523220"/>
          </a:xfrm>
          <a:prstGeom prst="rect">
            <a:avLst/>
          </a:prstGeom>
          <a:noFill/>
        </p:spPr>
        <p:txBody>
          <a:bodyPr wrap="square" rtlCol="0" anchor="ctr">
            <a:spAutoFit/>
          </a:bodyPr>
          <a:lstStyle/>
          <a:p>
            <a:r>
              <a:rPr lang="en-IN" sz="1400" b="1" dirty="0">
                <a:solidFill>
                  <a:schemeClr val="bg1"/>
                </a:solidFill>
                <a:latin typeface="Segoe UI" panose="020B0502040204020203" pitchFamily="34" charset="0"/>
              </a:rPr>
              <a:t>Managed Network Security</a:t>
            </a:r>
          </a:p>
        </p:txBody>
      </p:sp>
      <p:sp>
        <p:nvSpPr>
          <p:cNvPr id="54" name="TextBox 53">
            <a:extLst>
              <a:ext uri="{FF2B5EF4-FFF2-40B4-BE49-F238E27FC236}">
                <a16:creationId xmlns:a16="http://schemas.microsoft.com/office/drawing/2014/main" id="{D9F4B9FF-0E04-4A54-B7B4-27A229F7954C}"/>
              </a:ext>
            </a:extLst>
          </p:cNvPr>
          <p:cNvSpPr txBox="1"/>
          <p:nvPr/>
        </p:nvSpPr>
        <p:spPr>
          <a:xfrm>
            <a:off x="3277772" y="3681839"/>
            <a:ext cx="5416061" cy="276999"/>
          </a:xfrm>
          <a:prstGeom prst="rect">
            <a:avLst/>
          </a:prstGeom>
          <a:noFill/>
        </p:spPr>
        <p:txBody>
          <a:bodyPr wrap="square" rtlCol="0">
            <a:spAutoFit/>
          </a:bodyPr>
          <a:lstStyle/>
          <a:p>
            <a:r>
              <a:rPr lang="en-US" sz="1200" dirty="0">
                <a:latin typeface="Segoe UI" panose="020B0502040204020203" pitchFamily="34" charset="0"/>
              </a:rPr>
              <a:t>Firewall management, DDoS Protection as-a-service, Clean Connect</a:t>
            </a:r>
            <a:endParaRPr lang="en-IN" sz="1200" dirty="0">
              <a:latin typeface="Segoe UI" panose="020B0502040204020203" pitchFamily="34" charset="0"/>
            </a:endParaRPr>
          </a:p>
        </p:txBody>
      </p:sp>
      <p:sp>
        <p:nvSpPr>
          <p:cNvPr id="55" name="TextBox 54">
            <a:extLst>
              <a:ext uri="{FF2B5EF4-FFF2-40B4-BE49-F238E27FC236}">
                <a16:creationId xmlns:a16="http://schemas.microsoft.com/office/drawing/2014/main" id="{1E45CEF9-AEC9-4719-9980-CE043E32F135}"/>
              </a:ext>
            </a:extLst>
          </p:cNvPr>
          <p:cNvSpPr txBox="1"/>
          <p:nvPr/>
        </p:nvSpPr>
        <p:spPr>
          <a:xfrm>
            <a:off x="1012874" y="4191158"/>
            <a:ext cx="1920240" cy="523220"/>
          </a:xfrm>
          <a:prstGeom prst="rect">
            <a:avLst/>
          </a:prstGeom>
          <a:noFill/>
        </p:spPr>
        <p:txBody>
          <a:bodyPr wrap="square" rtlCol="0" anchor="ctr">
            <a:spAutoFit/>
          </a:bodyPr>
          <a:lstStyle/>
          <a:p>
            <a:r>
              <a:rPr lang="en-IN" sz="1400" b="1" dirty="0">
                <a:solidFill>
                  <a:schemeClr val="bg1"/>
                </a:solidFill>
                <a:latin typeface="Segoe UI" panose="020B0502040204020203" pitchFamily="34" charset="0"/>
              </a:rPr>
              <a:t>Professional Services</a:t>
            </a:r>
          </a:p>
        </p:txBody>
      </p:sp>
      <p:sp>
        <p:nvSpPr>
          <p:cNvPr id="56" name="TextBox 55">
            <a:extLst>
              <a:ext uri="{FF2B5EF4-FFF2-40B4-BE49-F238E27FC236}">
                <a16:creationId xmlns:a16="http://schemas.microsoft.com/office/drawing/2014/main" id="{6AE32350-2E8E-4845-ACC4-0EFB20D75ABF}"/>
              </a:ext>
            </a:extLst>
          </p:cNvPr>
          <p:cNvSpPr txBox="1"/>
          <p:nvPr/>
        </p:nvSpPr>
        <p:spPr>
          <a:xfrm>
            <a:off x="3277772" y="4221935"/>
            <a:ext cx="5416061" cy="276999"/>
          </a:xfrm>
          <a:prstGeom prst="rect">
            <a:avLst/>
          </a:prstGeom>
          <a:noFill/>
        </p:spPr>
        <p:txBody>
          <a:bodyPr wrap="square" rtlCol="0">
            <a:spAutoFit/>
          </a:bodyPr>
          <a:lstStyle/>
          <a:p>
            <a:r>
              <a:rPr lang="en-US" sz="1200" dirty="0">
                <a:latin typeface="Segoe UI" panose="020B0502040204020203" pitchFamily="34" charset="0"/>
              </a:rPr>
              <a:t>Network &amp; Security audit, network re-design, implementation and integration</a:t>
            </a:r>
            <a:endParaRPr lang="en-IN" sz="1200" dirty="0">
              <a:latin typeface="Segoe UI" panose="020B0502040204020203" pitchFamily="34" charset="0"/>
            </a:endParaRPr>
          </a:p>
        </p:txBody>
      </p:sp>
      <p:pic>
        <p:nvPicPr>
          <p:cNvPr id="6" name="Picture 5" descr="Shape&#10;&#10;Description automatically generated with low confidence">
            <a:extLst>
              <a:ext uri="{FF2B5EF4-FFF2-40B4-BE49-F238E27FC236}">
                <a16:creationId xmlns:a16="http://schemas.microsoft.com/office/drawing/2014/main" id="{DEFDD2BE-6663-4716-AAE1-214387E6996E}"/>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6709" y="1728683"/>
            <a:ext cx="360000" cy="360000"/>
          </a:xfrm>
          <a:prstGeom prst="rect">
            <a:avLst/>
          </a:prstGeom>
        </p:spPr>
      </p:pic>
      <p:pic>
        <p:nvPicPr>
          <p:cNvPr id="8" name="Picture 7" descr="Icon&#10;&#10;Description automatically generated">
            <a:extLst>
              <a:ext uri="{FF2B5EF4-FFF2-40B4-BE49-F238E27FC236}">
                <a16:creationId xmlns:a16="http://schemas.microsoft.com/office/drawing/2014/main" id="{6093166C-4D4B-4D83-8DD8-F6022656B74D}"/>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0346" y="3634853"/>
            <a:ext cx="392727" cy="360000"/>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A84494C1-2B21-4538-AB06-5EC502F574C0}"/>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6709" y="4272767"/>
            <a:ext cx="360000" cy="360000"/>
          </a:xfrm>
          <a:prstGeom prst="rect">
            <a:avLst/>
          </a:prstGeom>
        </p:spPr>
      </p:pic>
      <p:pic>
        <p:nvPicPr>
          <p:cNvPr id="12" name="Picture 11">
            <a:extLst>
              <a:ext uri="{FF2B5EF4-FFF2-40B4-BE49-F238E27FC236}">
                <a16:creationId xmlns:a16="http://schemas.microsoft.com/office/drawing/2014/main" id="{FE0248BE-793D-4A1F-BEFD-D073B9971C3B}"/>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5657" y="3027539"/>
            <a:ext cx="562105" cy="360000"/>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F81B206A-F318-4CA0-B8A8-EC3948489C75}"/>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6709" y="1077424"/>
            <a:ext cx="360000" cy="360000"/>
          </a:xfrm>
          <a:prstGeom prst="rect">
            <a:avLst/>
          </a:prstGeom>
        </p:spPr>
      </p:pic>
      <p:pic>
        <p:nvPicPr>
          <p:cNvPr id="33" name="Picture 32" descr="Shape&#10;&#10;Description automatically generated with low confidence">
            <a:extLst>
              <a:ext uri="{FF2B5EF4-FFF2-40B4-BE49-F238E27FC236}">
                <a16:creationId xmlns:a16="http://schemas.microsoft.com/office/drawing/2014/main" id="{E8783492-C336-48FF-8744-68D5982F3DE8}"/>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6709" y="2344109"/>
            <a:ext cx="360000" cy="360000"/>
          </a:xfrm>
          <a:prstGeom prst="rect">
            <a:avLst/>
          </a:prstGeom>
        </p:spPr>
      </p:pic>
    </p:spTree>
    <p:extLst>
      <p:ext uri="{BB962C8B-B14F-4D97-AF65-F5344CB8AC3E}">
        <p14:creationId xmlns:p14="http://schemas.microsoft.com/office/powerpoint/2010/main" val="347377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735175BD-9B91-4724-A385-73E667D4FF44}"/>
              </a:ext>
            </a:extLst>
          </p:cNvPr>
          <p:cNvSpPr>
            <a:spLocks noGrp="1"/>
          </p:cNvSpPr>
          <p:nvPr>
            <p:ph type="title"/>
          </p:nvPr>
        </p:nvSpPr>
        <p:spPr>
          <a:xfrm>
            <a:off x="251400" y="175833"/>
            <a:ext cx="3327845" cy="392391"/>
          </a:xfrm>
        </p:spPr>
        <p:txBody>
          <a:bodyPr/>
          <a:lstStyle/>
          <a:p>
            <a:r>
              <a:rPr lang="en-IN" dirty="0"/>
              <a:t>PROPOSITIONS</a:t>
            </a:r>
          </a:p>
        </p:txBody>
      </p:sp>
      <p:graphicFrame>
        <p:nvGraphicFramePr>
          <p:cNvPr id="4" name="Diagram 3">
            <a:extLst>
              <a:ext uri="{FF2B5EF4-FFF2-40B4-BE49-F238E27FC236}">
                <a16:creationId xmlns:a16="http://schemas.microsoft.com/office/drawing/2014/main" id="{F55BF59D-AA91-4698-8CB9-8032C05EF07C}"/>
              </a:ext>
            </a:extLst>
          </p:cNvPr>
          <p:cNvGraphicFramePr/>
          <p:nvPr>
            <p:extLst>
              <p:ext uri="{D42A27DB-BD31-4B8C-83A1-F6EECF244321}">
                <p14:modId xmlns:p14="http://schemas.microsoft.com/office/powerpoint/2010/main" val="2758976576"/>
              </p:ext>
            </p:extLst>
          </p:nvPr>
        </p:nvGraphicFramePr>
        <p:xfrm>
          <a:off x="465761" y="707471"/>
          <a:ext cx="826727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7097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body" sz="quarter" idx="11"/>
          </p:nvPr>
        </p:nvSpPr>
        <p:spPr/>
        <p:txBody>
          <a:bodyPr/>
          <a:lstStyle/>
          <a:p>
            <a:r>
              <a:rPr lang="en-US" dirty="0"/>
              <a:t>BUILDING BLOCKS</a:t>
            </a:r>
          </a:p>
        </p:txBody>
      </p:sp>
    </p:spTree>
    <p:extLst>
      <p:ext uri="{BB962C8B-B14F-4D97-AF65-F5344CB8AC3E}">
        <p14:creationId xmlns:p14="http://schemas.microsoft.com/office/powerpoint/2010/main" val="1664804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1BCA-3BD8-4174-A49B-F4B90E141D46}"/>
              </a:ext>
            </a:extLst>
          </p:cNvPr>
          <p:cNvSpPr>
            <a:spLocks noGrp="1"/>
          </p:cNvSpPr>
          <p:nvPr>
            <p:ph type="title"/>
          </p:nvPr>
        </p:nvSpPr>
        <p:spPr>
          <a:xfrm>
            <a:off x="107380" y="183390"/>
            <a:ext cx="4031970" cy="508607"/>
          </a:xfrm>
        </p:spPr>
        <p:txBody>
          <a:bodyPr vert="horz" lIns="68580" tIns="34290" rIns="68580" bIns="34290" rtlCol="0" anchor="ctr">
            <a:normAutofit/>
          </a:bodyPr>
          <a:lstStyle/>
          <a:p>
            <a:r>
              <a:rPr lang="en-US" sz="1800" dirty="0"/>
              <a:t>COMPONENTS OF NOC SERVICES</a:t>
            </a:r>
            <a:endParaRPr lang="en-IN" sz="1800" dirty="0"/>
          </a:p>
        </p:txBody>
      </p:sp>
      <p:graphicFrame>
        <p:nvGraphicFramePr>
          <p:cNvPr id="3" name="Content Placeholder 7"/>
          <p:cNvGraphicFramePr>
            <a:graphicFrameLocks/>
          </p:cNvGraphicFramePr>
          <p:nvPr>
            <p:extLst>
              <p:ext uri="{D42A27DB-BD31-4B8C-83A1-F6EECF244321}">
                <p14:modId xmlns:p14="http://schemas.microsoft.com/office/powerpoint/2010/main" val="350527226"/>
              </p:ext>
            </p:extLst>
          </p:nvPr>
        </p:nvGraphicFramePr>
        <p:xfrm>
          <a:off x="4504374" y="636982"/>
          <a:ext cx="3028950" cy="3206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3067380480"/>
              </p:ext>
            </p:extLst>
          </p:nvPr>
        </p:nvGraphicFramePr>
        <p:xfrm>
          <a:off x="417795" y="875808"/>
          <a:ext cx="3429000" cy="39004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Picture 4" descr="logo-itil.gif"/>
          <p:cNvPicPr>
            <a:picLocks noChangeAspect="1"/>
          </p:cNvPicPr>
          <p:nvPr/>
        </p:nvPicPr>
        <p:blipFill>
          <a:blip r:embed="rId12" cstate="print"/>
          <a:srcRect/>
          <a:stretch>
            <a:fillRect/>
          </a:stretch>
        </p:blipFill>
        <p:spPr bwMode="auto">
          <a:xfrm>
            <a:off x="4504374" y="4011950"/>
            <a:ext cx="1800250" cy="576080"/>
          </a:xfrm>
          <a:prstGeom prst="rect">
            <a:avLst/>
          </a:prstGeom>
          <a:noFill/>
          <a:ln w="9525">
            <a:noFill/>
            <a:miter lim="800000"/>
            <a:headEnd/>
            <a:tailEnd/>
          </a:ln>
        </p:spPr>
      </p:pic>
      <p:sp>
        <p:nvSpPr>
          <p:cNvPr id="6" name="TextBox 5"/>
          <p:cNvSpPr txBox="1"/>
          <p:nvPr/>
        </p:nvSpPr>
        <p:spPr>
          <a:xfrm>
            <a:off x="6018849" y="4011950"/>
            <a:ext cx="2499654" cy="923330"/>
          </a:xfrm>
          <a:prstGeom prst="rect">
            <a:avLst/>
          </a:prstGeom>
          <a:noFill/>
        </p:spPr>
        <p:txBody>
          <a:bodyPr wrap="square">
            <a:spAutoFit/>
          </a:bodyPr>
          <a:lstStyle/>
          <a:p>
            <a:pPr algn="ctr">
              <a:defRPr/>
            </a:pPr>
            <a:r>
              <a:rPr lang="en-US" sz="1800" b="1" dirty="0">
                <a:ln w="12700">
                  <a:solidFill>
                    <a:srgbClr val="3E3D2D">
                      <a:satMod val="155000"/>
                    </a:srgbClr>
                  </a:solidFill>
                  <a:prstDash val="solid"/>
                </a:ln>
                <a:solidFill>
                  <a:schemeClr val="tx1">
                    <a:lumMod val="50000"/>
                    <a:lumOff val="50000"/>
                  </a:schemeClr>
                </a:solidFill>
                <a:effectLst>
                  <a:outerShdw blurRad="41275" dist="20320" dir="1800000" algn="tl" rotWithShape="0">
                    <a:srgbClr val="000000">
                      <a:alpha val="40000"/>
                    </a:srgbClr>
                  </a:outerShdw>
                </a:effectLst>
                <a:latin typeface="Segoe UI" panose="020B0502040204020203" pitchFamily="34" charset="0"/>
                <a:cs typeface="Segoe UI" panose="020B0502040204020203" pitchFamily="34" charset="0"/>
              </a:rPr>
              <a:t>ITIL CERTIFIED</a:t>
            </a:r>
          </a:p>
          <a:p>
            <a:pPr algn="ctr">
              <a:defRPr/>
            </a:pPr>
            <a:r>
              <a:rPr lang="en-US" sz="1800" b="1" dirty="0">
                <a:ln w="12700">
                  <a:solidFill>
                    <a:srgbClr val="3E3D2D">
                      <a:satMod val="155000"/>
                    </a:srgbClr>
                  </a:solidFill>
                  <a:prstDash val="solid"/>
                </a:ln>
                <a:solidFill>
                  <a:schemeClr val="tx1">
                    <a:lumMod val="50000"/>
                    <a:lumOff val="50000"/>
                  </a:schemeClr>
                </a:solidFill>
                <a:effectLst>
                  <a:outerShdw blurRad="41275" dist="20320" dir="1800000" algn="tl" rotWithShape="0">
                    <a:srgbClr val="000000">
                      <a:alpha val="40000"/>
                    </a:srgbClr>
                  </a:outerShdw>
                </a:effectLst>
                <a:latin typeface="Segoe UI" panose="020B0502040204020203" pitchFamily="34" charset="0"/>
                <a:cs typeface="Segoe UI" panose="020B0502040204020203" pitchFamily="34" charset="0"/>
              </a:rPr>
              <a:t>People, Process &amp; Tools</a:t>
            </a:r>
          </a:p>
        </p:txBody>
      </p:sp>
    </p:spTree>
    <p:extLst>
      <p:ext uri="{BB962C8B-B14F-4D97-AF65-F5344CB8AC3E}">
        <p14:creationId xmlns:p14="http://schemas.microsoft.com/office/powerpoint/2010/main" val="341082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5">
            <a:extLst>
              <a:ext uri="{FF2B5EF4-FFF2-40B4-BE49-F238E27FC236}">
                <a16:creationId xmlns:a16="http://schemas.microsoft.com/office/drawing/2014/main" id="{B959DD9A-D782-4BE1-A259-BBAD198ABCE6}"/>
              </a:ext>
            </a:extLst>
          </p:cNvPr>
          <p:cNvSpPr>
            <a:spLocks noGrp="1"/>
          </p:cNvSpPr>
          <p:nvPr>
            <p:ph type="title"/>
          </p:nvPr>
        </p:nvSpPr>
        <p:spPr>
          <a:xfrm>
            <a:off x="153711" y="67042"/>
            <a:ext cx="7886700" cy="539748"/>
          </a:xfrm>
        </p:spPr>
        <p:txBody>
          <a:bodyPr>
            <a:normAutofit/>
          </a:bodyPr>
          <a:lstStyle/>
          <a:p>
            <a:r>
              <a:rPr lang="en-US" dirty="0">
                <a:ea typeface="Arial"/>
                <a:cs typeface="Arial"/>
                <a:rtl val="0"/>
              </a:rPr>
              <a:t>PRODUCT OFFERING: NOC SERVICES/ NOC-SOC SERVICES</a:t>
            </a:r>
          </a:p>
        </p:txBody>
      </p:sp>
      <p:sp>
        <p:nvSpPr>
          <p:cNvPr id="5" name="Slide Number Placeholder 4"/>
          <p:cNvSpPr>
            <a:spLocks noGrp="1"/>
          </p:cNvSpPr>
          <p:nvPr>
            <p:ph type="sldNum" sz="quarter" idx="4294967295"/>
          </p:nvPr>
        </p:nvSpPr>
        <p:spPr>
          <a:xfrm>
            <a:off x="6625573" y="4854353"/>
            <a:ext cx="422927" cy="273844"/>
          </a:xfrm>
          <a:prstGeom prst="rect">
            <a:avLst/>
          </a:prstGeom>
        </p:spPr>
        <p:txBody>
          <a:bodyPr/>
          <a:lstStyle/>
          <a:p>
            <a:fld id="{4FAB73BC-B049-4115-A692-8D63A059BFB8}" type="slidenum">
              <a:rPr lang="en-US" smtClean="0"/>
              <a:pPr/>
              <a:t>15</a:t>
            </a:fld>
            <a:endParaRPr lang="en-US"/>
          </a:p>
        </p:txBody>
      </p:sp>
      <p:graphicFrame>
        <p:nvGraphicFramePr>
          <p:cNvPr id="6" name="Diagram 5"/>
          <p:cNvGraphicFramePr/>
          <p:nvPr>
            <p:extLst>
              <p:ext uri="{D42A27DB-BD31-4B8C-83A1-F6EECF244321}">
                <p14:modId xmlns:p14="http://schemas.microsoft.com/office/powerpoint/2010/main" val="3392629262"/>
              </p:ext>
            </p:extLst>
          </p:nvPr>
        </p:nvGraphicFramePr>
        <p:xfrm>
          <a:off x="441722" y="529034"/>
          <a:ext cx="818435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332197" y="4546576"/>
            <a:ext cx="2609636" cy="338554"/>
          </a:xfrm>
          <a:prstGeom prst="rect">
            <a:avLst/>
          </a:prstGeom>
          <a:noFill/>
        </p:spPr>
        <p:txBody>
          <a:bodyPr wrap="square" rtlCol="0">
            <a:spAutoFit/>
          </a:bodyPr>
          <a:lstStyle/>
          <a:p>
            <a:r>
              <a:rPr lang="en-US" sz="1600" dirty="0">
                <a:solidFill>
                  <a:srgbClr val="FF0000"/>
                </a:solidFill>
                <a:latin typeface="Segoe UI" panose="020B0502040204020203" pitchFamily="34" charset="0"/>
                <a:cs typeface="Segoe UI" panose="020B0502040204020203" pitchFamily="34" charset="0"/>
              </a:rPr>
              <a:t>* Case to case basis</a:t>
            </a:r>
          </a:p>
        </p:txBody>
      </p:sp>
    </p:spTree>
    <p:extLst>
      <p:ext uri="{BB962C8B-B14F-4D97-AF65-F5344CB8AC3E}">
        <p14:creationId xmlns:p14="http://schemas.microsoft.com/office/powerpoint/2010/main" val="331484183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8"/>
          <p:cNvSpPr txBox="1">
            <a:spLocks/>
          </p:cNvSpPr>
          <p:nvPr/>
        </p:nvSpPr>
        <p:spPr>
          <a:xfrm>
            <a:off x="169231" y="80722"/>
            <a:ext cx="7886700" cy="421626"/>
          </a:xfrm>
          <a:prstGeom prst="rect">
            <a:avLst/>
          </a:prstGeom>
        </p:spPr>
        <p:txBody>
          <a:bodyPr>
            <a:normAutofit/>
          </a:bodyPr>
          <a:lstStyle>
            <a:lvl1pPr algn="l" defTabSz="914400" rtl="0" eaLnBrk="1" latinLnBrk="0" hangingPunct="1">
              <a:lnSpc>
                <a:spcPct val="90000"/>
              </a:lnSpc>
              <a:spcBef>
                <a:spcPct val="0"/>
              </a:spcBef>
              <a:buNone/>
              <a:defRPr sz="2400" kern="1200">
                <a:solidFill>
                  <a:schemeClr val="tx1"/>
                </a:solidFill>
                <a:latin typeface="TheSansOffice" panose="020B0503040302060204" pitchFamily="34" charset="0"/>
                <a:ea typeface="+mj-ea"/>
                <a:cs typeface="+mj-cs"/>
              </a:defRPr>
            </a:lvl1pPr>
          </a:lstStyle>
          <a:p>
            <a:endParaRPr lang="en-IN" sz="1800"/>
          </a:p>
        </p:txBody>
      </p:sp>
      <p:sp>
        <p:nvSpPr>
          <p:cNvPr id="7" name="Title 18"/>
          <p:cNvSpPr txBox="1">
            <a:spLocks/>
          </p:cNvSpPr>
          <p:nvPr/>
        </p:nvSpPr>
        <p:spPr>
          <a:xfrm>
            <a:off x="184258" y="191452"/>
            <a:ext cx="7886700" cy="421626"/>
          </a:xfrm>
          <a:prstGeom prst="rect">
            <a:avLst/>
          </a:prstGeom>
        </p:spPr>
        <p:txBody>
          <a:bodyPr vert="horz" lIns="68580" tIns="34290" rIns="68580" bIns="34290" rtlCol="0" anchor="ctr">
            <a:noAutofit/>
          </a:bodyPr>
          <a:lstStyle>
            <a:defPPr>
              <a:defRPr lang="en-US"/>
            </a:defPPr>
            <a:lvl1pPr defTabSz="914377">
              <a:lnSpc>
                <a:spcPct val="90000"/>
              </a:lnSpc>
              <a:spcBef>
                <a:spcPct val="0"/>
              </a:spcBef>
              <a:buNone/>
              <a:defRPr sz="2800" b="1" i="0">
                <a:latin typeface="Arial Narrow" charset="0"/>
                <a:ea typeface="Arial Narrow" charset="0"/>
                <a:cs typeface="Arial Narrow" charset="0"/>
              </a:defRPr>
            </a:lvl1pPr>
          </a:lstStyle>
          <a:p>
            <a:r>
              <a:rPr lang="en-IN" sz="2100" kern="1200" dirty="0">
                <a:solidFill>
                  <a:schemeClr val="tx1"/>
                </a:solidFill>
                <a:latin typeface="Arial Narrow" panose="020B0606020202030204" pitchFamily="34" charset="0"/>
                <a:ea typeface="+mj-ea"/>
                <a:cs typeface="+mj-cs"/>
              </a:rPr>
              <a:t>NOC SERVICES – DELIVERABLES</a:t>
            </a:r>
          </a:p>
        </p:txBody>
      </p:sp>
      <p:graphicFrame>
        <p:nvGraphicFramePr>
          <p:cNvPr id="9" name="Content Placeholder 4"/>
          <p:cNvGraphicFramePr>
            <a:graphicFrameLocks/>
          </p:cNvGraphicFramePr>
          <p:nvPr>
            <p:extLst>
              <p:ext uri="{D42A27DB-BD31-4B8C-83A1-F6EECF244321}">
                <p14:modId xmlns:p14="http://schemas.microsoft.com/office/powerpoint/2010/main" val="1743783357"/>
              </p:ext>
            </p:extLst>
          </p:nvPr>
        </p:nvGraphicFramePr>
        <p:xfrm>
          <a:off x="609588" y="723808"/>
          <a:ext cx="6724650" cy="4137660"/>
        </p:xfrm>
        <a:graphic>
          <a:graphicData uri="http://schemas.openxmlformats.org/drawingml/2006/table">
            <a:tbl>
              <a:tblPr firstRow="1" bandRow="1">
                <a:tableStyleId>{93296810-A885-4BE3-A3E7-6D5BEEA58F35}</a:tableStyleId>
              </a:tblPr>
              <a:tblGrid>
                <a:gridCol w="2918460">
                  <a:extLst>
                    <a:ext uri="{9D8B030D-6E8A-4147-A177-3AD203B41FA5}">
                      <a16:colId xmlns:a16="http://schemas.microsoft.com/office/drawing/2014/main" val="20000"/>
                    </a:ext>
                  </a:extLst>
                </a:gridCol>
                <a:gridCol w="1268730">
                  <a:extLst>
                    <a:ext uri="{9D8B030D-6E8A-4147-A177-3AD203B41FA5}">
                      <a16:colId xmlns:a16="http://schemas.microsoft.com/office/drawing/2014/main" val="20001"/>
                    </a:ext>
                  </a:extLst>
                </a:gridCol>
                <a:gridCol w="1268730">
                  <a:extLst>
                    <a:ext uri="{9D8B030D-6E8A-4147-A177-3AD203B41FA5}">
                      <a16:colId xmlns:a16="http://schemas.microsoft.com/office/drawing/2014/main" val="20002"/>
                    </a:ext>
                  </a:extLst>
                </a:gridCol>
                <a:gridCol w="1268730">
                  <a:extLst>
                    <a:ext uri="{9D8B030D-6E8A-4147-A177-3AD203B41FA5}">
                      <a16:colId xmlns:a16="http://schemas.microsoft.com/office/drawing/2014/main" val="20003"/>
                    </a:ext>
                  </a:extLst>
                </a:gridCol>
              </a:tblGrid>
              <a:tr h="251460">
                <a:tc>
                  <a:txBody>
                    <a:bodyPr/>
                    <a:lstStyle/>
                    <a:p>
                      <a:r>
                        <a:rPr lang="en-US" sz="1200" dirty="0">
                          <a:latin typeface="Segoe UI" panose="020B0502040204020203" pitchFamily="34" charset="0"/>
                          <a:cs typeface="Segoe UI" panose="020B0502040204020203" pitchFamily="34" charset="0"/>
                        </a:rPr>
                        <a:t>Deliverables</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PNMR</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PNMM-BUN-CPE</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PNMM-COE</a:t>
                      </a:r>
                    </a:p>
                  </a:txBody>
                  <a:tcPr marL="68580" marR="68580" marT="34290" marB="34290"/>
                </a:tc>
                <a:extLst>
                  <a:ext uri="{0D108BD9-81ED-4DB2-BD59-A6C34878D82A}">
                    <a16:rowId xmlns:a16="http://schemas.microsoft.com/office/drawing/2014/main" val="10000"/>
                  </a:ext>
                </a:extLst>
              </a:tr>
              <a:tr h="246069">
                <a:tc>
                  <a:txBody>
                    <a:bodyPr/>
                    <a:lstStyle/>
                    <a:p>
                      <a:r>
                        <a:rPr lang="en-US" sz="1200" dirty="0">
                          <a:latin typeface="Segoe UI" panose="020B0502040204020203" pitchFamily="34" charset="0"/>
                          <a:cs typeface="Segoe UI" panose="020B0502040204020203" pitchFamily="34" charset="0"/>
                        </a:rPr>
                        <a:t>Implementation Services</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End-to-End</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End-to-End</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End-to-End</a:t>
                      </a:r>
                    </a:p>
                  </a:txBody>
                  <a:tcPr marL="68580" marR="68580" marT="34290" marB="34290"/>
                </a:tc>
                <a:extLst>
                  <a:ext uri="{0D108BD9-81ED-4DB2-BD59-A6C34878D82A}">
                    <a16:rowId xmlns:a16="http://schemas.microsoft.com/office/drawing/2014/main" val="10001"/>
                  </a:ext>
                </a:extLst>
              </a:tr>
              <a:tr h="246069">
                <a:tc>
                  <a:txBody>
                    <a:bodyPr/>
                    <a:lstStyle/>
                    <a:p>
                      <a:r>
                        <a:rPr lang="en-US" sz="1200" dirty="0">
                          <a:latin typeface="Segoe UI" panose="020B0502040204020203" pitchFamily="34" charset="0"/>
                          <a:cs typeface="Segoe UI" panose="020B0502040204020203" pitchFamily="34" charset="0"/>
                        </a:rPr>
                        <a:t>Transition Services</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extLst>
                  <a:ext uri="{0D108BD9-81ED-4DB2-BD59-A6C34878D82A}">
                    <a16:rowId xmlns:a16="http://schemas.microsoft.com/office/drawing/2014/main" val="10002"/>
                  </a:ext>
                </a:extLst>
              </a:tr>
              <a:tr h="246069">
                <a:tc>
                  <a:txBody>
                    <a:bodyPr/>
                    <a:lstStyle/>
                    <a:p>
                      <a:r>
                        <a:rPr lang="en-US" sz="1200" dirty="0">
                          <a:latin typeface="Segoe UI" panose="020B0502040204020203" pitchFamily="34" charset="0"/>
                          <a:cs typeface="Segoe UI" panose="020B0502040204020203" pitchFamily="34" charset="0"/>
                        </a:rPr>
                        <a:t>Pro-active Monitoring</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extLst>
                  <a:ext uri="{0D108BD9-81ED-4DB2-BD59-A6C34878D82A}">
                    <a16:rowId xmlns:a16="http://schemas.microsoft.com/office/drawing/2014/main" val="10003"/>
                  </a:ext>
                </a:extLst>
              </a:tr>
              <a:tr h="246069">
                <a:tc>
                  <a:txBody>
                    <a:bodyPr/>
                    <a:lstStyle/>
                    <a:p>
                      <a:r>
                        <a:rPr lang="en-US" sz="1200" dirty="0">
                          <a:latin typeface="Segoe UI" panose="020B0502040204020203" pitchFamily="34" charset="0"/>
                          <a:cs typeface="Segoe UI" panose="020B0502040204020203" pitchFamily="34" charset="0"/>
                        </a:rPr>
                        <a:t>Service Desk</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Pro-active</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Pro-active</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Pro-active</a:t>
                      </a:r>
                    </a:p>
                  </a:txBody>
                  <a:tcPr marL="68580" marR="68580" marT="34290" marB="34290"/>
                </a:tc>
                <a:extLst>
                  <a:ext uri="{0D108BD9-81ED-4DB2-BD59-A6C34878D82A}">
                    <a16:rowId xmlns:a16="http://schemas.microsoft.com/office/drawing/2014/main" val="10004"/>
                  </a:ext>
                </a:extLst>
              </a:tr>
              <a:tr h="246069">
                <a:tc>
                  <a:txBody>
                    <a:bodyPr/>
                    <a:lstStyle/>
                    <a:p>
                      <a:r>
                        <a:rPr lang="en-US" sz="1200" dirty="0">
                          <a:latin typeface="Segoe UI" panose="020B0502040204020203" pitchFamily="34" charset="0"/>
                          <a:cs typeface="Segoe UI" panose="020B0502040204020203" pitchFamily="34" charset="0"/>
                        </a:rPr>
                        <a:t>Incident Reporting</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panose="020B0502040204020203" pitchFamily="34" charset="0"/>
                          <a:cs typeface="Segoe UI" panose="020B0502040204020203" pitchFamily="34" charset="0"/>
                        </a:rPr>
                        <a:t>Pro-active</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panose="020B0502040204020203" pitchFamily="34" charset="0"/>
                          <a:cs typeface="Segoe UI" panose="020B0502040204020203" pitchFamily="34" charset="0"/>
                        </a:rPr>
                        <a:t>Pro-active</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panose="020B0502040204020203" pitchFamily="34" charset="0"/>
                          <a:cs typeface="Segoe UI" panose="020B0502040204020203" pitchFamily="34" charset="0"/>
                        </a:rPr>
                        <a:t>Pro-active</a:t>
                      </a:r>
                    </a:p>
                  </a:txBody>
                  <a:tcPr marL="68580" marR="68580" marT="34290" marB="34290"/>
                </a:tc>
                <a:extLst>
                  <a:ext uri="{0D108BD9-81ED-4DB2-BD59-A6C34878D82A}">
                    <a16:rowId xmlns:a16="http://schemas.microsoft.com/office/drawing/2014/main" val="10005"/>
                  </a:ext>
                </a:extLst>
              </a:tr>
              <a:tr h="246069">
                <a:tc>
                  <a:txBody>
                    <a:bodyPr/>
                    <a:lstStyle/>
                    <a:p>
                      <a:r>
                        <a:rPr lang="en-US" sz="1200" dirty="0">
                          <a:latin typeface="Segoe UI" panose="020B0502040204020203" pitchFamily="34" charset="0"/>
                          <a:cs typeface="Segoe UI" panose="020B0502040204020203" pitchFamily="34" charset="0"/>
                        </a:rPr>
                        <a:t>Incident Management</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NA</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extLst>
                  <a:ext uri="{0D108BD9-81ED-4DB2-BD59-A6C34878D82A}">
                    <a16:rowId xmlns:a16="http://schemas.microsoft.com/office/drawing/2014/main" val="10006"/>
                  </a:ext>
                </a:extLst>
              </a:tr>
              <a:tr h="246069">
                <a:tc>
                  <a:txBody>
                    <a:bodyPr/>
                    <a:lstStyle/>
                    <a:p>
                      <a:r>
                        <a:rPr lang="en-US" sz="1200" dirty="0">
                          <a:latin typeface="Segoe UI" panose="020B0502040204020203" pitchFamily="34" charset="0"/>
                          <a:cs typeface="Segoe UI" panose="020B0502040204020203" pitchFamily="34" charset="0"/>
                        </a:rPr>
                        <a:t>Problem Management</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NA</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extLst>
                  <a:ext uri="{0D108BD9-81ED-4DB2-BD59-A6C34878D82A}">
                    <a16:rowId xmlns:a16="http://schemas.microsoft.com/office/drawing/2014/main" val="10007"/>
                  </a:ext>
                </a:extLst>
              </a:tr>
              <a:tr h="246069">
                <a:tc>
                  <a:txBody>
                    <a:bodyPr/>
                    <a:lstStyle/>
                    <a:p>
                      <a:r>
                        <a:rPr lang="en-US" sz="1200" dirty="0">
                          <a:latin typeface="Segoe UI" panose="020B0502040204020203" pitchFamily="34" charset="0"/>
                          <a:cs typeface="Segoe UI" panose="020B0502040204020203" pitchFamily="34" charset="0"/>
                        </a:rPr>
                        <a:t>CE Configuration / Change / Security Mgmt</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NA</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extLst>
                  <a:ext uri="{0D108BD9-81ED-4DB2-BD59-A6C34878D82A}">
                    <a16:rowId xmlns:a16="http://schemas.microsoft.com/office/drawing/2014/main" val="10008"/>
                  </a:ext>
                </a:extLst>
              </a:tr>
              <a:tr h="246069">
                <a:tc>
                  <a:txBody>
                    <a:bodyPr/>
                    <a:lstStyle/>
                    <a:p>
                      <a:r>
                        <a:rPr lang="en-US" sz="1200" dirty="0">
                          <a:latin typeface="Segoe UI" panose="020B0502040204020203" pitchFamily="34" charset="0"/>
                          <a:cs typeface="Segoe UI" panose="020B0502040204020203" pitchFamily="34" charset="0"/>
                        </a:rPr>
                        <a:t>Performance Management</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NA</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extLst>
                  <a:ext uri="{0D108BD9-81ED-4DB2-BD59-A6C34878D82A}">
                    <a16:rowId xmlns:a16="http://schemas.microsoft.com/office/drawing/2014/main" val="10009"/>
                  </a:ext>
                </a:extLst>
              </a:tr>
              <a:tr h="246069">
                <a:tc>
                  <a:txBody>
                    <a:bodyPr/>
                    <a:lstStyle/>
                    <a:p>
                      <a:r>
                        <a:rPr lang="en-US" sz="1200" dirty="0">
                          <a:latin typeface="Segoe UI" panose="020B0502040204020203" pitchFamily="34" charset="0"/>
                          <a:cs typeface="Segoe UI" panose="020B0502040204020203" pitchFamily="34" charset="0"/>
                        </a:rPr>
                        <a:t>Inventory Management</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NA</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extLst>
                  <a:ext uri="{0D108BD9-81ED-4DB2-BD59-A6C34878D82A}">
                    <a16:rowId xmlns:a16="http://schemas.microsoft.com/office/drawing/2014/main" val="10010"/>
                  </a:ext>
                </a:extLst>
              </a:tr>
              <a:tr h="246069">
                <a:tc>
                  <a:txBody>
                    <a:bodyPr/>
                    <a:lstStyle/>
                    <a:p>
                      <a:r>
                        <a:rPr lang="en-US" sz="1200" dirty="0">
                          <a:latin typeface="Segoe UI" panose="020B0502040204020203" pitchFamily="34" charset="0"/>
                          <a:cs typeface="Segoe UI" panose="020B0502040204020203" pitchFamily="34" charset="0"/>
                        </a:rPr>
                        <a:t>Vendor Coordination</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NA</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extLst>
                  <a:ext uri="{0D108BD9-81ED-4DB2-BD59-A6C34878D82A}">
                    <a16:rowId xmlns:a16="http://schemas.microsoft.com/office/drawing/2014/main" val="10011"/>
                  </a:ext>
                </a:extLst>
              </a:tr>
              <a:tr h="246069">
                <a:tc>
                  <a:txBody>
                    <a:bodyPr/>
                    <a:lstStyle/>
                    <a:p>
                      <a:r>
                        <a:rPr lang="en-US" sz="1200" dirty="0">
                          <a:latin typeface="Segoe UI" panose="020B0502040204020203" pitchFamily="34" charset="0"/>
                          <a:cs typeface="Segoe UI" panose="020B0502040204020203" pitchFamily="34" charset="0"/>
                        </a:rPr>
                        <a:t>Service Portal</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extLst>
                  <a:ext uri="{0D108BD9-81ED-4DB2-BD59-A6C34878D82A}">
                    <a16:rowId xmlns:a16="http://schemas.microsoft.com/office/drawing/2014/main" val="10012"/>
                  </a:ext>
                </a:extLst>
              </a:tr>
              <a:tr h="246069">
                <a:tc>
                  <a:txBody>
                    <a:bodyPr/>
                    <a:lstStyle/>
                    <a:p>
                      <a:r>
                        <a:rPr lang="en-US" sz="1200" dirty="0">
                          <a:latin typeface="Segoe UI" panose="020B0502040204020203" pitchFamily="34" charset="0"/>
                          <a:cs typeface="Segoe UI" panose="020B0502040204020203" pitchFamily="34" charset="0"/>
                        </a:rPr>
                        <a:t>SLA Management</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Applicable</a:t>
                      </a:r>
                    </a:p>
                  </a:txBody>
                  <a:tcPr marL="68580" marR="68580" marT="34290" marB="34290"/>
                </a:tc>
                <a:extLst>
                  <a:ext uri="{0D108BD9-81ED-4DB2-BD59-A6C34878D82A}">
                    <a16:rowId xmlns:a16="http://schemas.microsoft.com/office/drawing/2014/main" val="10013"/>
                  </a:ext>
                </a:extLst>
              </a:tr>
              <a:tr h="246069">
                <a:tc>
                  <a:txBody>
                    <a:bodyPr/>
                    <a:lstStyle/>
                    <a:p>
                      <a:r>
                        <a:rPr lang="en-US" sz="1200" dirty="0">
                          <a:latin typeface="Segoe UI" panose="020B0502040204020203" pitchFamily="34" charset="0"/>
                          <a:cs typeface="Segoe UI" panose="020B0502040204020203" pitchFamily="34" charset="0"/>
                        </a:rPr>
                        <a:t>Application / Services monitoring</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Add On</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Add On</a:t>
                      </a:r>
                    </a:p>
                  </a:txBody>
                  <a:tcPr marL="68580" marR="68580" marT="34290" marB="34290"/>
                </a:tc>
                <a:tc>
                  <a:txBody>
                    <a:bodyPr/>
                    <a:lstStyle/>
                    <a:p>
                      <a:r>
                        <a:rPr lang="en-US" sz="1200" dirty="0">
                          <a:latin typeface="Segoe UI" panose="020B0502040204020203" pitchFamily="34" charset="0"/>
                          <a:cs typeface="Segoe UI" panose="020B0502040204020203" pitchFamily="34" charset="0"/>
                        </a:rPr>
                        <a:t>Add On</a:t>
                      </a:r>
                    </a:p>
                  </a:txBody>
                  <a:tcPr marL="68580" marR="68580" marT="34290" marB="34290"/>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220259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8"/>
          <p:cNvSpPr txBox="1">
            <a:spLocks/>
          </p:cNvSpPr>
          <p:nvPr/>
        </p:nvSpPr>
        <p:spPr>
          <a:xfrm>
            <a:off x="169231" y="80722"/>
            <a:ext cx="7886700" cy="421626"/>
          </a:xfrm>
          <a:prstGeom prst="rect">
            <a:avLst/>
          </a:prstGeom>
        </p:spPr>
        <p:txBody>
          <a:bodyPr>
            <a:normAutofit/>
          </a:bodyPr>
          <a:lstStyle>
            <a:lvl1pPr algn="l" defTabSz="914400" rtl="0" eaLnBrk="1" latinLnBrk="0" hangingPunct="1">
              <a:lnSpc>
                <a:spcPct val="90000"/>
              </a:lnSpc>
              <a:spcBef>
                <a:spcPct val="0"/>
              </a:spcBef>
              <a:buNone/>
              <a:defRPr sz="2400" kern="1200">
                <a:solidFill>
                  <a:schemeClr val="tx1"/>
                </a:solidFill>
                <a:latin typeface="TheSansOffice" panose="020B0503040302060204" pitchFamily="34" charset="0"/>
                <a:ea typeface="+mj-ea"/>
                <a:cs typeface="+mj-cs"/>
              </a:defRPr>
            </a:lvl1pPr>
          </a:lstStyle>
          <a:p>
            <a:endParaRPr lang="en-IN" sz="1800"/>
          </a:p>
        </p:txBody>
      </p:sp>
      <p:sp>
        <p:nvSpPr>
          <p:cNvPr id="7" name="Title 18"/>
          <p:cNvSpPr txBox="1">
            <a:spLocks/>
          </p:cNvSpPr>
          <p:nvPr/>
        </p:nvSpPr>
        <p:spPr>
          <a:xfrm>
            <a:off x="160243" y="51186"/>
            <a:ext cx="7886700" cy="421626"/>
          </a:xfrm>
          <a:prstGeom prst="rect">
            <a:avLst/>
          </a:prstGeom>
        </p:spPr>
        <p:txBody>
          <a:bodyPr vert="horz" lIns="68580" tIns="34290" rIns="68580" bIns="34290" rtlCol="0" anchor="ctr">
            <a:noAutofit/>
          </a:bodyPr>
          <a:lstStyle>
            <a:defPPr>
              <a:defRPr lang="en-US"/>
            </a:defPPr>
            <a:lvl1pPr defTabSz="914377">
              <a:lnSpc>
                <a:spcPct val="90000"/>
              </a:lnSpc>
              <a:spcBef>
                <a:spcPct val="0"/>
              </a:spcBef>
              <a:buNone/>
              <a:defRPr sz="2800" b="1" i="0">
                <a:latin typeface="Arial Narrow" charset="0"/>
                <a:ea typeface="Arial Narrow" charset="0"/>
                <a:cs typeface="Arial Narrow" charset="0"/>
              </a:defRPr>
            </a:lvl1pPr>
          </a:lstStyle>
          <a:p>
            <a:r>
              <a:rPr lang="en-IN" sz="2100" kern="1200" dirty="0">
                <a:solidFill>
                  <a:schemeClr val="tx1"/>
                </a:solidFill>
                <a:latin typeface="Arial Narrow" panose="020B0606020202030204" pitchFamily="34" charset="0"/>
                <a:ea typeface="+mj-ea"/>
                <a:cs typeface="+mj-cs"/>
              </a:rPr>
              <a:t>LINK MANAGEMENT</a:t>
            </a:r>
          </a:p>
        </p:txBody>
      </p:sp>
      <p:graphicFrame>
        <p:nvGraphicFramePr>
          <p:cNvPr id="3" name="Table 2"/>
          <p:cNvGraphicFramePr>
            <a:graphicFrameLocks noGrp="1"/>
          </p:cNvGraphicFramePr>
          <p:nvPr>
            <p:extLst>
              <p:ext uri="{D42A27DB-BD31-4B8C-83A1-F6EECF244321}">
                <p14:modId xmlns:p14="http://schemas.microsoft.com/office/powerpoint/2010/main" val="2867137478"/>
              </p:ext>
            </p:extLst>
          </p:nvPr>
        </p:nvGraphicFramePr>
        <p:xfrm>
          <a:off x="169231" y="730030"/>
          <a:ext cx="8239410" cy="3931213"/>
        </p:xfrm>
        <a:graphic>
          <a:graphicData uri="http://schemas.openxmlformats.org/drawingml/2006/table">
            <a:tbl>
              <a:tblPr/>
              <a:tblGrid>
                <a:gridCol w="1694772">
                  <a:extLst>
                    <a:ext uri="{9D8B030D-6E8A-4147-A177-3AD203B41FA5}">
                      <a16:colId xmlns:a16="http://schemas.microsoft.com/office/drawing/2014/main" val="20000"/>
                    </a:ext>
                  </a:extLst>
                </a:gridCol>
                <a:gridCol w="3195263">
                  <a:extLst>
                    <a:ext uri="{9D8B030D-6E8A-4147-A177-3AD203B41FA5}">
                      <a16:colId xmlns:a16="http://schemas.microsoft.com/office/drawing/2014/main" val="20001"/>
                    </a:ext>
                  </a:extLst>
                </a:gridCol>
                <a:gridCol w="2003460">
                  <a:extLst>
                    <a:ext uri="{9D8B030D-6E8A-4147-A177-3AD203B41FA5}">
                      <a16:colId xmlns:a16="http://schemas.microsoft.com/office/drawing/2014/main" val="20002"/>
                    </a:ext>
                  </a:extLst>
                </a:gridCol>
                <a:gridCol w="1345915">
                  <a:extLst>
                    <a:ext uri="{9D8B030D-6E8A-4147-A177-3AD203B41FA5}">
                      <a16:colId xmlns:a16="http://schemas.microsoft.com/office/drawing/2014/main" val="20003"/>
                    </a:ext>
                  </a:extLst>
                </a:gridCol>
              </a:tblGrid>
              <a:tr h="214647">
                <a:tc>
                  <a:txBody>
                    <a:bodyPr/>
                    <a:lstStyle/>
                    <a:p>
                      <a:pPr marL="0" marR="0" algn="just">
                        <a:lnSpc>
                          <a:spcPct val="115000"/>
                        </a:lnSpc>
                        <a:spcBef>
                          <a:spcPts val="0"/>
                        </a:spcBef>
                        <a:spcAft>
                          <a:spcPts val="600"/>
                        </a:spcAft>
                      </a:pPr>
                      <a:r>
                        <a:rPr lang="en-US" sz="1050" dirty="0">
                          <a:effectLst/>
                          <a:latin typeface="Segoe UI" panose="020B0502040204020203" pitchFamily="34" charset="0"/>
                          <a:ea typeface="Calibri" panose="020F0502020204030204" pitchFamily="34" charset="0"/>
                          <a:cs typeface="Segoe UI" panose="020B0502040204020203" pitchFamily="34" charset="0"/>
                        </a:rPr>
                        <a:t>Service</a:t>
                      </a:r>
                    </a:p>
                  </a:txBody>
                  <a:tcPr marL="18275" marR="18275" marT="18275" marB="1827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AD800"/>
                    </a:solidFill>
                  </a:tcPr>
                </a:tc>
                <a:tc>
                  <a:txBody>
                    <a:bodyPr/>
                    <a:lstStyle/>
                    <a:p>
                      <a:pPr marL="0" marR="0" algn="just">
                        <a:lnSpc>
                          <a:spcPct val="115000"/>
                        </a:lnSpc>
                        <a:spcBef>
                          <a:spcPts val="0"/>
                        </a:spcBef>
                        <a:spcAft>
                          <a:spcPts val="600"/>
                        </a:spcAft>
                      </a:pPr>
                      <a:r>
                        <a:rPr lang="en-US" sz="1050" dirty="0">
                          <a:effectLst/>
                          <a:latin typeface="Segoe UI" panose="020B0502040204020203" pitchFamily="34" charset="0"/>
                          <a:ea typeface="Calibri" panose="020F0502020204030204" pitchFamily="34" charset="0"/>
                          <a:cs typeface="Segoe UI" panose="020B0502040204020203" pitchFamily="34" charset="0"/>
                        </a:rPr>
                        <a:t>Task</a:t>
                      </a:r>
                    </a:p>
                  </a:txBody>
                  <a:tcPr marL="48875" marR="48875" marT="24650" marB="246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AD800"/>
                    </a:solidFill>
                  </a:tcPr>
                </a:tc>
                <a:tc>
                  <a:txBody>
                    <a:bodyPr/>
                    <a:lstStyle/>
                    <a:p>
                      <a:pPr marL="0" marR="0" algn="just">
                        <a:lnSpc>
                          <a:spcPct val="115000"/>
                        </a:lnSpc>
                        <a:spcBef>
                          <a:spcPts val="0"/>
                        </a:spcBef>
                        <a:spcAft>
                          <a:spcPts val="600"/>
                        </a:spcAft>
                      </a:pPr>
                      <a:r>
                        <a:rPr lang="en-US" sz="1050">
                          <a:effectLst/>
                          <a:latin typeface="Segoe UI" panose="020B0502040204020203" pitchFamily="34" charset="0"/>
                          <a:ea typeface="Calibri" panose="020F0502020204030204" pitchFamily="34" charset="0"/>
                          <a:cs typeface="Segoe UI" panose="020B0502040204020203" pitchFamily="34" charset="0"/>
                        </a:rPr>
                        <a:t>Deliverables</a:t>
                      </a:r>
                    </a:p>
                  </a:txBody>
                  <a:tcPr marL="48875" marR="48875" marT="24650" marB="246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AD800"/>
                    </a:solidFill>
                  </a:tcPr>
                </a:tc>
                <a:tc>
                  <a:txBody>
                    <a:bodyPr/>
                    <a:lstStyle/>
                    <a:p>
                      <a:pPr marL="0" marR="0" algn="just">
                        <a:lnSpc>
                          <a:spcPct val="115000"/>
                        </a:lnSpc>
                        <a:spcBef>
                          <a:spcPts val="0"/>
                        </a:spcBef>
                        <a:spcAft>
                          <a:spcPts val="600"/>
                        </a:spcAft>
                      </a:pPr>
                      <a:r>
                        <a:rPr lang="en-US" sz="1050">
                          <a:effectLst/>
                          <a:latin typeface="Segoe UI" panose="020B0502040204020203" pitchFamily="34" charset="0"/>
                          <a:ea typeface="Calibri" panose="020F0502020204030204" pitchFamily="34" charset="0"/>
                          <a:cs typeface="Segoe UI" panose="020B0502040204020203" pitchFamily="34" charset="0"/>
                        </a:rPr>
                        <a:t>Service Trigger</a:t>
                      </a:r>
                    </a:p>
                  </a:txBody>
                  <a:tcPr marL="48875" marR="48875" marT="24650" marB="246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AD800"/>
                    </a:solidFill>
                  </a:tcPr>
                </a:tc>
                <a:extLst>
                  <a:ext uri="{0D108BD9-81ED-4DB2-BD59-A6C34878D82A}">
                    <a16:rowId xmlns:a16="http://schemas.microsoft.com/office/drawing/2014/main" val="10000"/>
                  </a:ext>
                </a:extLst>
              </a:tr>
              <a:tr h="1125098">
                <a:tc>
                  <a:txBody>
                    <a:bodyPr/>
                    <a:lstStyle/>
                    <a:p>
                      <a:pPr marL="0" marR="0" algn="just">
                        <a:lnSpc>
                          <a:spcPct val="115000"/>
                        </a:lnSpc>
                        <a:spcBef>
                          <a:spcPts val="0"/>
                        </a:spcBef>
                        <a:spcAft>
                          <a:spcPts val="600"/>
                        </a:spcAft>
                      </a:pPr>
                      <a:r>
                        <a:rPr lang="en-US" sz="1050" dirty="0">
                          <a:effectLst/>
                          <a:latin typeface="Segoe UI" panose="020B0502040204020203" pitchFamily="34" charset="0"/>
                          <a:ea typeface="Calibri" panose="020F0502020204030204" pitchFamily="34" charset="0"/>
                          <a:cs typeface="Segoe UI" panose="020B0502040204020203" pitchFamily="34" charset="0"/>
                        </a:rPr>
                        <a:t>24x7 Monitoring</a:t>
                      </a:r>
                    </a:p>
                  </a:txBody>
                  <a:tcPr marL="18275" marR="18275" marT="18275" marB="1827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600"/>
                        </a:spcAft>
                        <a:buClr>
                          <a:srgbClr val="85B22C"/>
                        </a:buClr>
                        <a:buSzPts val="1100"/>
                        <a:buFont typeface="Wingdings" panose="05000000000000000000" pitchFamily="2" charset="2"/>
                        <a:buChar char=""/>
                      </a:pPr>
                      <a:r>
                        <a:rPr lang="en-US" sz="1050" dirty="0">
                          <a:effectLst/>
                          <a:latin typeface="Segoe UI" panose="020B0502040204020203" pitchFamily="34" charset="0"/>
                          <a:ea typeface="Calibri" panose="020F0502020204030204" pitchFamily="34" charset="0"/>
                          <a:cs typeface="Segoe UI" panose="020B0502040204020203" pitchFamily="34" charset="0"/>
                        </a:rPr>
                        <a:t>Monitor customer’s link for</a:t>
                      </a:r>
                    </a:p>
                    <a:p>
                      <a:pPr marL="342900" marR="0" lvl="0" indent="-342900" algn="just">
                        <a:lnSpc>
                          <a:spcPct val="115000"/>
                        </a:lnSpc>
                        <a:spcBef>
                          <a:spcPts val="0"/>
                        </a:spcBef>
                        <a:spcAft>
                          <a:spcPts val="0"/>
                        </a:spcAft>
                        <a:buClr>
                          <a:srgbClr val="BFD700"/>
                        </a:buClr>
                        <a:buFont typeface="TheSansOffice" panose="020B0503040302060204"/>
                        <a:buChar char="-"/>
                      </a:pPr>
                      <a:r>
                        <a:rPr lang="en-US" sz="1050" dirty="0">
                          <a:effectLst/>
                          <a:latin typeface="Segoe UI" panose="020B0502040204020203" pitchFamily="34" charset="0"/>
                          <a:ea typeface="Calibri" panose="020F0502020204030204" pitchFamily="34" charset="0"/>
                          <a:cs typeface="Segoe UI" panose="020B0502040204020203" pitchFamily="34" charset="0"/>
                        </a:rPr>
                        <a:t>Availability</a:t>
                      </a:r>
                    </a:p>
                    <a:p>
                      <a:pPr marL="342900" marR="0" lvl="0" indent="-342900" algn="just">
                        <a:lnSpc>
                          <a:spcPct val="115000"/>
                        </a:lnSpc>
                        <a:spcBef>
                          <a:spcPts val="0"/>
                        </a:spcBef>
                        <a:spcAft>
                          <a:spcPts val="0"/>
                        </a:spcAft>
                        <a:buClr>
                          <a:srgbClr val="BFD700"/>
                        </a:buClr>
                        <a:buFont typeface="TheSansOffice" panose="020B0503040302060204"/>
                        <a:buChar char="-"/>
                      </a:pPr>
                      <a:r>
                        <a:rPr lang="en-US" sz="1050" dirty="0">
                          <a:effectLst/>
                          <a:latin typeface="Segoe UI" panose="020B0502040204020203" pitchFamily="34" charset="0"/>
                          <a:ea typeface="Calibri" panose="020F0502020204030204" pitchFamily="34" charset="0"/>
                          <a:cs typeface="Segoe UI" panose="020B0502040204020203" pitchFamily="34" charset="0"/>
                        </a:rPr>
                        <a:t>Bandwidth utilization</a:t>
                      </a:r>
                    </a:p>
                    <a:p>
                      <a:pPr marL="342900" marR="0" lvl="0" indent="-342900" algn="just">
                        <a:lnSpc>
                          <a:spcPct val="115000"/>
                        </a:lnSpc>
                        <a:spcBef>
                          <a:spcPts val="0"/>
                        </a:spcBef>
                        <a:spcAft>
                          <a:spcPts val="0"/>
                        </a:spcAft>
                        <a:buClr>
                          <a:srgbClr val="BFD700"/>
                        </a:buClr>
                        <a:buFont typeface="TheSansOffice" panose="020B0503040302060204"/>
                        <a:buChar char="-"/>
                      </a:pPr>
                      <a:r>
                        <a:rPr lang="en-US" sz="1050" dirty="0">
                          <a:effectLst/>
                          <a:latin typeface="Segoe UI" panose="020B0502040204020203" pitchFamily="34" charset="0"/>
                          <a:ea typeface="Calibri" panose="020F0502020204030204" pitchFamily="34" charset="0"/>
                          <a:cs typeface="Segoe UI" panose="020B0502040204020203" pitchFamily="34" charset="0"/>
                        </a:rPr>
                        <a:t>Packet Loss</a:t>
                      </a:r>
                    </a:p>
                    <a:p>
                      <a:pPr marL="342900" marR="0" lvl="0" indent="-342900" algn="just">
                        <a:lnSpc>
                          <a:spcPct val="115000"/>
                        </a:lnSpc>
                        <a:spcBef>
                          <a:spcPts val="0"/>
                        </a:spcBef>
                        <a:spcAft>
                          <a:spcPts val="0"/>
                        </a:spcAft>
                        <a:buClr>
                          <a:srgbClr val="BFD700"/>
                        </a:buClr>
                        <a:buFont typeface="TheSansOffice" panose="020B0503040302060204"/>
                        <a:buChar char="-"/>
                      </a:pPr>
                      <a:r>
                        <a:rPr lang="en-US" sz="1050" dirty="0">
                          <a:effectLst/>
                          <a:latin typeface="Segoe UI" panose="020B0502040204020203" pitchFamily="34" charset="0"/>
                          <a:ea typeface="Calibri" panose="020F0502020204030204" pitchFamily="34" charset="0"/>
                          <a:cs typeface="Segoe UI" panose="020B0502040204020203" pitchFamily="34" charset="0"/>
                        </a:rPr>
                        <a:t>Latency</a:t>
                      </a:r>
                    </a:p>
                    <a:p>
                      <a:pPr marL="342900" marR="0" lvl="0" indent="-342900" algn="just">
                        <a:lnSpc>
                          <a:spcPct val="115000"/>
                        </a:lnSpc>
                        <a:spcBef>
                          <a:spcPts val="0"/>
                        </a:spcBef>
                        <a:spcAft>
                          <a:spcPts val="0"/>
                        </a:spcAft>
                        <a:buClr>
                          <a:srgbClr val="BFD700"/>
                        </a:buClr>
                        <a:buFont typeface="TheSansOffice" panose="020B0503040302060204"/>
                        <a:buChar char="-"/>
                      </a:pPr>
                      <a:r>
                        <a:rPr lang="en-US" sz="1050" dirty="0">
                          <a:effectLst/>
                          <a:latin typeface="Segoe UI" panose="020B0502040204020203" pitchFamily="34" charset="0"/>
                          <a:ea typeface="Calibri" panose="020F0502020204030204" pitchFamily="34" charset="0"/>
                          <a:cs typeface="Segoe UI" panose="020B0502040204020203" pitchFamily="34" charset="0"/>
                        </a:rPr>
                        <a:t>Jitter</a:t>
                      </a:r>
                    </a:p>
                  </a:txBody>
                  <a:tcPr marL="48875" marR="48875" marT="24650" marB="246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600"/>
                        </a:spcAft>
                        <a:buClr>
                          <a:srgbClr val="85B22C"/>
                        </a:buClr>
                        <a:buSzPts val="1100"/>
                        <a:buFont typeface="Wingdings" panose="05000000000000000000" pitchFamily="2" charset="2"/>
                        <a:buChar char=""/>
                      </a:pPr>
                      <a:r>
                        <a:rPr lang="en-US" sz="1050">
                          <a:effectLst/>
                          <a:latin typeface="Segoe UI" panose="020B0502040204020203" pitchFamily="34" charset="0"/>
                          <a:ea typeface="Calibri" panose="020F0502020204030204" pitchFamily="34" charset="0"/>
                          <a:cs typeface="Segoe UI" panose="020B0502040204020203" pitchFamily="34" charset="0"/>
                        </a:rPr>
                        <a:t>Utilization Reports</a:t>
                      </a:r>
                    </a:p>
                    <a:p>
                      <a:pPr marL="342900" marR="0" lvl="0" indent="-342900" algn="just">
                        <a:lnSpc>
                          <a:spcPct val="115000"/>
                        </a:lnSpc>
                        <a:spcBef>
                          <a:spcPts val="0"/>
                        </a:spcBef>
                        <a:spcAft>
                          <a:spcPts val="600"/>
                        </a:spcAft>
                        <a:buClr>
                          <a:srgbClr val="85B22C"/>
                        </a:buClr>
                        <a:buSzPts val="1100"/>
                        <a:buFont typeface="Wingdings" panose="05000000000000000000" pitchFamily="2" charset="2"/>
                        <a:buChar char=""/>
                      </a:pPr>
                      <a:r>
                        <a:rPr lang="en-US" sz="1050">
                          <a:effectLst/>
                          <a:latin typeface="Segoe UI" panose="020B0502040204020203" pitchFamily="34" charset="0"/>
                          <a:ea typeface="Calibri" panose="020F0502020204030204" pitchFamily="34" charset="0"/>
                          <a:cs typeface="Segoe UI" panose="020B0502040204020203" pitchFamily="34" charset="0"/>
                        </a:rPr>
                        <a:t>Availability Reports</a:t>
                      </a:r>
                    </a:p>
                    <a:p>
                      <a:pPr marL="342900" marR="0" lvl="0" indent="-342900" algn="just">
                        <a:lnSpc>
                          <a:spcPct val="115000"/>
                        </a:lnSpc>
                        <a:spcBef>
                          <a:spcPts val="0"/>
                        </a:spcBef>
                        <a:spcAft>
                          <a:spcPts val="600"/>
                        </a:spcAft>
                        <a:buClr>
                          <a:srgbClr val="85B22C"/>
                        </a:buClr>
                        <a:buSzPts val="1100"/>
                        <a:buFont typeface="Wingdings" panose="05000000000000000000" pitchFamily="2" charset="2"/>
                        <a:buChar char=""/>
                      </a:pPr>
                      <a:r>
                        <a:rPr lang="en-US" sz="1050">
                          <a:effectLst/>
                          <a:latin typeface="Segoe UI" panose="020B0502040204020203" pitchFamily="34" charset="0"/>
                          <a:ea typeface="Calibri" panose="020F0502020204030204" pitchFamily="34" charset="0"/>
                          <a:cs typeface="Segoe UI" panose="020B0502040204020203" pitchFamily="34" charset="0"/>
                        </a:rPr>
                        <a:t>Performance Reports</a:t>
                      </a:r>
                    </a:p>
                  </a:txBody>
                  <a:tcPr marL="48875" marR="48875" marT="24650" marB="246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en-US" sz="1050">
                          <a:effectLst/>
                          <a:latin typeface="Segoe UI" panose="020B0502040204020203" pitchFamily="34" charset="0"/>
                          <a:ea typeface="Calibri" panose="020F0502020204030204" pitchFamily="34" charset="0"/>
                          <a:cs typeface="Segoe UI" panose="020B0502040204020203" pitchFamily="34" charset="0"/>
                        </a:rPr>
                        <a:t>Based on alerts</a:t>
                      </a:r>
                    </a:p>
                  </a:txBody>
                  <a:tcPr marL="48875" marR="48875" marT="24650" marB="246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2170">
                <a:tc>
                  <a:txBody>
                    <a:bodyPr/>
                    <a:lstStyle/>
                    <a:p>
                      <a:pPr marL="0" marR="0" algn="just">
                        <a:lnSpc>
                          <a:spcPct val="115000"/>
                        </a:lnSpc>
                        <a:spcBef>
                          <a:spcPts val="0"/>
                        </a:spcBef>
                        <a:spcAft>
                          <a:spcPts val="600"/>
                        </a:spcAft>
                      </a:pPr>
                      <a:r>
                        <a:rPr lang="en-US" sz="1050" dirty="0">
                          <a:effectLst/>
                          <a:latin typeface="Segoe UI" panose="020B0502040204020203" pitchFamily="34" charset="0"/>
                          <a:ea typeface="Calibri" panose="020F0502020204030204" pitchFamily="34" charset="0"/>
                          <a:cs typeface="Segoe UI" panose="020B0502040204020203" pitchFamily="34" charset="0"/>
                        </a:rPr>
                        <a:t>Link  Configuration</a:t>
                      </a:r>
                    </a:p>
                  </a:txBody>
                  <a:tcPr marL="18275" marR="18275" marT="18275" marB="1827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600"/>
                        </a:spcAft>
                        <a:buClr>
                          <a:srgbClr val="85B22C"/>
                        </a:buClr>
                        <a:buSzPts val="1100"/>
                        <a:buFont typeface="Wingdings" panose="05000000000000000000" pitchFamily="2" charset="2"/>
                        <a:buChar char=""/>
                      </a:pPr>
                      <a:r>
                        <a:rPr lang="en-US" sz="1050">
                          <a:effectLst/>
                          <a:latin typeface="Segoe UI" panose="020B0502040204020203" pitchFamily="34" charset="0"/>
                          <a:ea typeface="Calibri" panose="020F0502020204030204" pitchFamily="34" charset="0"/>
                          <a:cs typeface="Segoe UI" panose="020B0502040204020203" pitchFamily="34" charset="0"/>
                        </a:rPr>
                        <a:t>Configure and troubleshoot link &amp; router interface.</a:t>
                      </a:r>
                    </a:p>
                  </a:txBody>
                  <a:tcPr marL="48875" marR="48875" marT="24650" marB="246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600"/>
                        </a:spcAft>
                        <a:buClr>
                          <a:srgbClr val="85B22C"/>
                        </a:buClr>
                        <a:buSzPts val="1100"/>
                        <a:buFont typeface="Wingdings" panose="05000000000000000000" pitchFamily="2" charset="2"/>
                        <a:buChar char=""/>
                      </a:pPr>
                      <a:r>
                        <a:rPr lang="en-US" sz="1050">
                          <a:effectLst/>
                          <a:latin typeface="Segoe UI" panose="020B0502040204020203" pitchFamily="34" charset="0"/>
                          <a:ea typeface="Calibri" panose="020F0502020204030204" pitchFamily="34" charset="0"/>
                          <a:cs typeface="Segoe UI" panose="020B0502040204020203" pitchFamily="34" charset="0"/>
                        </a:rPr>
                        <a:t>Notification through Email / Phone</a:t>
                      </a:r>
                    </a:p>
                  </a:txBody>
                  <a:tcPr marL="48875" marR="48875" marT="24650" marB="246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en-US" sz="1050" dirty="0">
                          <a:effectLst/>
                          <a:latin typeface="Segoe UI" panose="020B0502040204020203" pitchFamily="34" charset="0"/>
                          <a:ea typeface="Calibri" panose="020F0502020204030204" pitchFamily="34" charset="0"/>
                          <a:cs typeface="Segoe UI" panose="020B0502040204020203" pitchFamily="34" charset="0"/>
                        </a:rPr>
                        <a:t>As per service request</a:t>
                      </a:r>
                    </a:p>
                  </a:txBody>
                  <a:tcPr marL="48875" marR="48875" marT="24650" marB="246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42256">
                <a:tc>
                  <a:txBody>
                    <a:bodyPr/>
                    <a:lstStyle/>
                    <a:p>
                      <a:pPr marL="0" marR="0" algn="just">
                        <a:lnSpc>
                          <a:spcPct val="115000"/>
                        </a:lnSpc>
                        <a:spcBef>
                          <a:spcPts val="0"/>
                        </a:spcBef>
                        <a:spcAft>
                          <a:spcPts val="600"/>
                        </a:spcAft>
                      </a:pPr>
                      <a:r>
                        <a:rPr lang="en-US" sz="1050" dirty="0">
                          <a:effectLst/>
                          <a:latin typeface="Segoe UI" panose="020B0502040204020203" pitchFamily="34" charset="0"/>
                          <a:ea typeface="Calibri" panose="020F0502020204030204" pitchFamily="34" charset="0"/>
                          <a:cs typeface="Segoe UI" panose="020B0502040204020203" pitchFamily="34" charset="0"/>
                        </a:rPr>
                        <a:t>Root Cause Analysis</a:t>
                      </a:r>
                    </a:p>
                  </a:txBody>
                  <a:tcPr marL="18275" marR="18275" marT="18275" marB="1827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600"/>
                        </a:spcAft>
                        <a:buClr>
                          <a:srgbClr val="85B22C"/>
                        </a:buClr>
                        <a:buSzPts val="1100"/>
                        <a:buFont typeface="Wingdings" panose="05000000000000000000" pitchFamily="2" charset="2"/>
                        <a:buChar char=""/>
                      </a:pPr>
                      <a:r>
                        <a:rPr lang="en-US" sz="1050">
                          <a:effectLst/>
                          <a:latin typeface="Segoe UI" panose="020B0502040204020203" pitchFamily="34" charset="0"/>
                          <a:ea typeface="Calibri" panose="020F0502020204030204" pitchFamily="34" charset="0"/>
                          <a:cs typeface="Segoe UI" panose="020B0502040204020203" pitchFamily="34" charset="0"/>
                        </a:rPr>
                        <a:t>Do the Root Cause Analysis for problems and give the permanent solution.</a:t>
                      </a:r>
                    </a:p>
                  </a:txBody>
                  <a:tcPr marL="48875" marR="48875" marT="24650" marB="246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600"/>
                        </a:spcAft>
                        <a:buClr>
                          <a:srgbClr val="85B22C"/>
                        </a:buClr>
                        <a:buSzPts val="1100"/>
                        <a:buFont typeface="Wingdings" panose="05000000000000000000" pitchFamily="2" charset="2"/>
                        <a:buChar char=""/>
                      </a:pPr>
                      <a:r>
                        <a:rPr lang="en-US" sz="1050">
                          <a:effectLst/>
                          <a:latin typeface="Segoe UI" panose="020B0502040204020203" pitchFamily="34" charset="0"/>
                          <a:ea typeface="Calibri" panose="020F0502020204030204" pitchFamily="34" charset="0"/>
                          <a:cs typeface="Segoe UI" panose="020B0502040204020203" pitchFamily="34" charset="0"/>
                        </a:rPr>
                        <a:t>Notification through Email / Phone</a:t>
                      </a:r>
                    </a:p>
                  </a:txBody>
                  <a:tcPr marL="48875" marR="48875" marT="24650" marB="246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en-US" sz="1050">
                          <a:effectLst/>
                          <a:latin typeface="Segoe UI" panose="020B0502040204020203" pitchFamily="34" charset="0"/>
                          <a:ea typeface="Calibri" panose="020F0502020204030204" pitchFamily="34" charset="0"/>
                          <a:cs typeface="Segoe UI" panose="020B0502040204020203" pitchFamily="34" charset="0"/>
                        </a:rPr>
                        <a:t>As needed</a:t>
                      </a:r>
                    </a:p>
                  </a:txBody>
                  <a:tcPr marL="48875" marR="48875" marT="24650" marB="246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42256">
                <a:tc>
                  <a:txBody>
                    <a:bodyPr/>
                    <a:lstStyle/>
                    <a:p>
                      <a:pPr marL="0" marR="0" algn="just">
                        <a:lnSpc>
                          <a:spcPct val="115000"/>
                        </a:lnSpc>
                        <a:spcBef>
                          <a:spcPts val="0"/>
                        </a:spcBef>
                        <a:spcAft>
                          <a:spcPts val="600"/>
                        </a:spcAft>
                      </a:pPr>
                      <a:r>
                        <a:rPr lang="en-US" sz="1050">
                          <a:effectLst/>
                          <a:latin typeface="Segoe UI" panose="020B0502040204020203" pitchFamily="34" charset="0"/>
                          <a:ea typeface="Calibri" panose="020F0502020204030204" pitchFamily="34" charset="0"/>
                          <a:cs typeface="Segoe UI" panose="020B0502040204020203" pitchFamily="34" charset="0"/>
                        </a:rPr>
                        <a:t>Bandwidth troubleshooting</a:t>
                      </a:r>
                    </a:p>
                  </a:txBody>
                  <a:tcPr marL="18275" marR="18275" marT="18275" marB="1827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600"/>
                        </a:spcAft>
                        <a:buClr>
                          <a:srgbClr val="85B22C"/>
                        </a:buClr>
                        <a:buSzPts val="1100"/>
                        <a:buFont typeface="Wingdings" panose="05000000000000000000" pitchFamily="2" charset="2"/>
                        <a:buChar char=""/>
                      </a:pPr>
                      <a:r>
                        <a:rPr lang="en-US" sz="1050" dirty="0">
                          <a:effectLst/>
                          <a:latin typeface="Segoe UI" panose="020B0502040204020203" pitchFamily="34" charset="0"/>
                          <a:ea typeface="Calibri" panose="020F0502020204030204" pitchFamily="34" charset="0"/>
                          <a:cs typeface="Segoe UI" panose="020B0502040204020203" pitchFamily="34" charset="0"/>
                        </a:rPr>
                        <a:t>Analyze and fix the problems due to high bandwidth utilization and port errors.</a:t>
                      </a:r>
                    </a:p>
                  </a:txBody>
                  <a:tcPr marL="48875" marR="48875" marT="24650" marB="246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600"/>
                        </a:spcAft>
                        <a:buClr>
                          <a:srgbClr val="85B22C"/>
                        </a:buClr>
                        <a:buSzPts val="1100"/>
                        <a:buFont typeface="Wingdings" panose="05000000000000000000" pitchFamily="2" charset="2"/>
                        <a:buChar char=""/>
                      </a:pPr>
                      <a:r>
                        <a:rPr lang="en-US" sz="1050">
                          <a:effectLst/>
                          <a:latin typeface="Segoe UI" panose="020B0502040204020203" pitchFamily="34" charset="0"/>
                          <a:ea typeface="Calibri" panose="020F0502020204030204" pitchFamily="34" charset="0"/>
                          <a:cs typeface="Segoe UI" panose="020B0502040204020203" pitchFamily="34" charset="0"/>
                        </a:rPr>
                        <a:t>Notification through Email / Phone</a:t>
                      </a:r>
                    </a:p>
                  </a:txBody>
                  <a:tcPr marL="48875" marR="48875" marT="24650" marB="246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en-US" sz="1050">
                          <a:effectLst/>
                          <a:latin typeface="Segoe UI" panose="020B0502040204020203" pitchFamily="34" charset="0"/>
                          <a:ea typeface="Calibri" panose="020F0502020204030204" pitchFamily="34" charset="0"/>
                          <a:cs typeface="Segoe UI" panose="020B0502040204020203" pitchFamily="34" charset="0"/>
                        </a:rPr>
                        <a:t>Based on alerts</a:t>
                      </a:r>
                    </a:p>
                  </a:txBody>
                  <a:tcPr marL="48875" marR="48875" marT="24650" marB="246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125098">
                <a:tc>
                  <a:txBody>
                    <a:bodyPr/>
                    <a:lstStyle/>
                    <a:p>
                      <a:pPr marL="0" marR="0" algn="just">
                        <a:lnSpc>
                          <a:spcPct val="115000"/>
                        </a:lnSpc>
                        <a:spcBef>
                          <a:spcPts val="0"/>
                        </a:spcBef>
                        <a:spcAft>
                          <a:spcPts val="600"/>
                        </a:spcAft>
                      </a:pPr>
                      <a:r>
                        <a:rPr lang="en-US" sz="1050">
                          <a:effectLst/>
                          <a:latin typeface="Segoe UI" panose="020B0502040204020203" pitchFamily="34" charset="0"/>
                          <a:ea typeface="Calibri" panose="020F0502020204030204" pitchFamily="34" charset="0"/>
                          <a:cs typeface="Segoe UI" panose="020B0502040204020203" pitchFamily="34" charset="0"/>
                        </a:rPr>
                        <a:t>Vendor Coordination</a:t>
                      </a:r>
                    </a:p>
                  </a:txBody>
                  <a:tcPr marL="18275" marR="18275" marT="18275" marB="1827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600"/>
                        </a:spcAft>
                        <a:buClr>
                          <a:srgbClr val="85B22C"/>
                        </a:buClr>
                        <a:buSzPts val="1100"/>
                        <a:buFont typeface="Wingdings" panose="05000000000000000000" pitchFamily="2" charset="2"/>
                        <a:buChar char=""/>
                      </a:pPr>
                      <a:r>
                        <a:rPr lang="en-US" sz="1050" dirty="0">
                          <a:effectLst/>
                          <a:latin typeface="Segoe UI" panose="020B0502040204020203" pitchFamily="34" charset="0"/>
                          <a:ea typeface="Calibri" panose="020F0502020204030204" pitchFamily="34" charset="0"/>
                          <a:cs typeface="Segoe UI" panose="020B0502040204020203" pitchFamily="34" charset="0"/>
                        </a:rPr>
                        <a:t>Coordinate with the service provider for</a:t>
                      </a:r>
                    </a:p>
                    <a:p>
                      <a:pPr marL="342900" marR="0" lvl="0" indent="-342900" algn="just">
                        <a:lnSpc>
                          <a:spcPct val="115000"/>
                        </a:lnSpc>
                        <a:spcBef>
                          <a:spcPts val="0"/>
                        </a:spcBef>
                        <a:spcAft>
                          <a:spcPts val="0"/>
                        </a:spcAft>
                        <a:buClr>
                          <a:srgbClr val="BFD700"/>
                        </a:buClr>
                        <a:buFont typeface="TheSansOffice" panose="020B0503040302060204"/>
                        <a:buChar char="-"/>
                      </a:pPr>
                      <a:r>
                        <a:rPr lang="en-US" sz="1050" dirty="0">
                          <a:effectLst/>
                          <a:latin typeface="Segoe UI" panose="020B0502040204020203" pitchFamily="34" charset="0"/>
                          <a:ea typeface="Calibri" panose="020F0502020204030204" pitchFamily="34" charset="0"/>
                          <a:cs typeface="Segoe UI" panose="020B0502040204020203" pitchFamily="34" charset="0"/>
                        </a:rPr>
                        <a:t>Service levels</a:t>
                      </a:r>
                    </a:p>
                    <a:p>
                      <a:pPr marL="342900" marR="0" lvl="0" indent="-342900" algn="just">
                        <a:lnSpc>
                          <a:spcPct val="115000"/>
                        </a:lnSpc>
                        <a:spcBef>
                          <a:spcPts val="0"/>
                        </a:spcBef>
                        <a:spcAft>
                          <a:spcPts val="0"/>
                        </a:spcAft>
                        <a:buClr>
                          <a:srgbClr val="BFD700"/>
                        </a:buClr>
                        <a:buFont typeface="TheSansOffice" panose="020B0503040302060204"/>
                        <a:buChar char="-"/>
                      </a:pPr>
                      <a:r>
                        <a:rPr lang="en-US" sz="1050" dirty="0">
                          <a:effectLst/>
                          <a:latin typeface="Segoe UI" panose="020B0502040204020203" pitchFamily="34" charset="0"/>
                          <a:ea typeface="Calibri" panose="020F0502020204030204" pitchFamily="34" charset="0"/>
                          <a:cs typeface="Segoe UI" panose="020B0502040204020203" pitchFamily="34" charset="0"/>
                        </a:rPr>
                        <a:t>Performance related issues</a:t>
                      </a:r>
                    </a:p>
                    <a:p>
                      <a:pPr marL="342900" marR="0" lvl="0" indent="-342900" algn="just">
                        <a:lnSpc>
                          <a:spcPct val="115000"/>
                        </a:lnSpc>
                        <a:spcBef>
                          <a:spcPts val="0"/>
                        </a:spcBef>
                        <a:spcAft>
                          <a:spcPts val="0"/>
                        </a:spcAft>
                        <a:buClr>
                          <a:srgbClr val="BFD700"/>
                        </a:buClr>
                        <a:buFont typeface="TheSansOffice" panose="020B0503040302060204"/>
                        <a:buChar char="-"/>
                      </a:pPr>
                      <a:r>
                        <a:rPr lang="en-US" sz="1050" dirty="0">
                          <a:effectLst/>
                          <a:latin typeface="Segoe UI" panose="020B0502040204020203" pitchFamily="34" charset="0"/>
                          <a:ea typeface="Calibri" panose="020F0502020204030204" pitchFamily="34" charset="0"/>
                          <a:cs typeface="Segoe UI" panose="020B0502040204020203" pitchFamily="34" charset="0"/>
                        </a:rPr>
                        <a:t>New link deployments</a:t>
                      </a:r>
                    </a:p>
                    <a:p>
                      <a:pPr marL="342900" marR="0" lvl="0" indent="-342900" algn="just">
                        <a:lnSpc>
                          <a:spcPct val="115000"/>
                        </a:lnSpc>
                        <a:spcBef>
                          <a:spcPts val="0"/>
                        </a:spcBef>
                        <a:spcAft>
                          <a:spcPts val="0"/>
                        </a:spcAft>
                        <a:buClr>
                          <a:srgbClr val="BFD700"/>
                        </a:buClr>
                        <a:buFont typeface="TheSansOffice" panose="020B0503040302060204"/>
                        <a:buChar char="-"/>
                      </a:pPr>
                      <a:r>
                        <a:rPr lang="en-US" sz="1050" dirty="0">
                          <a:effectLst/>
                          <a:latin typeface="Segoe UI" panose="020B0502040204020203" pitchFamily="34" charset="0"/>
                          <a:ea typeface="Calibri" panose="020F0502020204030204" pitchFamily="34" charset="0"/>
                          <a:cs typeface="Segoe UI" panose="020B0502040204020203" pitchFamily="34" charset="0"/>
                        </a:rPr>
                        <a:t>Configuration changes</a:t>
                      </a:r>
                    </a:p>
                    <a:p>
                      <a:pPr marL="342900" marR="0" lvl="0" indent="-342900" algn="just">
                        <a:lnSpc>
                          <a:spcPct val="115000"/>
                        </a:lnSpc>
                        <a:spcBef>
                          <a:spcPts val="0"/>
                        </a:spcBef>
                        <a:spcAft>
                          <a:spcPts val="0"/>
                        </a:spcAft>
                        <a:buClr>
                          <a:srgbClr val="BFD700"/>
                        </a:buClr>
                        <a:buFont typeface="TheSansOffice" panose="020B0503040302060204"/>
                        <a:buChar char="-"/>
                      </a:pPr>
                      <a:r>
                        <a:rPr lang="en-US" sz="1050" dirty="0">
                          <a:effectLst/>
                          <a:latin typeface="Segoe UI" panose="020B0502040204020203" pitchFamily="34" charset="0"/>
                          <a:ea typeface="Calibri" panose="020F0502020204030204" pitchFamily="34" charset="0"/>
                          <a:cs typeface="Segoe UI" panose="020B0502040204020203" pitchFamily="34" charset="0"/>
                        </a:rPr>
                        <a:t>Router failures</a:t>
                      </a:r>
                    </a:p>
                  </a:txBody>
                  <a:tcPr marL="48875" marR="48875" marT="24650" marB="246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600"/>
                        </a:spcAft>
                        <a:buClr>
                          <a:srgbClr val="85B22C"/>
                        </a:buClr>
                        <a:buSzPts val="1100"/>
                        <a:buFont typeface="Wingdings" panose="05000000000000000000" pitchFamily="2" charset="2"/>
                        <a:buChar char=""/>
                      </a:pPr>
                      <a:r>
                        <a:rPr lang="en-US" sz="1050" dirty="0">
                          <a:effectLst/>
                          <a:latin typeface="Segoe UI" panose="020B0502040204020203" pitchFamily="34" charset="0"/>
                          <a:ea typeface="Calibri" panose="020F0502020204030204" pitchFamily="34" charset="0"/>
                          <a:cs typeface="Segoe UI" panose="020B0502040204020203" pitchFamily="34" charset="0"/>
                        </a:rPr>
                        <a:t>Notification through Email/Phone</a:t>
                      </a:r>
                    </a:p>
                  </a:txBody>
                  <a:tcPr marL="48875" marR="48875" marT="24650" marB="246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600"/>
                        </a:spcAft>
                      </a:pPr>
                      <a:r>
                        <a:rPr lang="en-US" sz="1050" dirty="0">
                          <a:effectLst/>
                          <a:latin typeface="Segoe UI" panose="020B0502040204020203" pitchFamily="34" charset="0"/>
                          <a:ea typeface="Calibri" panose="020F0502020204030204" pitchFamily="34" charset="0"/>
                          <a:cs typeface="Segoe UI" panose="020B0502040204020203" pitchFamily="34" charset="0"/>
                        </a:rPr>
                        <a:t>On customer request.</a:t>
                      </a:r>
                    </a:p>
                    <a:p>
                      <a:pPr marL="0" marR="0" algn="just">
                        <a:lnSpc>
                          <a:spcPct val="115000"/>
                        </a:lnSpc>
                        <a:spcBef>
                          <a:spcPts val="0"/>
                        </a:spcBef>
                        <a:spcAft>
                          <a:spcPts val="600"/>
                        </a:spcAft>
                      </a:pPr>
                      <a:r>
                        <a:rPr lang="en-US" sz="1050" dirty="0">
                          <a:effectLst/>
                          <a:latin typeface="Segoe UI" panose="020B0502040204020203" pitchFamily="34" charset="0"/>
                          <a:ea typeface="Calibri" panose="020F0502020204030204" pitchFamily="34" charset="0"/>
                          <a:cs typeface="Segoe UI" panose="020B0502040204020203" pitchFamily="34" charset="0"/>
                        </a:rPr>
                        <a:t>As needed</a:t>
                      </a:r>
                    </a:p>
                  </a:txBody>
                  <a:tcPr marL="48875" marR="48875" marT="24650" marB="246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54588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8"/>
          <p:cNvSpPr txBox="1">
            <a:spLocks/>
          </p:cNvSpPr>
          <p:nvPr/>
        </p:nvSpPr>
        <p:spPr>
          <a:xfrm>
            <a:off x="169231" y="80722"/>
            <a:ext cx="7886700" cy="421626"/>
          </a:xfrm>
          <a:prstGeom prst="rect">
            <a:avLst/>
          </a:prstGeom>
        </p:spPr>
        <p:txBody>
          <a:bodyPr>
            <a:normAutofit/>
          </a:bodyPr>
          <a:lstStyle>
            <a:lvl1pPr algn="l" defTabSz="914400" rtl="0" eaLnBrk="1" latinLnBrk="0" hangingPunct="1">
              <a:lnSpc>
                <a:spcPct val="90000"/>
              </a:lnSpc>
              <a:spcBef>
                <a:spcPct val="0"/>
              </a:spcBef>
              <a:buNone/>
              <a:defRPr sz="2400" kern="1200">
                <a:solidFill>
                  <a:schemeClr val="tx1"/>
                </a:solidFill>
                <a:latin typeface="TheSansOffice" panose="020B0503040302060204" pitchFamily="34" charset="0"/>
                <a:ea typeface="+mj-ea"/>
                <a:cs typeface="+mj-cs"/>
              </a:defRPr>
            </a:lvl1pPr>
          </a:lstStyle>
          <a:p>
            <a:endParaRPr lang="en-IN" sz="1800"/>
          </a:p>
        </p:txBody>
      </p:sp>
      <p:sp>
        <p:nvSpPr>
          <p:cNvPr id="7" name="Title 18"/>
          <p:cNvSpPr txBox="1">
            <a:spLocks/>
          </p:cNvSpPr>
          <p:nvPr/>
        </p:nvSpPr>
        <p:spPr>
          <a:xfrm>
            <a:off x="160243" y="51186"/>
            <a:ext cx="7886700" cy="421626"/>
          </a:xfrm>
          <a:prstGeom prst="rect">
            <a:avLst/>
          </a:prstGeom>
        </p:spPr>
        <p:txBody>
          <a:bodyPr vert="horz" lIns="68580" tIns="34290" rIns="68580" bIns="34290" rtlCol="0" anchor="ctr">
            <a:noAutofit/>
          </a:bodyPr>
          <a:lstStyle>
            <a:defPPr>
              <a:defRPr lang="en-US"/>
            </a:defPPr>
            <a:lvl1pPr defTabSz="914377">
              <a:lnSpc>
                <a:spcPct val="90000"/>
              </a:lnSpc>
              <a:spcBef>
                <a:spcPct val="0"/>
              </a:spcBef>
              <a:buNone/>
              <a:defRPr sz="2800" b="1" i="0">
                <a:latin typeface="Arial Narrow" charset="0"/>
                <a:ea typeface="Arial Narrow" charset="0"/>
                <a:cs typeface="Arial Narrow" charset="0"/>
              </a:defRPr>
            </a:lvl1pPr>
          </a:lstStyle>
          <a:p>
            <a:r>
              <a:rPr lang="en-IN" sz="2100" kern="1200" dirty="0">
                <a:solidFill>
                  <a:schemeClr val="tx1"/>
                </a:solidFill>
                <a:latin typeface="Arial Narrow" panose="020B0606020202030204" pitchFamily="34" charset="0"/>
                <a:ea typeface="+mj-ea"/>
                <a:cs typeface="+mj-cs"/>
              </a:rPr>
              <a:t>ROUTER MANAGEMENT</a:t>
            </a:r>
          </a:p>
        </p:txBody>
      </p:sp>
      <p:graphicFrame>
        <p:nvGraphicFramePr>
          <p:cNvPr id="2" name="Table 1"/>
          <p:cNvGraphicFramePr>
            <a:graphicFrameLocks noGrp="1"/>
          </p:cNvGraphicFramePr>
          <p:nvPr>
            <p:extLst>
              <p:ext uri="{D42A27DB-BD31-4B8C-83A1-F6EECF244321}">
                <p14:modId xmlns:p14="http://schemas.microsoft.com/office/powerpoint/2010/main" val="838656995"/>
              </p:ext>
            </p:extLst>
          </p:nvPr>
        </p:nvGraphicFramePr>
        <p:xfrm>
          <a:off x="62834" y="654212"/>
          <a:ext cx="9018331" cy="4489288"/>
        </p:xfrm>
        <a:graphic>
          <a:graphicData uri="http://schemas.openxmlformats.org/drawingml/2006/table">
            <a:tbl>
              <a:tblPr/>
              <a:tblGrid>
                <a:gridCol w="1724061">
                  <a:extLst>
                    <a:ext uri="{9D8B030D-6E8A-4147-A177-3AD203B41FA5}">
                      <a16:colId xmlns:a16="http://schemas.microsoft.com/office/drawing/2014/main" val="20000"/>
                    </a:ext>
                  </a:extLst>
                </a:gridCol>
                <a:gridCol w="4125831">
                  <a:extLst>
                    <a:ext uri="{9D8B030D-6E8A-4147-A177-3AD203B41FA5}">
                      <a16:colId xmlns:a16="http://schemas.microsoft.com/office/drawing/2014/main" val="20001"/>
                    </a:ext>
                  </a:extLst>
                </a:gridCol>
                <a:gridCol w="1728240">
                  <a:extLst>
                    <a:ext uri="{9D8B030D-6E8A-4147-A177-3AD203B41FA5}">
                      <a16:colId xmlns:a16="http://schemas.microsoft.com/office/drawing/2014/main" val="20002"/>
                    </a:ext>
                  </a:extLst>
                </a:gridCol>
                <a:gridCol w="1440199">
                  <a:extLst>
                    <a:ext uri="{9D8B030D-6E8A-4147-A177-3AD203B41FA5}">
                      <a16:colId xmlns:a16="http://schemas.microsoft.com/office/drawing/2014/main" val="20003"/>
                    </a:ext>
                  </a:extLst>
                </a:gridCol>
              </a:tblGrid>
              <a:tr h="169896">
                <a:tc>
                  <a:txBody>
                    <a:bodyPr/>
                    <a:lstStyle/>
                    <a:p>
                      <a:pPr marL="0" marR="0" algn="just">
                        <a:lnSpc>
                          <a:spcPct val="115000"/>
                        </a:lnSpc>
                        <a:spcBef>
                          <a:spcPts val="0"/>
                        </a:spcBef>
                        <a:spcAft>
                          <a:spcPts val="300"/>
                        </a:spcAft>
                      </a:pPr>
                      <a:r>
                        <a:rPr lang="en-US" sz="800" dirty="0">
                          <a:effectLst/>
                          <a:latin typeface="Segoe UI" panose="020B0502040204020203" pitchFamily="34" charset="0"/>
                          <a:ea typeface="Calibri" panose="020F0502020204030204" pitchFamily="34" charset="0"/>
                          <a:cs typeface="Segoe UI" panose="020B0502040204020203" pitchFamily="34" charset="0"/>
                        </a:rPr>
                        <a:t>Service</a:t>
                      </a:r>
                    </a:p>
                  </a:txBody>
                  <a:tcPr marL="11212" marR="11212" marT="11212" marB="1121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AD800"/>
                    </a:solidFill>
                  </a:tcPr>
                </a:tc>
                <a:tc>
                  <a:txBody>
                    <a:bodyPr/>
                    <a:lstStyle/>
                    <a:p>
                      <a:pPr marL="0" marR="0" algn="just">
                        <a:lnSpc>
                          <a:spcPct val="115000"/>
                        </a:lnSpc>
                        <a:spcBef>
                          <a:spcPts val="0"/>
                        </a:spcBef>
                        <a:spcAft>
                          <a:spcPts val="300"/>
                        </a:spcAft>
                      </a:pPr>
                      <a:r>
                        <a:rPr lang="en-US" sz="800">
                          <a:effectLst/>
                          <a:latin typeface="Segoe UI" panose="020B0502040204020203" pitchFamily="34" charset="0"/>
                          <a:ea typeface="Calibri" panose="020F0502020204030204" pitchFamily="34" charset="0"/>
                          <a:cs typeface="Segoe UI" panose="020B0502040204020203" pitchFamily="34" charset="0"/>
                        </a:rPr>
                        <a:t>Task</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AD800"/>
                    </a:solidFill>
                  </a:tcPr>
                </a:tc>
                <a:tc>
                  <a:txBody>
                    <a:bodyPr/>
                    <a:lstStyle/>
                    <a:p>
                      <a:pPr marL="0" marR="0" algn="just">
                        <a:lnSpc>
                          <a:spcPct val="115000"/>
                        </a:lnSpc>
                        <a:spcBef>
                          <a:spcPts val="0"/>
                        </a:spcBef>
                        <a:spcAft>
                          <a:spcPts val="300"/>
                        </a:spcAft>
                      </a:pPr>
                      <a:r>
                        <a:rPr lang="en-US" sz="800">
                          <a:effectLst/>
                          <a:latin typeface="Segoe UI" panose="020B0502040204020203" pitchFamily="34" charset="0"/>
                          <a:ea typeface="Calibri" panose="020F0502020204030204" pitchFamily="34" charset="0"/>
                          <a:cs typeface="Segoe UI" panose="020B0502040204020203" pitchFamily="34" charset="0"/>
                        </a:rPr>
                        <a:t>Deliverables</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AD800"/>
                    </a:solidFill>
                  </a:tcPr>
                </a:tc>
                <a:tc>
                  <a:txBody>
                    <a:bodyPr/>
                    <a:lstStyle/>
                    <a:p>
                      <a:pPr marL="0" marR="0" algn="just">
                        <a:lnSpc>
                          <a:spcPct val="115000"/>
                        </a:lnSpc>
                        <a:spcBef>
                          <a:spcPts val="0"/>
                        </a:spcBef>
                        <a:spcAft>
                          <a:spcPts val="300"/>
                        </a:spcAft>
                      </a:pPr>
                      <a:r>
                        <a:rPr lang="en-US" sz="800">
                          <a:effectLst/>
                          <a:latin typeface="Segoe UI" panose="020B0502040204020203" pitchFamily="34" charset="0"/>
                          <a:ea typeface="Calibri" panose="020F0502020204030204" pitchFamily="34" charset="0"/>
                          <a:cs typeface="Segoe UI" panose="020B0502040204020203" pitchFamily="34" charset="0"/>
                        </a:rPr>
                        <a:t>Service Trigger</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AD800"/>
                    </a:solidFill>
                  </a:tcPr>
                </a:tc>
                <a:extLst>
                  <a:ext uri="{0D108BD9-81ED-4DB2-BD59-A6C34878D82A}">
                    <a16:rowId xmlns:a16="http://schemas.microsoft.com/office/drawing/2014/main" val="10000"/>
                  </a:ext>
                </a:extLst>
              </a:tr>
              <a:tr h="975059">
                <a:tc>
                  <a:txBody>
                    <a:bodyPr/>
                    <a:lstStyle/>
                    <a:p>
                      <a:pPr marL="0" marR="0" algn="just">
                        <a:lnSpc>
                          <a:spcPct val="115000"/>
                        </a:lnSpc>
                        <a:spcBef>
                          <a:spcPts val="0"/>
                        </a:spcBef>
                        <a:spcAft>
                          <a:spcPts val="300"/>
                        </a:spcAft>
                      </a:pPr>
                      <a:r>
                        <a:rPr lang="en-US" sz="800" dirty="0">
                          <a:effectLst/>
                          <a:latin typeface="Segoe UI" panose="020B0502040204020203" pitchFamily="34" charset="0"/>
                          <a:ea typeface="Calibri" panose="020F0502020204030204" pitchFamily="34" charset="0"/>
                          <a:cs typeface="Segoe UI" panose="020B0502040204020203" pitchFamily="34" charset="0"/>
                        </a:rPr>
                        <a:t>24x7 Monitoring</a:t>
                      </a:r>
                    </a:p>
                  </a:txBody>
                  <a:tcPr marL="11212" marR="11212" marT="11212" marB="1121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300"/>
                        </a:spcAft>
                        <a:buClr>
                          <a:srgbClr val="85B22C"/>
                        </a:buClr>
                        <a:buSzPts val="1100"/>
                        <a:buFont typeface="Wingdings" panose="05000000000000000000" pitchFamily="2" charset="2"/>
                        <a:buChar char=""/>
                      </a:pPr>
                      <a:r>
                        <a:rPr lang="en-US" sz="800" dirty="0">
                          <a:effectLst/>
                          <a:latin typeface="Segoe UI" panose="020B0502040204020203" pitchFamily="34" charset="0"/>
                          <a:ea typeface="Calibri" panose="020F0502020204030204" pitchFamily="34" charset="0"/>
                          <a:cs typeface="Segoe UI" panose="020B0502040204020203" pitchFamily="34" charset="0"/>
                        </a:rPr>
                        <a:t>Monitor customer’s Router</a:t>
                      </a:r>
                    </a:p>
                    <a:p>
                      <a:pPr marL="342900" marR="0" lvl="0" indent="-342900" algn="just">
                        <a:lnSpc>
                          <a:spcPct val="115000"/>
                        </a:lnSpc>
                        <a:spcBef>
                          <a:spcPts val="0"/>
                        </a:spcBef>
                        <a:spcAft>
                          <a:spcPts val="0"/>
                        </a:spcAft>
                        <a:buClr>
                          <a:srgbClr val="BFD700"/>
                        </a:buClr>
                        <a:buFont typeface="TheSansOffice" panose="020B0503040302060204"/>
                        <a:buChar char="-"/>
                      </a:pPr>
                      <a:r>
                        <a:rPr lang="en-US" sz="800" dirty="0">
                          <a:effectLst/>
                          <a:latin typeface="Segoe UI" panose="020B0502040204020203" pitchFamily="34" charset="0"/>
                          <a:ea typeface="Calibri" panose="020F0502020204030204" pitchFamily="34" charset="0"/>
                          <a:cs typeface="Segoe UI" panose="020B0502040204020203" pitchFamily="34" charset="0"/>
                        </a:rPr>
                        <a:t>Device Availability</a:t>
                      </a:r>
                    </a:p>
                    <a:p>
                      <a:pPr marL="342900" marR="0" lvl="0" indent="-342900" algn="just">
                        <a:lnSpc>
                          <a:spcPct val="115000"/>
                        </a:lnSpc>
                        <a:spcBef>
                          <a:spcPts val="0"/>
                        </a:spcBef>
                        <a:spcAft>
                          <a:spcPts val="0"/>
                        </a:spcAft>
                        <a:buClr>
                          <a:srgbClr val="BFD700"/>
                        </a:buClr>
                        <a:buFont typeface="TheSansOffice" panose="020B0503040302060204"/>
                        <a:buChar char="-"/>
                      </a:pPr>
                      <a:r>
                        <a:rPr lang="en-US" sz="800" dirty="0">
                          <a:effectLst/>
                          <a:latin typeface="Segoe UI" panose="020B0502040204020203" pitchFamily="34" charset="0"/>
                          <a:ea typeface="Calibri" panose="020F0502020204030204" pitchFamily="34" charset="0"/>
                          <a:cs typeface="Segoe UI" panose="020B0502040204020203" pitchFamily="34" charset="0"/>
                        </a:rPr>
                        <a:t>CPU Threshold</a:t>
                      </a:r>
                    </a:p>
                    <a:p>
                      <a:pPr marL="342900" marR="0" lvl="0" indent="-342900" algn="just">
                        <a:lnSpc>
                          <a:spcPct val="115000"/>
                        </a:lnSpc>
                        <a:spcBef>
                          <a:spcPts val="0"/>
                        </a:spcBef>
                        <a:spcAft>
                          <a:spcPts val="0"/>
                        </a:spcAft>
                        <a:buClr>
                          <a:srgbClr val="BFD700"/>
                        </a:buClr>
                        <a:buFont typeface="TheSansOffice" panose="020B0503040302060204"/>
                        <a:buChar char="-"/>
                      </a:pPr>
                      <a:r>
                        <a:rPr lang="en-US" sz="800" dirty="0">
                          <a:effectLst/>
                          <a:latin typeface="Segoe UI" panose="020B0502040204020203" pitchFamily="34" charset="0"/>
                          <a:ea typeface="Calibri" panose="020F0502020204030204" pitchFamily="34" charset="0"/>
                          <a:cs typeface="Segoe UI" panose="020B0502040204020203" pitchFamily="34" charset="0"/>
                        </a:rPr>
                        <a:t>Memory Thresholds</a:t>
                      </a:r>
                    </a:p>
                    <a:p>
                      <a:pPr marL="342900" marR="0" lvl="0" indent="-342900" algn="just">
                        <a:lnSpc>
                          <a:spcPct val="115000"/>
                        </a:lnSpc>
                        <a:spcBef>
                          <a:spcPts val="0"/>
                        </a:spcBef>
                        <a:spcAft>
                          <a:spcPts val="0"/>
                        </a:spcAft>
                        <a:buClr>
                          <a:srgbClr val="BFD700"/>
                        </a:buClr>
                        <a:buFont typeface="TheSansOffice" panose="020B0503040302060204"/>
                        <a:buChar char="-"/>
                      </a:pPr>
                      <a:r>
                        <a:rPr lang="en-US" sz="800" dirty="0">
                          <a:effectLst/>
                          <a:latin typeface="Segoe UI" panose="020B0502040204020203" pitchFamily="34" charset="0"/>
                          <a:ea typeface="Calibri" panose="020F0502020204030204" pitchFamily="34" charset="0"/>
                          <a:cs typeface="Segoe UI" panose="020B0502040204020203" pitchFamily="34" charset="0"/>
                        </a:rPr>
                        <a:t>Bandwidth utilization</a:t>
                      </a:r>
                    </a:p>
                    <a:p>
                      <a:pPr marL="342900" marR="0" lvl="0" indent="-342900" algn="just">
                        <a:lnSpc>
                          <a:spcPct val="115000"/>
                        </a:lnSpc>
                        <a:spcBef>
                          <a:spcPts val="0"/>
                        </a:spcBef>
                        <a:spcAft>
                          <a:spcPts val="0"/>
                        </a:spcAft>
                        <a:buClr>
                          <a:srgbClr val="BFD700"/>
                        </a:buClr>
                        <a:buFont typeface="TheSansOffice" panose="020B0503040302060204"/>
                        <a:buChar char="-"/>
                      </a:pPr>
                      <a:r>
                        <a:rPr lang="en-US" sz="800" dirty="0">
                          <a:effectLst/>
                          <a:latin typeface="Segoe UI" panose="020B0502040204020203" pitchFamily="34" charset="0"/>
                          <a:ea typeface="Calibri" panose="020F0502020204030204" pitchFamily="34" charset="0"/>
                          <a:cs typeface="Segoe UI" panose="020B0502040204020203" pitchFamily="34" charset="0"/>
                        </a:rPr>
                        <a:t>Ethernet/WAN Interfaces availability</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a:lnSpc>
                          <a:spcPct val="115000"/>
                        </a:lnSpc>
                        <a:spcBef>
                          <a:spcPts val="0"/>
                        </a:spcBef>
                        <a:spcAft>
                          <a:spcPts val="300"/>
                        </a:spcAft>
                        <a:buClr>
                          <a:srgbClr val="85B22C"/>
                        </a:buClr>
                        <a:buSzPts val="1100"/>
                        <a:buFont typeface="Wingdings" panose="05000000000000000000" pitchFamily="2" charset="2"/>
                        <a:buNone/>
                      </a:pPr>
                      <a:r>
                        <a:rPr lang="en-US" sz="800" dirty="0">
                          <a:effectLst/>
                          <a:latin typeface="Segoe UI" panose="020B0502040204020203" pitchFamily="34" charset="0"/>
                          <a:ea typeface="Calibri" panose="020F0502020204030204" pitchFamily="34" charset="0"/>
                          <a:cs typeface="Segoe UI" panose="020B0502040204020203" pitchFamily="34" charset="0"/>
                        </a:rPr>
                        <a:t>Utilization Reports</a:t>
                      </a:r>
                    </a:p>
                    <a:p>
                      <a:pPr marL="0" marR="0" lvl="0" indent="0" algn="just">
                        <a:lnSpc>
                          <a:spcPct val="115000"/>
                        </a:lnSpc>
                        <a:spcBef>
                          <a:spcPts val="0"/>
                        </a:spcBef>
                        <a:spcAft>
                          <a:spcPts val="300"/>
                        </a:spcAft>
                        <a:buClr>
                          <a:srgbClr val="85B22C"/>
                        </a:buClr>
                        <a:buSzPts val="1100"/>
                        <a:buFont typeface="Wingdings" panose="05000000000000000000" pitchFamily="2" charset="2"/>
                        <a:buNone/>
                      </a:pPr>
                      <a:r>
                        <a:rPr lang="en-US" sz="800" dirty="0">
                          <a:effectLst/>
                          <a:latin typeface="Segoe UI" panose="020B0502040204020203" pitchFamily="34" charset="0"/>
                          <a:ea typeface="Calibri" panose="020F0502020204030204" pitchFamily="34" charset="0"/>
                          <a:cs typeface="Segoe UI" panose="020B0502040204020203" pitchFamily="34" charset="0"/>
                        </a:rPr>
                        <a:t>Availability Reports</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300"/>
                        </a:spcAft>
                      </a:pPr>
                      <a:r>
                        <a:rPr lang="en-US" sz="800">
                          <a:effectLst/>
                          <a:latin typeface="Segoe UI" panose="020B0502040204020203" pitchFamily="34" charset="0"/>
                          <a:ea typeface="Calibri" panose="020F0502020204030204" pitchFamily="34" charset="0"/>
                          <a:cs typeface="Segoe UI" panose="020B0502040204020203" pitchFamily="34" charset="0"/>
                        </a:rPr>
                        <a:t>Based on alerts</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2270">
                <a:tc>
                  <a:txBody>
                    <a:bodyPr/>
                    <a:lstStyle/>
                    <a:p>
                      <a:pPr marL="0" marR="0" algn="just" defTabSz="914286" rtl="0" eaLnBrk="1" latinLnBrk="0" hangingPunct="1">
                        <a:lnSpc>
                          <a:spcPct val="115000"/>
                        </a:lnSpc>
                        <a:spcBef>
                          <a:spcPts val="0"/>
                        </a:spcBef>
                        <a:spcAft>
                          <a:spcPts val="300"/>
                        </a:spcAft>
                      </a:pPr>
                      <a:r>
                        <a:rPr lang="en-US" sz="800" kern="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Router interface Configuration</a:t>
                      </a:r>
                    </a:p>
                  </a:txBody>
                  <a:tcPr marL="11212" marR="11212" marT="11212" marB="1121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300"/>
                        </a:spcAft>
                        <a:buClr>
                          <a:srgbClr val="85B22C"/>
                        </a:buClr>
                        <a:buSzPts val="1100"/>
                        <a:buFont typeface="Wingdings" panose="05000000000000000000" pitchFamily="2" charset="2"/>
                        <a:buChar char=""/>
                      </a:pPr>
                      <a:r>
                        <a:rPr lang="en-US" sz="800" dirty="0">
                          <a:effectLst/>
                          <a:latin typeface="Segoe UI" panose="020B0502040204020203" pitchFamily="34" charset="0"/>
                          <a:ea typeface="Calibri" panose="020F0502020204030204" pitchFamily="34" charset="0"/>
                          <a:cs typeface="Segoe UI" panose="020B0502040204020203" pitchFamily="34" charset="0"/>
                        </a:rPr>
                        <a:t>Configure and troubleshoot router interface configurations. </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a:lnSpc>
                          <a:spcPct val="115000"/>
                        </a:lnSpc>
                        <a:spcBef>
                          <a:spcPts val="0"/>
                        </a:spcBef>
                        <a:spcAft>
                          <a:spcPts val="300"/>
                        </a:spcAft>
                        <a:buClr>
                          <a:srgbClr val="85B22C"/>
                        </a:buClr>
                        <a:buSzPts val="1100"/>
                        <a:buFont typeface="Wingdings" panose="05000000000000000000" pitchFamily="2" charset="2"/>
                        <a:buNone/>
                      </a:pPr>
                      <a:r>
                        <a:rPr lang="en-US" sz="800" dirty="0">
                          <a:effectLst/>
                          <a:latin typeface="Segoe UI" panose="020B0502040204020203" pitchFamily="34" charset="0"/>
                          <a:ea typeface="Calibri" panose="020F0502020204030204" pitchFamily="34" charset="0"/>
                          <a:cs typeface="Segoe UI" panose="020B0502040204020203" pitchFamily="34" charset="0"/>
                        </a:rPr>
                        <a:t>Notification through Email / Phone.</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300"/>
                        </a:spcAft>
                      </a:pPr>
                      <a:r>
                        <a:rPr lang="en-US" sz="800" dirty="0">
                          <a:effectLst/>
                          <a:latin typeface="Segoe UI" panose="020B0502040204020203" pitchFamily="34" charset="0"/>
                          <a:ea typeface="Calibri" panose="020F0502020204030204" pitchFamily="34" charset="0"/>
                          <a:cs typeface="Segoe UI" panose="020B0502040204020203" pitchFamily="34" charset="0"/>
                        </a:rPr>
                        <a:t>As per change request</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0050">
                <a:tc>
                  <a:txBody>
                    <a:bodyPr/>
                    <a:lstStyle/>
                    <a:p>
                      <a:pPr marL="0" marR="0" algn="just">
                        <a:lnSpc>
                          <a:spcPct val="115000"/>
                        </a:lnSpc>
                        <a:spcBef>
                          <a:spcPts val="0"/>
                        </a:spcBef>
                        <a:spcAft>
                          <a:spcPts val="300"/>
                        </a:spcAft>
                      </a:pPr>
                      <a:r>
                        <a:rPr lang="en-US" sz="800" dirty="0">
                          <a:effectLst/>
                          <a:latin typeface="Segoe UI" panose="020B0502040204020203" pitchFamily="34" charset="0"/>
                          <a:ea typeface="Calibri" panose="020F0502020204030204" pitchFamily="34" charset="0"/>
                          <a:cs typeface="Segoe UI" panose="020B0502040204020203" pitchFamily="34" charset="0"/>
                        </a:rPr>
                        <a:t>Access control</a:t>
                      </a:r>
                    </a:p>
                  </a:txBody>
                  <a:tcPr marL="11212" marR="11212" marT="11212" marB="1121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300"/>
                        </a:spcAft>
                        <a:buClr>
                          <a:srgbClr val="85B22C"/>
                        </a:buClr>
                        <a:buSzPts val="1100"/>
                        <a:buFont typeface="Wingdings" panose="05000000000000000000" pitchFamily="2" charset="2"/>
                        <a:buChar char=""/>
                      </a:pPr>
                      <a:r>
                        <a:rPr lang="en-US" sz="800" dirty="0">
                          <a:effectLst/>
                          <a:latin typeface="Segoe UI" panose="020B0502040204020203" pitchFamily="34" charset="0"/>
                          <a:ea typeface="Calibri" panose="020F0502020204030204" pitchFamily="34" charset="0"/>
                          <a:cs typeface="Segoe UI" panose="020B0502040204020203" pitchFamily="34" charset="0"/>
                        </a:rPr>
                        <a:t>Configure ACLs depending on the requirement</a:t>
                      </a:r>
                    </a:p>
                    <a:p>
                      <a:pPr marL="342900" marR="0" lvl="0" indent="-342900" algn="just">
                        <a:lnSpc>
                          <a:spcPct val="115000"/>
                        </a:lnSpc>
                        <a:spcBef>
                          <a:spcPts val="0"/>
                        </a:spcBef>
                        <a:spcAft>
                          <a:spcPts val="300"/>
                        </a:spcAft>
                        <a:buClr>
                          <a:srgbClr val="85B22C"/>
                        </a:buClr>
                        <a:buSzPts val="1100"/>
                        <a:buFont typeface="Wingdings" panose="05000000000000000000" pitchFamily="2" charset="2"/>
                        <a:buChar char=""/>
                      </a:pPr>
                      <a:r>
                        <a:rPr lang="en-US" sz="800" dirty="0">
                          <a:effectLst/>
                          <a:latin typeface="Segoe UI" panose="020B0502040204020203" pitchFamily="34" charset="0"/>
                          <a:ea typeface="Calibri" panose="020F0502020204030204" pitchFamily="34" charset="0"/>
                          <a:cs typeface="Segoe UI" panose="020B0502040204020203" pitchFamily="34" charset="0"/>
                        </a:rPr>
                        <a:t>AAA</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a:lnSpc>
                          <a:spcPct val="115000"/>
                        </a:lnSpc>
                        <a:spcBef>
                          <a:spcPts val="0"/>
                        </a:spcBef>
                        <a:spcAft>
                          <a:spcPts val="300"/>
                        </a:spcAft>
                        <a:buClr>
                          <a:srgbClr val="85B22C"/>
                        </a:buClr>
                        <a:buSzPts val="1100"/>
                        <a:buFont typeface="Wingdings" panose="05000000000000000000" pitchFamily="2" charset="2"/>
                        <a:buNone/>
                      </a:pPr>
                      <a:r>
                        <a:rPr lang="en-US" sz="800" dirty="0">
                          <a:effectLst/>
                          <a:latin typeface="Segoe UI" panose="020B0502040204020203" pitchFamily="34" charset="0"/>
                          <a:ea typeface="Calibri" panose="020F0502020204030204" pitchFamily="34" charset="0"/>
                          <a:cs typeface="Segoe UI" panose="020B0502040204020203" pitchFamily="34" charset="0"/>
                        </a:rPr>
                        <a:t>Notification through Email / Phone.</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300"/>
                        </a:spcAft>
                      </a:pPr>
                      <a:r>
                        <a:rPr lang="en-US" sz="800" dirty="0">
                          <a:effectLst/>
                          <a:latin typeface="Segoe UI" panose="020B0502040204020203" pitchFamily="34" charset="0"/>
                          <a:ea typeface="Calibri" panose="020F0502020204030204" pitchFamily="34" charset="0"/>
                          <a:cs typeface="Segoe UI" panose="020B0502040204020203" pitchFamily="34" charset="0"/>
                        </a:rPr>
                        <a:t>As per service request</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9811">
                <a:tc>
                  <a:txBody>
                    <a:bodyPr/>
                    <a:lstStyle/>
                    <a:p>
                      <a:pPr marL="0" marR="0" algn="just">
                        <a:lnSpc>
                          <a:spcPct val="115000"/>
                        </a:lnSpc>
                        <a:spcBef>
                          <a:spcPts val="0"/>
                        </a:spcBef>
                        <a:spcAft>
                          <a:spcPts val="300"/>
                        </a:spcAft>
                      </a:pPr>
                      <a:r>
                        <a:rPr lang="en-US" sz="800" dirty="0">
                          <a:effectLst/>
                          <a:latin typeface="Segoe UI" panose="020B0502040204020203" pitchFamily="34" charset="0"/>
                          <a:ea typeface="Calibri" panose="020F0502020204030204" pitchFamily="34" charset="0"/>
                          <a:cs typeface="Segoe UI" panose="020B0502040204020203" pitchFamily="34" charset="0"/>
                        </a:rPr>
                        <a:t>High availability Configuration</a:t>
                      </a:r>
                    </a:p>
                  </a:txBody>
                  <a:tcPr marL="11212" marR="11212" marT="11212" marB="1121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300"/>
                        </a:spcAft>
                        <a:buClr>
                          <a:srgbClr val="85B22C"/>
                        </a:buClr>
                        <a:buSzPts val="1100"/>
                        <a:buFont typeface="Wingdings" panose="05000000000000000000" pitchFamily="2" charset="2"/>
                        <a:buChar char=""/>
                      </a:pPr>
                      <a:r>
                        <a:rPr lang="en-US" sz="800" dirty="0">
                          <a:effectLst/>
                          <a:latin typeface="Segoe UI" panose="020B0502040204020203" pitchFamily="34" charset="0"/>
                          <a:ea typeface="Calibri" panose="020F0502020204030204" pitchFamily="34" charset="0"/>
                          <a:cs typeface="Segoe UI" panose="020B0502040204020203" pitchFamily="34" charset="0"/>
                        </a:rPr>
                        <a:t>Configuring HSRP, VRRP, GLBP and troubleshoot related issues</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a:lnSpc>
                          <a:spcPct val="115000"/>
                        </a:lnSpc>
                        <a:spcBef>
                          <a:spcPts val="0"/>
                        </a:spcBef>
                        <a:spcAft>
                          <a:spcPts val="300"/>
                        </a:spcAft>
                        <a:buClr>
                          <a:srgbClr val="85B22C"/>
                        </a:buClr>
                        <a:buSzPts val="1100"/>
                        <a:buFont typeface="Wingdings" panose="05000000000000000000" pitchFamily="2" charset="2"/>
                        <a:buNone/>
                      </a:pPr>
                      <a:r>
                        <a:rPr lang="en-US" sz="800" dirty="0">
                          <a:effectLst/>
                          <a:latin typeface="Segoe UI" panose="020B0502040204020203" pitchFamily="34" charset="0"/>
                          <a:ea typeface="Calibri" panose="020F0502020204030204" pitchFamily="34" charset="0"/>
                          <a:cs typeface="Segoe UI" panose="020B0502040204020203" pitchFamily="34" charset="0"/>
                        </a:rPr>
                        <a:t>Notification through Email / Phone.</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300"/>
                        </a:spcAft>
                      </a:pPr>
                      <a:r>
                        <a:rPr lang="en-US" sz="800" dirty="0">
                          <a:effectLst/>
                          <a:latin typeface="Segoe UI" panose="020B0502040204020203" pitchFamily="34" charset="0"/>
                          <a:ea typeface="Calibri" panose="020F0502020204030204" pitchFamily="34" charset="0"/>
                          <a:cs typeface="Segoe UI" panose="020B0502040204020203" pitchFamily="34" charset="0"/>
                        </a:rPr>
                        <a:t>As per service request</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14224">
                <a:tc>
                  <a:txBody>
                    <a:bodyPr/>
                    <a:lstStyle/>
                    <a:p>
                      <a:pPr marL="0" marR="0" algn="just">
                        <a:lnSpc>
                          <a:spcPct val="115000"/>
                        </a:lnSpc>
                        <a:spcBef>
                          <a:spcPts val="0"/>
                        </a:spcBef>
                        <a:spcAft>
                          <a:spcPts val="300"/>
                        </a:spcAft>
                      </a:pPr>
                      <a:r>
                        <a:rPr lang="en-US" sz="800" dirty="0">
                          <a:effectLst/>
                          <a:latin typeface="Segoe UI" panose="020B0502040204020203" pitchFamily="34" charset="0"/>
                          <a:ea typeface="Calibri" panose="020F0502020204030204" pitchFamily="34" charset="0"/>
                          <a:cs typeface="Segoe UI" panose="020B0502040204020203" pitchFamily="34" charset="0"/>
                        </a:rPr>
                        <a:t>Routing</a:t>
                      </a:r>
                    </a:p>
                  </a:txBody>
                  <a:tcPr marL="11212" marR="11212" marT="11212" marB="1121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300"/>
                        </a:spcAft>
                        <a:buClr>
                          <a:srgbClr val="85B22C"/>
                        </a:buClr>
                        <a:buSzPts val="1100"/>
                        <a:buFont typeface="Wingdings" panose="05000000000000000000" pitchFamily="2" charset="2"/>
                        <a:buChar char=""/>
                      </a:pPr>
                      <a:r>
                        <a:rPr lang="en-US" sz="800" dirty="0">
                          <a:effectLst/>
                          <a:latin typeface="Segoe UI" panose="020B0502040204020203" pitchFamily="34" charset="0"/>
                          <a:ea typeface="Calibri" panose="020F0502020204030204" pitchFamily="34" charset="0"/>
                          <a:cs typeface="Segoe UI" panose="020B0502040204020203" pitchFamily="34" charset="0"/>
                        </a:rPr>
                        <a:t>Configure the routing protocol as per requirement, new routes, route redistribution and route summarization</a:t>
                      </a:r>
                    </a:p>
                    <a:p>
                      <a:pPr marL="342900" marR="0" lvl="0" indent="-342900" algn="just">
                        <a:lnSpc>
                          <a:spcPct val="115000"/>
                        </a:lnSpc>
                        <a:spcBef>
                          <a:spcPts val="0"/>
                        </a:spcBef>
                        <a:spcAft>
                          <a:spcPts val="300"/>
                        </a:spcAft>
                        <a:buClr>
                          <a:srgbClr val="85B22C"/>
                        </a:buClr>
                        <a:buSzPts val="1100"/>
                        <a:buFont typeface="Wingdings" panose="05000000000000000000" pitchFamily="2" charset="2"/>
                        <a:buChar char=""/>
                      </a:pPr>
                      <a:r>
                        <a:rPr lang="en-US" sz="800" dirty="0">
                          <a:effectLst/>
                          <a:latin typeface="Segoe UI" panose="020B0502040204020203" pitchFamily="34" charset="0"/>
                          <a:ea typeface="Calibri" panose="020F0502020204030204" pitchFamily="34" charset="0"/>
                          <a:cs typeface="Segoe UI" panose="020B0502040204020203" pitchFamily="34" charset="0"/>
                        </a:rPr>
                        <a:t>Configure and troubleshoot multicasting as per requirement.</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a:lnSpc>
                          <a:spcPct val="115000"/>
                        </a:lnSpc>
                        <a:spcBef>
                          <a:spcPts val="0"/>
                        </a:spcBef>
                        <a:spcAft>
                          <a:spcPts val="300"/>
                        </a:spcAft>
                        <a:buClr>
                          <a:srgbClr val="85B22C"/>
                        </a:buClr>
                        <a:buSzPts val="1100"/>
                        <a:buFont typeface="Wingdings" panose="05000000000000000000" pitchFamily="2" charset="2"/>
                        <a:buNone/>
                      </a:pPr>
                      <a:r>
                        <a:rPr lang="en-US" sz="800" dirty="0">
                          <a:effectLst/>
                          <a:latin typeface="Segoe UI" panose="020B0502040204020203" pitchFamily="34" charset="0"/>
                          <a:ea typeface="Calibri" panose="020F0502020204030204" pitchFamily="34" charset="0"/>
                          <a:cs typeface="Segoe UI" panose="020B0502040204020203" pitchFamily="34" charset="0"/>
                        </a:rPr>
                        <a:t>Notification through Email / Phone.</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300"/>
                        </a:spcAft>
                      </a:pPr>
                      <a:r>
                        <a:rPr lang="en-US" sz="800">
                          <a:effectLst/>
                          <a:latin typeface="Segoe UI" panose="020B0502040204020203" pitchFamily="34" charset="0"/>
                          <a:ea typeface="Calibri" panose="020F0502020204030204" pitchFamily="34" charset="0"/>
                          <a:cs typeface="Segoe UI" panose="020B0502040204020203" pitchFamily="34" charset="0"/>
                        </a:rPr>
                        <a:t>Change request through IONI.</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4087">
                <a:tc>
                  <a:txBody>
                    <a:bodyPr/>
                    <a:lstStyle/>
                    <a:p>
                      <a:pPr marL="0" marR="0" algn="just">
                        <a:lnSpc>
                          <a:spcPct val="115000"/>
                        </a:lnSpc>
                        <a:spcBef>
                          <a:spcPts val="0"/>
                        </a:spcBef>
                        <a:spcAft>
                          <a:spcPts val="300"/>
                        </a:spcAft>
                      </a:pPr>
                      <a:r>
                        <a:rPr lang="en-US" sz="800" dirty="0">
                          <a:effectLst/>
                          <a:latin typeface="Segoe UI" panose="020B0502040204020203" pitchFamily="34" charset="0"/>
                          <a:ea typeface="Calibri" panose="020F0502020204030204" pitchFamily="34" charset="0"/>
                          <a:cs typeface="Segoe UI" panose="020B0502040204020203" pitchFamily="34" charset="0"/>
                        </a:rPr>
                        <a:t>QOS</a:t>
                      </a:r>
                    </a:p>
                  </a:txBody>
                  <a:tcPr marL="11212" marR="11212" marT="11212" marB="1121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300"/>
                        </a:spcAft>
                        <a:buClr>
                          <a:srgbClr val="85B22C"/>
                        </a:buClr>
                        <a:buSzPts val="1100"/>
                        <a:buFont typeface="Wingdings" panose="05000000000000000000" pitchFamily="2" charset="2"/>
                        <a:buChar char=""/>
                      </a:pPr>
                      <a:r>
                        <a:rPr lang="en-US" sz="800" dirty="0">
                          <a:effectLst/>
                          <a:latin typeface="Segoe UI" panose="020B0502040204020203" pitchFamily="34" charset="0"/>
                          <a:ea typeface="Calibri" panose="020F0502020204030204" pitchFamily="34" charset="0"/>
                          <a:cs typeface="Segoe UI" panose="020B0502040204020203" pitchFamily="34" charset="0"/>
                        </a:rPr>
                        <a:t>Implementing Quality of Service for improving performance</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a:lnSpc>
                          <a:spcPct val="115000"/>
                        </a:lnSpc>
                        <a:spcBef>
                          <a:spcPts val="0"/>
                        </a:spcBef>
                        <a:spcAft>
                          <a:spcPts val="300"/>
                        </a:spcAft>
                        <a:buClr>
                          <a:srgbClr val="85B22C"/>
                        </a:buClr>
                        <a:buSzPts val="1100"/>
                        <a:buFont typeface="Wingdings" panose="05000000000000000000" pitchFamily="2" charset="2"/>
                        <a:buNone/>
                      </a:pPr>
                      <a:r>
                        <a:rPr lang="en-US" sz="800" dirty="0">
                          <a:effectLst/>
                          <a:latin typeface="Segoe UI" panose="020B0502040204020203" pitchFamily="34" charset="0"/>
                          <a:ea typeface="Calibri" panose="020F0502020204030204" pitchFamily="34" charset="0"/>
                          <a:cs typeface="Segoe UI" panose="020B0502040204020203" pitchFamily="34" charset="0"/>
                        </a:rPr>
                        <a:t>Notification through Email / Phone.</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300"/>
                        </a:spcAft>
                      </a:pPr>
                      <a:r>
                        <a:rPr lang="en-US" sz="800" dirty="0">
                          <a:effectLst/>
                          <a:latin typeface="Segoe UI" panose="020B0502040204020203" pitchFamily="34" charset="0"/>
                          <a:ea typeface="Calibri" panose="020F0502020204030204" pitchFamily="34" charset="0"/>
                          <a:cs typeface="Segoe UI" panose="020B0502040204020203" pitchFamily="34" charset="0"/>
                        </a:rPr>
                        <a:t>Change request through IONI.</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63958">
                <a:tc>
                  <a:txBody>
                    <a:bodyPr/>
                    <a:lstStyle/>
                    <a:p>
                      <a:pPr marL="0" marR="0" algn="just">
                        <a:lnSpc>
                          <a:spcPct val="115000"/>
                        </a:lnSpc>
                        <a:spcBef>
                          <a:spcPts val="0"/>
                        </a:spcBef>
                        <a:spcAft>
                          <a:spcPts val="300"/>
                        </a:spcAft>
                      </a:pPr>
                      <a:r>
                        <a:rPr lang="en-US" sz="800">
                          <a:effectLst/>
                          <a:latin typeface="Segoe UI" panose="020B0502040204020203" pitchFamily="34" charset="0"/>
                          <a:ea typeface="Calibri" panose="020F0502020204030204" pitchFamily="34" charset="0"/>
                          <a:cs typeface="Segoe UI" panose="020B0502040204020203" pitchFamily="34" charset="0"/>
                        </a:rPr>
                        <a:t>MPLS</a:t>
                      </a:r>
                    </a:p>
                  </a:txBody>
                  <a:tcPr marL="11212" marR="11212" marT="11212" marB="1121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300"/>
                        </a:spcAft>
                        <a:buClr>
                          <a:srgbClr val="85B22C"/>
                        </a:buClr>
                        <a:buSzPts val="1100"/>
                        <a:buFont typeface="Wingdings" panose="05000000000000000000" pitchFamily="2" charset="2"/>
                        <a:buChar char=""/>
                      </a:pPr>
                      <a:r>
                        <a:rPr lang="en-US" sz="800" dirty="0">
                          <a:effectLst/>
                          <a:latin typeface="Segoe UI" panose="020B0502040204020203" pitchFamily="34" charset="0"/>
                          <a:ea typeface="Calibri" panose="020F0502020204030204" pitchFamily="34" charset="0"/>
                          <a:cs typeface="Segoe UI" panose="020B0502040204020203" pitchFamily="34" charset="0"/>
                        </a:rPr>
                        <a:t>Configuring and troubleshooting MPLS as per customer requirement.</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a:lnSpc>
                          <a:spcPct val="115000"/>
                        </a:lnSpc>
                        <a:spcBef>
                          <a:spcPts val="0"/>
                        </a:spcBef>
                        <a:spcAft>
                          <a:spcPts val="300"/>
                        </a:spcAft>
                        <a:buClr>
                          <a:srgbClr val="85B22C"/>
                        </a:buClr>
                        <a:buSzPts val="1100"/>
                        <a:buFont typeface="Wingdings" panose="05000000000000000000" pitchFamily="2" charset="2"/>
                        <a:buNone/>
                      </a:pPr>
                      <a:r>
                        <a:rPr lang="en-US" sz="800" dirty="0">
                          <a:effectLst/>
                          <a:latin typeface="Segoe UI" panose="020B0502040204020203" pitchFamily="34" charset="0"/>
                          <a:ea typeface="Calibri" panose="020F0502020204030204" pitchFamily="34" charset="0"/>
                          <a:cs typeface="Segoe UI" panose="020B0502040204020203" pitchFamily="34" charset="0"/>
                        </a:rPr>
                        <a:t>Notification through Email / Phone.</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300"/>
                        </a:spcAft>
                      </a:pPr>
                      <a:r>
                        <a:rPr lang="en-US" sz="800">
                          <a:effectLst/>
                          <a:latin typeface="Segoe UI" panose="020B0502040204020203" pitchFamily="34" charset="0"/>
                          <a:ea typeface="Calibri" panose="020F0502020204030204" pitchFamily="34" charset="0"/>
                          <a:cs typeface="Segoe UI" panose="020B0502040204020203" pitchFamily="34" charset="0"/>
                        </a:rPr>
                        <a:t>As per service request</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19052">
                <a:tc>
                  <a:txBody>
                    <a:bodyPr/>
                    <a:lstStyle/>
                    <a:p>
                      <a:pPr marL="0" marR="0" algn="just">
                        <a:lnSpc>
                          <a:spcPct val="115000"/>
                        </a:lnSpc>
                        <a:spcBef>
                          <a:spcPts val="0"/>
                        </a:spcBef>
                        <a:spcAft>
                          <a:spcPts val="300"/>
                        </a:spcAft>
                      </a:pPr>
                      <a:r>
                        <a:rPr lang="en-US" sz="800">
                          <a:effectLst/>
                          <a:latin typeface="Segoe UI" panose="020B0502040204020203" pitchFamily="34" charset="0"/>
                          <a:ea typeface="Calibri" panose="020F0502020204030204" pitchFamily="34" charset="0"/>
                          <a:cs typeface="Segoe UI" panose="020B0502040204020203" pitchFamily="34" charset="0"/>
                        </a:rPr>
                        <a:t>Backup Management</a:t>
                      </a:r>
                    </a:p>
                  </a:txBody>
                  <a:tcPr marL="11212" marR="11212" marT="11212" marB="1121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300"/>
                        </a:spcAft>
                        <a:buClr>
                          <a:srgbClr val="85B22C"/>
                        </a:buClr>
                        <a:buSzPts val="1100"/>
                        <a:buFont typeface="Wingdings" panose="05000000000000000000" pitchFamily="2" charset="2"/>
                        <a:buChar char=""/>
                      </a:pPr>
                      <a:r>
                        <a:rPr lang="en-US" sz="800" dirty="0">
                          <a:effectLst/>
                          <a:latin typeface="Segoe UI" panose="020B0502040204020203" pitchFamily="34" charset="0"/>
                          <a:ea typeface="Calibri" panose="020F0502020204030204" pitchFamily="34" charset="0"/>
                          <a:cs typeface="Segoe UI" panose="020B0502040204020203" pitchFamily="34" charset="0"/>
                        </a:rPr>
                        <a:t>Take the running configuration backup at regular intervals</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a:lnSpc>
                          <a:spcPct val="115000"/>
                        </a:lnSpc>
                        <a:spcBef>
                          <a:spcPts val="0"/>
                        </a:spcBef>
                        <a:spcAft>
                          <a:spcPts val="300"/>
                        </a:spcAft>
                        <a:buClr>
                          <a:srgbClr val="85B22C"/>
                        </a:buClr>
                        <a:buSzPts val="1100"/>
                        <a:buFont typeface="Wingdings" panose="05000000000000000000" pitchFamily="2" charset="2"/>
                        <a:buNone/>
                      </a:pPr>
                      <a:r>
                        <a:rPr lang="en-US" sz="800" dirty="0">
                          <a:effectLst/>
                          <a:latin typeface="Segoe UI" panose="020B0502040204020203" pitchFamily="34" charset="0"/>
                          <a:ea typeface="Calibri" panose="020F0502020204030204" pitchFamily="34" charset="0"/>
                          <a:cs typeface="Segoe UI" panose="020B0502040204020203" pitchFamily="34" charset="0"/>
                        </a:rPr>
                        <a:t>Notification through Email / Phone.</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300"/>
                        </a:spcAft>
                      </a:pPr>
                      <a:r>
                        <a:rPr lang="en-US" sz="800">
                          <a:effectLst/>
                          <a:latin typeface="Segoe UI" panose="020B0502040204020203" pitchFamily="34" charset="0"/>
                          <a:ea typeface="Calibri" panose="020F0502020204030204" pitchFamily="34" charset="0"/>
                          <a:cs typeface="Segoe UI" panose="020B0502040204020203" pitchFamily="34" charset="0"/>
                        </a:rPr>
                        <a:t>As per service request</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43762">
                <a:tc>
                  <a:txBody>
                    <a:bodyPr/>
                    <a:lstStyle/>
                    <a:p>
                      <a:pPr marL="0" marR="0" algn="just">
                        <a:lnSpc>
                          <a:spcPct val="115000"/>
                        </a:lnSpc>
                        <a:spcBef>
                          <a:spcPts val="0"/>
                        </a:spcBef>
                        <a:spcAft>
                          <a:spcPts val="300"/>
                        </a:spcAft>
                      </a:pPr>
                      <a:r>
                        <a:rPr lang="en-US" sz="800">
                          <a:effectLst/>
                          <a:latin typeface="Segoe UI" panose="020B0502040204020203" pitchFamily="34" charset="0"/>
                          <a:ea typeface="Calibri" panose="020F0502020204030204" pitchFamily="34" charset="0"/>
                          <a:cs typeface="Segoe UI" panose="020B0502040204020203" pitchFamily="34" charset="0"/>
                        </a:rPr>
                        <a:t>Root Cause Analysis</a:t>
                      </a:r>
                    </a:p>
                  </a:txBody>
                  <a:tcPr marL="11212" marR="11212" marT="11212" marB="1121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300"/>
                        </a:spcAft>
                        <a:buClr>
                          <a:srgbClr val="85B22C"/>
                        </a:buClr>
                        <a:buSzPts val="1100"/>
                        <a:buFont typeface="Wingdings" panose="05000000000000000000" pitchFamily="2" charset="2"/>
                        <a:buChar char=""/>
                      </a:pPr>
                      <a:r>
                        <a:rPr lang="en-US" sz="800" dirty="0">
                          <a:effectLst/>
                          <a:latin typeface="Segoe UI" panose="020B0502040204020203" pitchFamily="34" charset="0"/>
                          <a:ea typeface="Calibri" panose="020F0502020204030204" pitchFamily="34" charset="0"/>
                          <a:cs typeface="Segoe UI" panose="020B0502040204020203" pitchFamily="34" charset="0"/>
                        </a:rPr>
                        <a:t>Do the Root Cause Analysis for problems and give the permanent solution.</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a:lnSpc>
                          <a:spcPct val="115000"/>
                        </a:lnSpc>
                        <a:spcBef>
                          <a:spcPts val="0"/>
                        </a:spcBef>
                        <a:spcAft>
                          <a:spcPts val="300"/>
                        </a:spcAft>
                        <a:buClr>
                          <a:srgbClr val="85B22C"/>
                        </a:buClr>
                        <a:buSzPts val="1100"/>
                        <a:buFont typeface="Wingdings" panose="05000000000000000000" pitchFamily="2" charset="2"/>
                        <a:buNone/>
                      </a:pPr>
                      <a:r>
                        <a:rPr lang="en-US" sz="800" dirty="0">
                          <a:effectLst/>
                          <a:latin typeface="Segoe UI" panose="020B0502040204020203" pitchFamily="34" charset="0"/>
                          <a:ea typeface="Calibri" panose="020F0502020204030204" pitchFamily="34" charset="0"/>
                          <a:cs typeface="Segoe UI" panose="020B0502040204020203" pitchFamily="34" charset="0"/>
                        </a:rPr>
                        <a:t>Notification through Email / Phone.</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300"/>
                        </a:spcAft>
                      </a:pPr>
                      <a:r>
                        <a:rPr lang="en-US" sz="800" dirty="0">
                          <a:effectLst/>
                          <a:latin typeface="Segoe UI" panose="020B0502040204020203" pitchFamily="34" charset="0"/>
                          <a:ea typeface="Calibri" panose="020F0502020204030204" pitchFamily="34" charset="0"/>
                          <a:cs typeface="Segoe UI" panose="020B0502040204020203" pitchFamily="34" charset="0"/>
                        </a:rPr>
                        <a:t>As on needed.</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77119">
                <a:tc>
                  <a:txBody>
                    <a:bodyPr/>
                    <a:lstStyle/>
                    <a:p>
                      <a:pPr marL="0" marR="0" algn="just">
                        <a:lnSpc>
                          <a:spcPct val="115000"/>
                        </a:lnSpc>
                        <a:spcBef>
                          <a:spcPts val="0"/>
                        </a:spcBef>
                        <a:spcAft>
                          <a:spcPts val="300"/>
                        </a:spcAft>
                      </a:pPr>
                      <a:r>
                        <a:rPr lang="en-US" sz="800">
                          <a:effectLst/>
                          <a:latin typeface="Segoe UI" panose="020B0502040204020203" pitchFamily="34" charset="0"/>
                          <a:ea typeface="Calibri" panose="020F0502020204030204" pitchFamily="34" charset="0"/>
                          <a:cs typeface="Segoe UI" panose="020B0502040204020203" pitchFamily="34" charset="0"/>
                        </a:rPr>
                        <a:t>Security Management</a:t>
                      </a:r>
                    </a:p>
                  </a:txBody>
                  <a:tcPr marL="11212" marR="11212" marT="11212" marB="1121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300"/>
                        </a:spcAft>
                        <a:buClr>
                          <a:srgbClr val="85B22C"/>
                        </a:buClr>
                        <a:buSzPts val="1100"/>
                        <a:buFont typeface="Wingdings" panose="05000000000000000000" pitchFamily="2" charset="2"/>
                        <a:buChar char=""/>
                      </a:pPr>
                      <a:r>
                        <a:rPr lang="en-US" sz="800" dirty="0">
                          <a:effectLst/>
                          <a:latin typeface="Segoe UI" panose="020B0502040204020203" pitchFamily="34" charset="0"/>
                          <a:ea typeface="Calibri" panose="020F0502020204030204" pitchFamily="34" charset="0"/>
                          <a:cs typeface="Segoe UI" panose="020B0502040204020203" pitchFamily="34" charset="0"/>
                        </a:rPr>
                        <a:t>Defining strong authentication methods for the users who have the access</a:t>
                      </a:r>
                    </a:p>
                    <a:p>
                      <a:pPr marL="342900" marR="0" lvl="0" indent="-342900" algn="just">
                        <a:lnSpc>
                          <a:spcPct val="115000"/>
                        </a:lnSpc>
                        <a:spcBef>
                          <a:spcPts val="0"/>
                        </a:spcBef>
                        <a:spcAft>
                          <a:spcPts val="300"/>
                        </a:spcAft>
                        <a:buClr>
                          <a:srgbClr val="85B22C"/>
                        </a:buClr>
                        <a:buSzPts val="1100"/>
                        <a:buFont typeface="Wingdings" panose="05000000000000000000" pitchFamily="2" charset="2"/>
                        <a:buChar char=""/>
                      </a:pPr>
                      <a:r>
                        <a:rPr lang="en-US" sz="800" dirty="0">
                          <a:effectLst/>
                          <a:latin typeface="Segoe UI" panose="020B0502040204020203" pitchFamily="34" charset="0"/>
                          <a:ea typeface="Calibri" panose="020F0502020204030204" pitchFamily="34" charset="0"/>
                          <a:cs typeface="Segoe UI" panose="020B0502040204020203" pitchFamily="34" charset="0"/>
                        </a:rPr>
                        <a:t>SNMP security</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a:lnSpc>
                          <a:spcPct val="115000"/>
                        </a:lnSpc>
                        <a:spcBef>
                          <a:spcPts val="0"/>
                        </a:spcBef>
                        <a:spcAft>
                          <a:spcPts val="300"/>
                        </a:spcAft>
                        <a:buClr>
                          <a:srgbClr val="85B22C"/>
                        </a:buClr>
                        <a:buSzPts val="1100"/>
                        <a:buFont typeface="Wingdings" panose="05000000000000000000" pitchFamily="2" charset="2"/>
                        <a:buNone/>
                      </a:pPr>
                      <a:r>
                        <a:rPr lang="en-US" sz="800" dirty="0">
                          <a:effectLst/>
                          <a:latin typeface="Segoe UI" panose="020B0502040204020203" pitchFamily="34" charset="0"/>
                          <a:ea typeface="Calibri" panose="020F0502020204030204" pitchFamily="34" charset="0"/>
                          <a:cs typeface="Segoe UI" panose="020B0502040204020203" pitchFamily="34" charset="0"/>
                        </a:rPr>
                        <a:t>Notification through Email / Phone.</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300"/>
                        </a:spcAft>
                      </a:pPr>
                      <a:r>
                        <a:rPr lang="en-US" sz="800" dirty="0">
                          <a:effectLst/>
                          <a:latin typeface="Segoe UI" panose="020B0502040204020203" pitchFamily="34" charset="0"/>
                          <a:ea typeface="Calibri" panose="020F0502020204030204" pitchFamily="34" charset="0"/>
                          <a:cs typeface="Segoe UI" panose="020B0502040204020203" pitchFamily="34" charset="0"/>
                        </a:rPr>
                        <a:t>As on needed</a:t>
                      </a:r>
                    </a:p>
                  </a:txBody>
                  <a:tcPr marL="29984" marR="29984" marT="15123" marB="151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15257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body" sz="quarter" idx="11"/>
          </p:nvPr>
        </p:nvSpPr>
        <p:spPr/>
        <p:txBody>
          <a:bodyPr/>
          <a:lstStyle/>
          <a:p>
            <a:r>
              <a:rPr lang="en-US" dirty="0"/>
              <a:t>OPERATIONS APPROACH</a:t>
            </a:r>
          </a:p>
        </p:txBody>
      </p:sp>
    </p:spTree>
    <p:extLst>
      <p:ext uri="{BB962C8B-B14F-4D97-AF65-F5344CB8AC3E}">
        <p14:creationId xmlns:p14="http://schemas.microsoft.com/office/powerpoint/2010/main" val="2681653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E4F8135-867F-45E9-B4A4-5A161ECCFE49}"/>
              </a:ext>
            </a:extLst>
          </p:cNvPr>
          <p:cNvCxnSpPr>
            <a:cxnSpLocks/>
          </p:cNvCxnSpPr>
          <p:nvPr/>
        </p:nvCxnSpPr>
        <p:spPr>
          <a:xfrm>
            <a:off x="1432560" y="2275001"/>
            <a:ext cx="6102096" cy="0"/>
          </a:xfrm>
          <a:prstGeom prst="line">
            <a:avLst/>
          </a:prstGeom>
          <a:ln w="762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Freeform 5"/>
          <p:cNvSpPr>
            <a:spLocks/>
          </p:cNvSpPr>
          <p:nvPr/>
        </p:nvSpPr>
        <p:spPr bwMode="auto">
          <a:xfrm>
            <a:off x="779195" y="1816434"/>
            <a:ext cx="1126257" cy="917135"/>
          </a:xfrm>
          <a:custGeom>
            <a:avLst/>
            <a:gdLst/>
            <a:ahLst/>
            <a:cxnLst>
              <a:cxn ang="0">
                <a:pos x="564" y="0"/>
              </a:cxn>
              <a:cxn ang="0">
                <a:pos x="1127" y="0"/>
              </a:cxn>
              <a:cxn ang="0">
                <a:pos x="1691" y="0"/>
              </a:cxn>
              <a:cxn ang="0">
                <a:pos x="1972" y="487"/>
              </a:cxn>
              <a:cxn ang="0">
                <a:pos x="2255" y="976"/>
              </a:cxn>
              <a:cxn ang="0">
                <a:pos x="1972" y="1464"/>
              </a:cxn>
              <a:cxn ang="0">
                <a:pos x="1691" y="1953"/>
              </a:cxn>
              <a:cxn ang="0">
                <a:pos x="1127" y="1953"/>
              </a:cxn>
              <a:cxn ang="0">
                <a:pos x="564" y="1953"/>
              </a:cxn>
              <a:cxn ang="0">
                <a:pos x="282" y="1464"/>
              </a:cxn>
              <a:cxn ang="0">
                <a:pos x="0" y="976"/>
              </a:cxn>
              <a:cxn ang="0">
                <a:pos x="282" y="487"/>
              </a:cxn>
              <a:cxn ang="0">
                <a:pos x="564" y="0"/>
              </a:cxn>
            </a:cxnLst>
            <a:rect l="0" t="0" r="r" b="b"/>
            <a:pathLst>
              <a:path w="2255" h="1953">
                <a:moveTo>
                  <a:pt x="564" y="0"/>
                </a:moveTo>
                <a:lnTo>
                  <a:pt x="1127" y="0"/>
                </a:lnTo>
                <a:lnTo>
                  <a:pt x="1691" y="0"/>
                </a:lnTo>
                <a:lnTo>
                  <a:pt x="1972" y="487"/>
                </a:lnTo>
                <a:lnTo>
                  <a:pt x="2255" y="976"/>
                </a:lnTo>
                <a:lnTo>
                  <a:pt x="1972" y="1464"/>
                </a:lnTo>
                <a:lnTo>
                  <a:pt x="1691" y="1953"/>
                </a:lnTo>
                <a:lnTo>
                  <a:pt x="1127" y="1953"/>
                </a:lnTo>
                <a:lnTo>
                  <a:pt x="564" y="1953"/>
                </a:lnTo>
                <a:lnTo>
                  <a:pt x="282" y="1464"/>
                </a:lnTo>
                <a:lnTo>
                  <a:pt x="0" y="976"/>
                </a:lnTo>
                <a:lnTo>
                  <a:pt x="282" y="487"/>
                </a:lnTo>
                <a:lnTo>
                  <a:pt x="564" y="0"/>
                </a:lnTo>
                <a:close/>
              </a:path>
            </a:pathLst>
          </a:custGeom>
          <a:solidFill>
            <a:schemeClr val="accent1">
              <a:lumMod val="60000"/>
              <a:lumOff val="40000"/>
            </a:schemeClr>
          </a:solidFill>
          <a:ln w="19050">
            <a:solidFill>
              <a:schemeClr val="bg1"/>
            </a:solidFill>
            <a:round/>
            <a:headEnd/>
            <a:tailEnd/>
          </a:ln>
          <a:effectLst>
            <a:outerShdw blurRad="50800" dist="38100" dir="5400000" algn="t" rotWithShape="0">
              <a:prstClr val="black">
                <a:alpha val="40000"/>
              </a:prstClr>
            </a:outerShdw>
          </a:effectLst>
        </p:spPr>
        <p:txBody>
          <a:bodyPr vert="horz" wrap="square" lIns="93658" tIns="46829" rIns="93658" bIns="46829" numCol="1" anchor="ctr" anchorCtr="0" compatLnSpc="1">
            <a:prstTxWarp prst="textNoShape">
              <a:avLst/>
            </a:prstTxWarp>
          </a:bodyPr>
          <a:lstStyle/>
          <a:p>
            <a:pPr algn="ctr" defTabSz="914400"/>
            <a:r>
              <a:rPr lang="en-US" sz="1200" b="1" dirty="0">
                <a:solidFill>
                  <a:schemeClr val="tx1">
                    <a:lumMod val="65000"/>
                    <a:lumOff val="35000"/>
                  </a:schemeClr>
                </a:solidFill>
                <a:latin typeface="Trebuchet MS" panose="020B0603020202020204" pitchFamily="34" charset="0"/>
              </a:rPr>
              <a:t>1995 - 1999</a:t>
            </a:r>
          </a:p>
        </p:txBody>
      </p:sp>
      <p:sp>
        <p:nvSpPr>
          <p:cNvPr id="9" name="Freeform 7"/>
          <p:cNvSpPr>
            <a:spLocks/>
          </p:cNvSpPr>
          <p:nvPr/>
        </p:nvSpPr>
        <p:spPr bwMode="auto">
          <a:xfrm>
            <a:off x="2394473" y="1817244"/>
            <a:ext cx="1125818" cy="916364"/>
          </a:xfrm>
          <a:custGeom>
            <a:avLst/>
            <a:gdLst/>
            <a:ahLst/>
            <a:cxnLst>
              <a:cxn ang="0">
                <a:pos x="564" y="0"/>
              </a:cxn>
              <a:cxn ang="0">
                <a:pos x="1127" y="0"/>
              </a:cxn>
              <a:cxn ang="0">
                <a:pos x="1691" y="0"/>
              </a:cxn>
              <a:cxn ang="0">
                <a:pos x="1973" y="487"/>
              </a:cxn>
              <a:cxn ang="0">
                <a:pos x="2255" y="976"/>
              </a:cxn>
              <a:cxn ang="0">
                <a:pos x="1973" y="1464"/>
              </a:cxn>
              <a:cxn ang="0">
                <a:pos x="1691" y="1953"/>
              </a:cxn>
              <a:cxn ang="0">
                <a:pos x="1127" y="1953"/>
              </a:cxn>
              <a:cxn ang="0">
                <a:pos x="564" y="1953"/>
              </a:cxn>
              <a:cxn ang="0">
                <a:pos x="282" y="1464"/>
              </a:cxn>
              <a:cxn ang="0">
                <a:pos x="0" y="976"/>
              </a:cxn>
              <a:cxn ang="0">
                <a:pos x="282" y="487"/>
              </a:cxn>
              <a:cxn ang="0">
                <a:pos x="564" y="0"/>
              </a:cxn>
            </a:cxnLst>
            <a:rect l="0" t="0" r="r" b="b"/>
            <a:pathLst>
              <a:path w="2255" h="1953">
                <a:moveTo>
                  <a:pt x="564" y="0"/>
                </a:moveTo>
                <a:lnTo>
                  <a:pt x="1127" y="0"/>
                </a:lnTo>
                <a:lnTo>
                  <a:pt x="1691" y="0"/>
                </a:lnTo>
                <a:lnTo>
                  <a:pt x="1973" y="487"/>
                </a:lnTo>
                <a:lnTo>
                  <a:pt x="2255" y="976"/>
                </a:lnTo>
                <a:lnTo>
                  <a:pt x="1973" y="1464"/>
                </a:lnTo>
                <a:lnTo>
                  <a:pt x="1691" y="1953"/>
                </a:lnTo>
                <a:lnTo>
                  <a:pt x="1127" y="1953"/>
                </a:lnTo>
                <a:lnTo>
                  <a:pt x="564" y="1953"/>
                </a:lnTo>
                <a:lnTo>
                  <a:pt x="282" y="1464"/>
                </a:lnTo>
                <a:lnTo>
                  <a:pt x="0" y="976"/>
                </a:lnTo>
                <a:lnTo>
                  <a:pt x="282" y="487"/>
                </a:lnTo>
                <a:lnTo>
                  <a:pt x="564" y="0"/>
                </a:lnTo>
                <a:close/>
              </a:path>
            </a:pathLst>
          </a:custGeom>
          <a:solidFill>
            <a:schemeClr val="accent2">
              <a:lumMod val="60000"/>
              <a:lumOff val="40000"/>
            </a:schemeClr>
          </a:solidFill>
          <a:ln w="19050">
            <a:solidFill>
              <a:schemeClr val="bg1"/>
            </a:solidFill>
            <a:round/>
            <a:headEnd/>
            <a:tailEnd/>
          </a:ln>
          <a:effectLst>
            <a:outerShdw blurRad="50800" dist="38100" dir="5400000" algn="t" rotWithShape="0">
              <a:prstClr val="black">
                <a:alpha val="40000"/>
              </a:prstClr>
            </a:outerShdw>
          </a:effectLst>
        </p:spPr>
        <p:txBody>
          <a:bodyPr vert="horz" wrap="square" lIns="69376" tIns="34688" rIns="69376" bIns="34688" numCol="1" anchor="ctr" anchorCtr="0" compatLnSpc="1">
            <a:prstTxWarp prst="textNoShape">
              <a:avLst/>
            </a:prstTxWarp>
          </a:bodyPr>
          <a:lstStyle/>
          <a:p>
            <a:pPr algn="ctr"/>
            <a:r>
              <a:rPr lang="en-US" sz="1200" b="1" dirty="0">
                <a:solidFill>
                  <a:schemeClr val="tx1">
                    <a:lumMod val="65000"/>
                    <a:lumOff val="35000"/>
                  </a:schemeClr>
                </a:solidFill>
                <a:latin typeface="Trebuchet MS" panose="020B0603020202020204" pitchFamily="34" charset="0"/>
              </a:rPr>
              <a:t>2000 - 2005</a:t>
            </a:r>
          </a:p>
        </p:txBody>
      </p:sp>
      <p:sp>
        <p:nvSpPr>
          <p:cNvPr id="11" name="Freeform 9"/>
          <p:cNvSpPr>
            <a:spLocks/>
          </p:cNvSpPr>
          <p:nvPr/>
        </p:nvSpPr>
        <p:spPr bwMode="auto">
          <a:xfrm>
            <a:off x="4009312" y="1817244"/>
            <a:ext cx="1125818" cy="916364"/>
          </a:xfrm>
          <a:custGeom>
            <a:avLst/>
            <a:gdLst/>
            <a:ahLst/>
            <a:cxnLst>
              <a:cxn ang="0">
                <a:pos x="563" y="0"/>
              </a:cxn>
              <a:cxn ang="0">
                <a:pos x="1127" y="0"/>
              </a:cxn>
              <a:cxn ang="0">
                <a:pos x="1690" y="0"/>
              </a:cxn>
              <a:cxn ang="0">
                <a:pos x="1972" y="487"/>
              </a:cxn>
              <a:cxn ang="0">
                <a:pos x="2254" y="976"/>
              </a:cxn>
              <a:cxn ang="0">
                <a:pos x="1972" y="1464"/>
              </a:cxn>
              <a:cxn ang="0">
                <a:pos x="1690" y="1953"/>
              </a:cxn>
              <a:cxn ang="0">
                <a:pos x="1127" y="1953"/>
              </a:cxn>
              <a:cxn ang="0">
                <a:pos x="563" y="1953"/>
              </a:cxn>
              <a:cxn ang="0">
                <a:pos x="282" y="1464"/>
              </a:cxn>
              <a:cxn ang="0">
                <a:pos x="0" y="976"/>
              </a:cxn>
              <a:cxn ang="0">
                <a:pos x="282" y="487"/>
              </a:cxn>
              <a:cxn ang="0">
                <a:pos x="563" y="0"/>
              </a:cxn>
            </a:cxnLst>
            <a:rect l="0" t="0" r="r" b="b"/>
            <a:pathLst>
              <a:path w="2254" h="1953">
                <a:moveTo>
                  <a:pt x="563" y="0"/>
                </a:moveTo>
                <a:lnTo>
                  <a:pt x="1127" y="0"/>
                </a:lnTo>
                <a:lnTo>
                  <a:pt x="1690" y="0"/>
                </a:lnTo>
                <a:lnTo>
                  <a:pt x="1972" y="487"/>
                </a:lnTo>
                <a:lnTo>
                  <a:pt x="2254" y="976"/>
                </a:lnTo>
                <a:lnTo>
                  <a:pt x="1972" y="1464"/>
                </a:lnTo>
                <a:lnTo>
                  <a:pt x="1690" y="1953"/>
                </a:lnTo>
                <a:lnTo>
                  <a:pt x="1127" y="1953"/>
                </a:lnTo>
                <a:lnTo>
                  <a:pt x="563" y="1953"/>
                </a:lnTo>
                <a:lnTo>
                  <a:pt x="282" y="1464"/>
                </a:lnTo>
                <a:lnTo>
                  <a:pt x="0" y="976"/>
                </a:lnTo>
                <a:lnTo>
                  <a:pt x="282" y="487"/>
                </a:lnTo>
                <a:lnTo>
                  <a:pt x="563" y="0"/>
                </a:lnTo>
                <a:close/>
              </a:path>
            </a:pathLst>
          </a:custGeom>
          <a:solidFill>
            <a:schemeClr val="accent4">
              <a:lumMod val="60000"/>
              <a:lumOff val="40000"/>
            </a:schemeClr>
          </a:solidFill>
          <a:ln w="19050">
            <a:solidFill>
              <a:schemeClr val="bg1"/>
            </a:solidFill>
            <a:round/>
            <a:headEnd/>
            <a:tailEnd/>
          </a:ln>
          <a:effectLst>
            <a:outerShdw blurRad="50800" dist="38100" dir="5400000" algn="t" rotWithShape="0">
              <a:prstClr val="black">
                <a:alpha val="40000"/>
              </a:prstClr>
            </a:outerShdw>
          </a:effectLst>
        </p:spPr>
        <p:txBody>
          <a:bodyPr vert="horz" wrap="square" lIns="69376" tIns="34688" rIns="69376" bIns="34688" numCol="1" anchor="ctr" anchorCtr="0" compatLnSpc="1">
            <a:prstTxWarp prst="textNoShape">
              <a:avLst/>
            </a:prstTxWarp>
          </a:bodyPr>
          <a:lstStyle/>
          <a:p>
            <a:pPr algn="ctr"/>
            <a:r>
              <a:rPr lang="en-US" sz="1200" b="1" dirty="0">
                <a:solidFill>
                  <a:schemeClr val="tx1">
                    <a:lumMod val="65000"/>
                    <a:lumOff val="35000"/>
                  </a:schemeClr>
                </a:solidFill>
                <a:latin typeface="Trebuchet MS" panose="020B0603020202020204" pitchFamily="34" charset="0"/>
              </a:rPr>
              <a:t>2006 - 2012</a:t>
            </a:r>
          </a:p>
        </p:txBody>
      </p:sp>
      <p:sp>
        <p:nvSpPr>
          <p:cNvPr id="13" name="Freeform 11"/>
          <p:cNvSpPr>
            <a:spLocks/>
          </p:cNvSpPr>
          <p:nvPr/>
        </p:nvSpPr>
        <p:spPr bwMode="auto">
          <a:xfrm>
            <a:off x="5624151" y="1817244"/>
            <a:ext cx="1125818" cy="916364"/>
          </a:xfrm>
          <a:custGeom>
            <a:avLst/>
            <a:gdLst/>
            <a:ahLst/>
            <a:cxnLst>
              <a:cxn ang="0">
                <a:pos x="565" y="0"/>
              </a:cxn>
              <a:cxn ang="0">
                <a:pos x="1128" y="0"/>
              </a:cxn>
              <a:cxn ang="0">
                <a:pos x="1692" y="0"/>
              </a:cxn>
              <a:cxn ang="0">
                <a:pos x="1974" y="487"/>
              </a:cxn>
              <a:cxn ang="0">
                <a:pos x="2255" y="976"/>
              </a:cxn>
              <a:cxn ang="0">
                <a:pos x="1974" y="1464"/>
              </a:cxn>
              <a:cxn ang="0">
                <a:pos x="1692" y="1953"/>
              </a:cxn>
              <a:cxn ang="0">
                <a:pos x="1128" y="1953"/>
              </a:cxn>
              <a:cxn ang="0">
                <a:pos x="565" y="1953"/>
              </a:cxn>
              <a:cxn ang="0">
                <a:pos x="282" y="1464"/>
              </a:cxn>
              <a:cxn ang="0">
                <a:pos x="0" y="976"/>
              </a:cxn>
              <a:cxn ang="0">
                <a:pos x="282" y="487"/>
              </a:cxn>
              <a:cxn ang="0">
                <a:pos x="565" y="0"/>
              </a:cxn>
            </a:cxnLst>
            <a:rect l="0" t="0" r="r" b="b"/>
            <a:pathLst>
              <a:path w="2255" h="1953">
                <a:moveTo>
                  <a:pt x="565" y="0"/>
                </a:moveTo>
                <a:lnTo>
                  <a:pt x="1128" y="0"/>
                </a:lnTo>
                <a:lnTo>
                  <a:pt x="1692" y="0"/>
                </a:lnTo>
                <a:lnTo>
                  <a:pt x="1974" y="487"/>
                </a:lnTo>
                <a:lnTo>
                  <a:pt x="2255" y="976"/>
                </a:lnTo>
                <a:lnTo>
                  <a:pt x="1974" y="1464"/>
                </a:lnTo>
                <a:lnTo>
                  <a:pt x="1692" y="1953"/>
                </a:lnTo>
                <a:lnTo>
                  <a:pt x="1128" y="1953"/>
                </a:lnTo>
                <a:lnTo>
                  <a:pt x="565" y="1953"/>
                </a:lnTo>
                <a:lnTo>
                  <a:pt x="282" y="1464"/>
                </a:lnTo>
                <a:lnTo>
                  <a:pt x="0" y="976"/>
                </a:lnTo>
                <a:lnTo>
                  <a:pt x="282" y="487"/>
                </a:lnTo>
                <a:lnTo>
                  <a:pt x="565" y="0"/>
                </a:lnTo>
                <a:close/>
              </a:path>
            </a:pathLst>
          </a:custGeom>
          <a:solidFill>
            <a:schemeClr val="accent5">
              <a:lumMod val="60000"/>
              <a:lumOff val="40000"/>
            </a:schemeClr>
          </a:solidFill>
          <a:ln w="19050">
            <a:solidFill>
              <a:schemeClr val="bg1"/>
            </a:solidFill>
            <a:round/>
            <a:headEnd/>
            <a:tailEnd/>
          </a:ln>
          <a:effectLst>
            <a:outerShdw blurRad="50800" dist="38100" dir="5400000" algn="t" rotWithShape="0">
              <a:prstClr val="black">
                <a:alpha val="40000"/>
              </a:prstClr>
            </a:outerShdw>
          </a:effectLst>
        </p:spPr>
        <p:txBody>
          <a:bodyPr vert="horz" wrap="square" lIns="69376" tIns="34688" rIns="69376" bIns="34688" numCol="1" anchor="ctr" anchorCtr="0" compatLnSpc="1">
            <a:prstTxWarp prst="textNoShape">
              <a:avLst/>
            </a:prstTxWarp>
          </a:bodyPr>
          <a:lstStyle/>
          <a:p>
            <a:pPr algn="ctr"/>
            <a:r>
              <a:rPr lang="en-US" sz="1200" b="1" dirty="0">
                <a:solidFill>
                  <a:schemeClr val="tx1">
                    <a:lumMod val="65000"/>
                    <a:lumOff val="35000"/>
                  </a:schemeClr>
                </a:solidFill>
                <a:latin typeface="Trebuchet MS" panose="020B0603020202020204" pitchFamily="34" charset="0"/>
              </a:rPr>
              <a:t>2013 - 2017</a:t>
            </a:r>
          </a:p>
        </p:txBody>
      </p:sp>
      <p:sp>
        <p:nvSpPr>
          <p:cNvPr id="15" name="Freeform 13"/>
          <p:cNvSpPr>
            <a:spLocks/>
          </p:cNvSpPr>
          <p:nvPr/>
        </p:nvSpPr>
        <p:spPr bwMode="auto">
          <a:xfrm>
            <a:off x="7238988" y="1795252"/>
            <a:ext cx="1125818" cy="916364"/>
          </a:xfrm>
          <a:custGeom>
            <a:avLst/>
            <a:gdLst/>
            <a:ahLst/>
            <a:cxnLst>
              <a:cxn ang="0">
                <a:pos x="564" y="0"/>
              </a:cxn>
              <a:cxn ang="0">
                <a:pos x="1127" y="0"/>
              </a:cxn>
              <a:cxn ang="0">
                <a:pos x="1692" y="0"/>
              </a:cxn>
              <a:cxn ang="0">
                <a:pos x="1974" y="487"/>
              </a:cxn>
              <a:cxn ang="0">
                <a:pos x="2256" y="976"/>
              </a:cxn>
              <a:cxn ang="0">
                <a:pos x="1974" y="1464"/>
              </a:cxn>
              <a:cxn ang="0">
                <a:pos x="1692" y="1953"/>
              </a:cxn>
              <a:cxn ang="0">
                <a:pos x="1127" y="1953"/>
              </a:cxn>
              <a:cxn ang="0">
                <a:pos x="564" y="1953"/>
              </a:cxn>
              <a:cxn ang="0">
                <a:pos x="282" y="1464"/>
              </a:cxn>
              <a:cxn ang="0">
                <a:pos x="0" y="976"/>
              </a:cxn>
              <a:cxn ang="0">
                <a:pos x="282" y="487"/>
              </a:cxn>
              <a:cxn ang="0">
                <a:pos x="564" y="0"/>
              </a:cxn>
            </a:cxnLst>
            <a:rect l="0" t="0" r="r" b="b"/>
            <a:pathLst>
              <a:path w="2256" h="1953">
                <a:moveTo>
                  <a:pt x="564" y="0"/>
                </a:moveTo>
                <a:lnTo>
                  <a:pt x="1127" y="0"/>
                </a:lnTo>
                <a:lnTo>
                  <a:pt x="1692" y="0"/>
                </a:lnTo>
                <a:lnTo>
                  <a:pt x="1974" y="487"/>
                </a:lnTo>
                <a:lnTo>
                  <a:pt x="2256" y="976"/>
                </a:lnTo>
                <a:lnTo>
                  <a:pt x="1974" y="1464"/>
                </a:lnTo>
                <a:lnTo>
                  <a:pt x="1692" y="1953"/>
                </a:lnTo>
                <a:lnTo>
                  <a:pt x="1127" y="1953"/>
                </a:lnTo>
                <a:lnTo>
                  <a:pt x="564" y="1953"/>
                </a:lnTo>
                <a:lnTo>
                  <a:pt x="282" y="1464"/>
                </a:lnTo>
                <a:lnTo>
                  <a:pt x="0" y="976"/>
                </a:lnTo>
                <a:lnTo>
                  <a:pt x="282" y="487"/>
                </a:lnTo>
                <a:lnTo>
                  <a:pt x="564" y="0"/>
                </a:lnTo>
                <a:close/>
              </a:path>
            </a:pathLst>
          </a:custGeom>
          <a:solidFill>
            <a:schemeClr val="accent6">
              <a:lumMod val="60000"/>
              <a:lumOff val="40000"/>
            </a:schemeClr>
          </a:solidFill>
          <a:ln w="19050">
            <a:solidFill>
              <a:schemeClr val="bg1"/>
            </a:solidFill>
            <a:round/>
            <a:headEnd/>
            <a:tailEnd/>
          </a:ln>
          <a:effectLst>
            <a:outerShdw blurRad="50800" dist="38100" dir="5400000" algn="t" rotWithShape="0">
              <a:prstClr val="black">
                <a:alpha val="40000"/>
              </a:prstClr>
            </a:outerShdw>
          </a:effectLst>
        </p:spPr>
        <p:txBody>
          <a:bodyPr vert="horz" wrap="square" lIns="69376" tIns="34688" rIns="69376" bIns="34688" numCol="1" anchor="ctr" anchorCtr="0" compatLnSpc="1">
            <a:prstTxWarp prst="textNoShape">
              <a:avLst/>
            </a:prstTxWarp>
          </a:bodyPr>
          <a:lstStyle/>
          <a:p>
            <a:pPr algn="ctr"/>
            <a:r>
              <a:rPr lang="en-US" sz="1200" b="1" dirty="0">
                <a:solidFill>
                  <a:schemeClr val="tx1">
                    <a:lumMod val="65000"/>
                    <a:lumOff val="35000"/>
                  </a:schemeClr>
                </a:solidFill>
                <a:latin typeface="Trebuchet MS" panose="020B0603020202020204" pitchFamily="34" charset="0"/>
              </a:rPr>
              <a:t>2017 &amp; beyond</a:t>
            </a:r>
          </a:p>
        </p:txBody>
      </p:sp>
      <p:sp>
        <p:nvSpPr>
          <p:cNvPr id="29" name="Freeform 27"/>
          <p:cNvSpPr>
            <a:spLocks/>
          </p:cNvSpPr>
          <p:nvPr/>
        </p:nvSpPr>
        <p:spPr bwMode="auto">
          <a:xfrm>
            <a:off x="1743158" y="1023938"/>
            <a:ext cx="114788" cy="1046649"/>
          </a:xfrm>
          <a:custGeom>
            <a:avLst/>
            <a:gdLst/>
            <a:ahLst/>
            <a:cxnLst>
              <a:cxn ang="0">
                <a:pos x="281" y="2183"/>
              </a:cxn>
              <a:cxn ang="0">
                <a:pos x="126" y="2496"/>
              </a:cxn>
              <a:cxn ang="0">
                <a:pos x="138" y="2508"/>
              </a:cxn>
              <a:cxn ang="0">
                <a:pos x="146" y="2523"/>
              </a:cxn>
              <a:cxn ang="0">
                <a:pos x="151" y="2538"/>
              </a:cxn>
              <a:cxn ang="0">
                <a:pos x="154" y="2555"/>
              </a:cxn>
              <a:cxn ang="0">
                <a:pos x="152" y="2571"/>
              </a:cxn>
              <a:cxn ang="0">
                <a:pos x="148" y="2585"/>
              </a:cxn>
              <a:cxn ang="0">
                <a:pos x="140" y="2599"/>
              </a:cxn>
              <a:cxn ang="0">
                <a:pos x="131" y="2609"/>
              </a:cxn>
              <a:cxn ang="0">
                <a:pos x="120" y="2619"/>
              </a:cxn>
              <a:cxn ang="0">
                <a:pos x="107" y="2626"/>
              </a:cxn>
              <a:cxn ang="0">
                <a:pos x="92" y="2631"/>
              </a:cxn>
              <a:cxn ang="0">
                <a:pos x="77" y="2632"/>
              </a:cxn>
              <a:cxn ang="0">
                <a:pos x="61" y="2631"/>
              </a:cxn>
              <a:cxn ang="0">
                <a:pos x="47" y="2626"/>
              </a:cxn>
              <a:cxn ang="0">
                <a:pos x="34" y="2619"/>
              </a:cxn>
              <a:cxn ang="0">
                <a:pos x="22" y="2609"/>
              </a:cxn>
              <a:cxn ang="0">
                <a:pos x="13" y="2599"/>
              </a:cxn>
              <a:cxn ang="0">
                <a:pos x="6" y="2585"/>
              </a:cxn>
              <a:cxn ang="0">
                <a:pos x="2" y="2571"/>
              </a:cxn>
              <a:cxn ang="0">
                <a:pos x="0" y="2555"/>
              </a:cxn>
              <a:cxn ang="0">
                <a:pos x="2" y="2540"/>
              </a:cxn>
              <a:cxn ang="0">
                <a:pos x="6" y="2525"/>
              </a:cxn>
              <a:cxn ang="0">
                <a:pos x="13" y="2513"/>
              </a:cxn>
              <a:cxn ang="0">
                <a:pos x="22" y="2501"/>
              </a:cxn>
              <a:cxn ang="0">
                <a:pos x="34" y="2491"/>
              </a:cxn>
              <a:cxn ang="0">
                <a:pos x="47" y="2484"/>
              </a:cxn>
              <a:cxn ang="0">
                <a:pos x="61" y="2481"/>
              </a:cxn>
              <a:cxn ang="0">
                <a:pos x="77" y="2478"/>
              </a:cxn>
              <a:cxn ang="0">
                <a:pos x="95" y="2481"/>
              </a:cxn>
              <a:cxn ang="0">
                <a:pos x="245" y="0"/>
              </a:cxn>
            </a:cxnLst>
            <a:rect l="0" t="0" r="r" b="b"/>
            <a:pathLst>
              <a:path w="281" h="2632">
                <a:moveTo>
                  <a:pt x="281" y="0"/>
                </a:moveTo>
                <a:lnTo>
                  <a:pt x="281" y="2183"/>
                </a:lnTo>
                <a:lnTo>
                  <a:pt x="279" y="2190"/>
                </a:lnTo>
                <a:lnTo>
                  <a:pt x="126" y="2496"/>
                </a:lnTo>
                <a:lnTo>
                  <a:pt x="132" y="2502"/>
                </a:lnTo>
                <a:lnTo>
                  <a:pt x="138" y="2508"/>
                </a:lnTo>
                <a:lnTo>
                  <a:pt x="143" y="2516"/>
                </a:lnTo>
                <a:lnTo>
                  <a:pt x="146" y="2523"/>
                </a:lnTo>
                <a:lnTo>
                  <a:pt x="149" y="2530"/>
                </a:lnTo>
                <a:lnTo>
                  <a:pt x="151" y="2538"/>
                </a:lnTo>
                <a:lnTo>
                  <a:pt x="154" y="2547"/>
                </a:lnTo>
                <a:lnTo>
                  <a:pt x="154" y="2555"/>
                </a:lnTo>
                <a:lnTo>
                  <a:pt x="154" y="2564"/>
                </a:lnTo>
                <a:lnTo>
                  <a:pt x="152" y="2571"/>
                </a:lnTo>
                <a:lnTo>
                  <a:pt x="150" y="2578"/>
                </a:lnTo>
                <a:lnTo>
                  <a:pt x="148" y="2585"/>
                </a:lnTo>
                <a:lnTo>
                  <a:pt x="144" y="2593"/>
                </a:lnTo>
                <a:lnTo>
                  <a:pt x="140" y="2599"/>
                </a:lnTo>
                <a:lnTo>
                  <a:pt x="136" y="2605"/>
                </a:lnTo>
                <a:lnTo>
                  <a:pt x="131" y="2609"/>
                </a:lnTo>
                <a:lnTo>
                  <a:pt x="126" y="2614"/>
                </a:lnTo>
                <a:lnTo>
                  <a:pt x="120" y="2619"/>
                </a:lnTo>
                <a:lnTo>
                  <a:pt x="114" y="2623"/>
                </a:lnTo>
                <a:lnTo>
                  <a:pt x="107" y="2626"/>
                </a:lnTo>
                <a:lnTo>
                  <a:pt x="99" y="2629"/>
                </a:lnTo>
                <a:lnTo>
                  <a:pt x="92" y="2631"/>
                </a:lnTo>
                <a:lnTo>
                  <a:pt x="85" y="2632"/>
                </a:lnTo>
                <a:lnTo>
                  <a:pt x="77" y="2632"/>
                </a:lnTo>
                <a:lnTo>
                  <a:pt x="69" y="2632"/>
                </a:lnTo>
                <a:lnTo>
                  <a:pt x="61" y="2631"/>
                </a:lnTo>
                <a:lnTo>
                  <a:pt x="54" y="2629"/>
                </a:lnTo>
                <a:lnTo>
                  <a:pt x="47" y="2626"/>
                </a:lnTo>
                <a:lnTo>
                  <a:pt x="40" y="2623"/>
                </a:lnTo>
                <a:lnTo>
                  <a:pt x="34" y="2619"/>
                </a:lnTo>
                <a:lnTo>
                  <a:pt x="28" y="2614"/>
                </a:lnTo>
                <a:lnTo>
                  <a:pt x="22" y="2609"/>
                </a:lnTo>
                <a:lnTo>
                  <a:pt x="18" y="2605"/>
                </a:lnTo>
                <a:lnTo>
                  <a:pt x="13" y="2599"/>
                </a:lnTo>
                <a:lnTo>
                  <a:pt x="9" y="2593"/>
                </a:lnTo>
                <a:lnTo>
                  <a:pt x="6" y="2585"/>
                </a:lnTo>
                <a:lnTo>
                  <a:pt x="3" y="2578"/>
                </a:lnTo>
                <a:lnTo>
                  <a:pt x="2" y="2571"/>
                </a:lnTo>
                <a:lnTo>
                  <a:pt x="1" y="2564"/>
                </a:lnTo>
                <a:lnTo>
                  <a:pt x="0" y="2555"/>
                </a:lnTo>
                <a:lnTo>
                  <a:pt x="1" y="2548"/>
                </a:lnTo>
                <a:lnTo>
                  <a:pt x="2" y="2540"/>
                </a:lnTo>
                <a:lnTo>
                  <a:pt x="3" y="2532"/>
                </a:lnTo>
                <a:lnTo>
                  <a:pt x="6" y="2525"/>
                </a:lnTo>
                <a:lnTo>
                  <a:pt x="9" y="2519"/>
                </a:lnTo>
                <a:lnTo>
                  <a:pt x="13" y="2513"/>
                </a:lnTo>
                <a:lnTo>
                  <a:pt x="18" y="2507"/>
                </a:lnTo>
                <a:lnTo>
                  <a:pt x="22" y="2501"/>
                </a:lnTo>
                <a:lnTo>
                  <a:pt x="28" y="2496"/>
                </a:lnTo>
                <a:lnTo>
                  <a:pt x="34" y="2491"/>
                </a:lnTo>
                <a:lnTo>
                  <a:pt x="40" y="2488"/>
                </a:lnTo>
                <a:lnTo>
                  <a:pt x="47" y="2484"/>
                </a:lnTo>
                <a:lnTo>
                  <a:pt x="54" y="2482"/>
                </a:lnTo>
                <a:lnTo>
                  <a:pt x="61" y="2481"/>
                </a:lnTo>
                <a:lnTo>
                  <a:pt x="69" y="2479"/>
                </a:lnTo>
                <a:lnTo>
                  <a:pt x="77" y="2478"/>
                </a:lnTo>
                <a:lnTo>
                  <a:pt x="86" y="2479"/>
                </a:lnTo>
                <a:lnTo>
                  <a:pt x="95" y="2481"/>
                </a:lnTo>
                <a:lnTo>
                  <a:pt x="245" y="2178"/>
                </a:lnTo>
                <a:lnTo>
                  <a:pt x="245" y="0"/>
                </a:lnTo>
                <a:lnTo>
                  <a:pt x="281" y="0"/>
                </a:lnTo>
                <a:close/>
              </a:path>
            </a:pathLst>
          </a:custGeom>
          <a:solidFill>
            <a:srgbClr val="595959"/>
          </a:solidFill>
          <a:ln w="9525">
            <a:noFill/>
            <a:round/>
            <a:headEnd/>
            <a:tailEnd/>
          </a:ln>
        </p:spPr>
        <p:txBody>
          <a:bodyPr vert="horz" wrap="square" lIns="69376" tIns="34688" rIns="69376" bIns="34688" numCol="1" anchor="t" anchorCtr="0" compatLnSpc="1">
            <a:prstTxWarp prst="textNoShape">
              <a:avLst/>
            </a:prstTxWarp>
          </a:bodyPr>
          <a:lstStyle/>
          <a:p>
            <a:endParaRPr lang="en-US" sz="1333" dirty="0">
              <a:solidFill>
                <a:schemeClr val="tx1">
                  <a:lumMod val="65000"/>
                  <a:lumOff val="35000"/>
                </a:schemeClr>
              </a:solidFill>
              <a:latin typeface="Trebuchet MS" panose="020B0603020202020204" pitchFamily="34" charset="0"/>
            </a:endParaRPr>
          </a:p>
        </p:txBody>
      </p:sp>
      <p:sp>
        <p:nvSpPr>
          <p:cNvPr id="51" name="TextBox 50"/>
          <p:cNvSpPr txBox="1"/>
          <p:nvPr/>
        </p:nvSpPr>
        <p:spPr>
          <a:xfrm>
            <a:off x="453946" y="1058983"/>
            <a:ext cx="1404000" cy="377830"/>
          </a:xfrm>
          <a:prstGeom prst="rect">
            <a:avLst/>
          </a:prstGeom>
          <a:noFill/>
        </p:spPr>
        <p:txBody>
          <a:bodyPr wrap="square" lIns="69376" tIns="34688" rIns="69376" bIns="34688" rtlCol="0">
            <a:spAutoFit/>
          </a:bodyPr>
          <a:lstStyle/>
          <a:p>
            <a:pPr algn="r"/>
            <a:r>
              <a:rPr lang="en-US" sz="1000" b="1" dirty="0">
                <a:solidFill>
                  <a:schemeClr val="accent1">
                    <a:lumMod val="75000"/>
                  </a:schemeClr>
                </a:solidFill>
                <a:latin typeface="Trebuchet MS" panose="020B0603020202020204" pitchFamily="34" charset="0"/>
              </a:rPr>
              <a:t>CONSUMER FACING ISP</a:t>
            </a:r>
            <a:endParaRPr lang="en-US" sz="1000" dirty="0">
              <a:solidFill>
                <a:schemeClr val="accent1">
                  <a:lumMod val="75000"/>
                </a:schemeClr>
              </a:solidFill>
              <a:latin typeface="Trebuchet MS" panose="020B0603020202020204" pitchFamily="34" charset="0"/>
            </a:endParaRPr>
          </a:p>
        </p:txBody>
      </p:sp>
      <p:sp>
        <p:nvSpPr>
          <p:cNvPr id="53" name="TextBox 52"/>
          <p:cNvSpPr txBox="1"/>
          <p:nvPr/>
        </p:nvSpPr>
        <p:spPr>
          <a:xfrm>
            <a:off x="2441994" y="2840120"/>
            <a:ext cx="1404000" cy="1685880"/>
          </a:xfrm>
          <a:prstGeom prst="rect">
            <a:avLst/>
          </a:prstGeom>
          <a:noFill/>
        </p:spPr>
        <p:txBody>
          <a:bodyPr wrap="square" lIns="69376" tIns="34688" rIns="69376" bIns="34688" rtlCol="0">
            <a:spAutoFit/>
          </a:bodyPr>
          <a:lstStyle/>
          <a:p>
            <a:pPr marL="171450" indent="-171450">
              <a:spcBef>
                <a:spcPts val="300"/>
              </a:spcBef>
              <a:buFont typeface="Wingdings" panose="05000000000000000000" pitchFamily="2" charset="2"/>
              <a:buChar char="§"/>
            </a:pPr>
            <a:r>
              <a:rPr lang="en-US" sz="1000" dirty="0">
                <a:solidFill>
                  <a:schemeClr val="tx1">
                    <a:lumMod val="65000"/>
                    <a:lumOff val="35000"/>
                  </a:schemeClr>
                </a:solidFill>
                <a:latin typeface="Trebuchet MS" panose="020B0603020202020204" pitchFamily="34" charset="0"/>
              </a:rPr>
              <a:t>Launch of </a:t>
            </a:r>
            <a:r>
              <a:rPr lang="en-US" sz="1000" b="1" dirty="0">
                <a:solidFill>
                  <a:schemeClr val="tx1">
                    <a:lumMod val="65000"/>
                    <a:lumOff val="35000"/>
                  </a:schemeClr>
                </a:solidFill>
                <a:latin typeface="Trebuchet MS" panose="020B0603020202020204" pitchFamily="34" charset="0"/>
              </a:rPr>
              <a:t>MPLS service</a:t>
            </a:r>
            <a:r>
              <a:rPr lang="en-US" sz="1000" dirty="0">
                <a:solidFill>
                  <a:schemeClr val="tx1">
                    <a:lumMod val="65000"/>
                    <a:lumOff val="35000"/>
                  </a:schemeClr>
                </a:solidFill>
                <a:latin typeface="Trebuchet MS" panose="020B0603020202020204" pitchFamily="34" charset="0"/>
              </a:rPr>
              <a:t> in India</a:t>
            </a:r>
          </a:p>
          <a:p>
            <a:pPr marL="171450" indent="-171450">
              <a:spcBef>
                <a:spcPts val="300"/>
              </a:spcBef>
              <a:buFont typeface="Wingdings" panose="05000000000000000000" pitchFamily="2" charset="2"/>
              <a:buChar char="§"/>
            </a:pPr>
            <a:r>
              <a:rPr lang="en-US" sz="1000" dirty="0">
                <a:solidFill>
                  <a:schemeClr val="tx1">
                    <a:lumMod val="65000"/>
                    <a:lumOff val="35000"/>
                  </a:schemeClr>
                </a:solidFill>
                <a:latin typeface="Trebuchet MS" panose="020B0603020202020204" pitchFamily="34" charset="0"/>
              </a:rPr>
              <a:t>Launch of first Tier3 Datacenter in India</a:t>
            </a:r>
          </a:p>
          <a:p>
            <a:pPr marL="171450" indent="-171450">
              <a:spcBef>
                <a:spcPts val="300"/>
              </a:spcBef>
              <a:buFont typeface="Wingdings" panose="05000000000000000000" pitchFamily="2" charset="2"/>
              <a:buChar char="§"/>
            </a:pPr>
            <a:r>
              <a:rPr lang="en-US" sz="1000" dirty="0">
                <a:solidFill>
                  <a:schemeClr val="tx1">
                    <a:lumMod val="65000"/>
                    <a:lumOff val="35000"/>
                  </a:schemeClr>
                </a:solidFill>
                <a:latin typeface="Trebuchet MS" panose="020B0603020202020204" pitchFamily="34" charset="0"/>
              </a:rPr>
              <a:t>Launch of remote infrastructure management (DC, Network, Security)</a:t>
            </a:r>
          </a:p>
        </p:txBody>
      </p:sp>
      <p:sp>
        <p:nvSpPr>
          <p:cNvPr id="56" name="TextBox 55"/>
          <p:cNvSpPr txBox="1"/>
          <p:nvPr/>
        </p:nvSpPr>
        <p:spPr>
          <a:xfrm>
            <a:off x="824187" y="2840120"/>
            <a:ext cx="1404000" cy="1378104"/>
          </a:xfrm>
          <a:prstGeom prst="rect">
            <a:avLst/>
          </a:prstGeom>
          <a:noFill/>
        </p:spPr>
        <p:txBody>
          <a:bodyPr wrap="square" lIns="69376" tIns="34688" rIns="69376" bIns="34688" rtlCol="0">
            <a:spAutoFit/>
          </a:bodyPr>
          <a:lstStyle/>
          <a:p>
            <a:pPr marL="171450" indent="-171450">
              <a:spcBef>
                <a:spcPts val="300"/>
              </a:spcBef>
              <a:buFont typeface="Wingdings" panose="05000000000000000000" pitchFamily="2" charset="2"/>
              <a:buChar char="§"/>
            </a:pPr>
            <a:r>
              <a:rPr lang="en-US" sz="1000" b="1" dirty="0">
                <a:solidFill>
                  <a:schemeClr val="tx1">
                    <a:lumMod val="65000"/>
                    <a:lumOff val="35000"/>
                  </a:schemeClr>
                </a:solidFill>
                <a:latin typeface="Trebuchet MS" panose="020B0603020202020204" pitchFamily="34" charset="0"/>
              </a:rPr>
              <a:t>First private ISP</a:t>
            </a:r>
            <a:r>
              <a:rPr lang="en-US" sz="1000" dirty="0">
                <a:solidFill>
                  <a:schemeClr val="tx1">
                    <a:lumMod val="65000"/>
                    <a:lumOff val="35000"/>
                  </a:schemeClr>
                </a:solidFill>
                <a:latin typeface="Trebuchet MS" panose="020B0603020202020204" pitchFamily="34" charset="0"/>
              </a:rPr>
              <a:t> in India</a:t>
            </a:r>
          </a:p>
          <a:p>
            <a:pPr marL="171450" indent="-171450">
              <a:spcBef>
                <a:spcPts val="300"/>
              </a:spcBef>
              <a:buFont typeface="Wingdings" panose="05000000000000000000" pitchFamily="2" charset="2"/>
              <a:buChar char="§"/>
            </a:pPr>
            <a:r>
              <a:rPr lang="en-US" sz="1000" dirty="0">
                <a:solidFill>
                  <a:schemeClr val="tx1">
                    <a:lumMod val="65000"/>
                    <a:lumOff val="35000"/>
                  </a:schemeClr>
                </a:solidFill>
                <a:latin typeface="Trebuchet MS" panose="020B0603020202020204" pitchFamily="34" charset="0"/>
              </a:rPr>
              <a:t>Listed on NASDAQ</a:t>
            </a:r>
          </a:p>
          <a:p>
            <a:pPr marL="171450" indent="-171450">
              <a:spcBef>
                <a:spcPts val="300"/>
              </a:spcBef>
              <a:buFont typeface="Wingdings" panose="05000000000000000000" pitchFamily="2" charset="2"/>
              <a:buChar char="§"/>
            </a:pPr>
            <a:r>
              <a:rPr lang="en-US" sz="1000" dirty="0">
                <a:solidFill>
                  <a:schemeClr val="tx1">
                    <a:lumMod val="65000"/>
                    <a:lumOff val="35000"/>
                  </a:schemeClr>
                </a:solidFill>
                <a:latin typeface="Trebuchet MS" panose="020B0603020202020204" pitchFamily="34" charset="0"/>
              </a:rPr>
              <a:t>Pioneers of internet penetration in India</a:t>
            </a:r>
          </a:p>
        </p:txBody>
      </p:sp>
      <p:sp>
        <p:nvSpPr>
          <p:cNvPr id="57" name="TextBox 56"/>
          <p:cNvSpPr txBox="1"/>
          <p:nvPr/>
        </p:nvSpPr>
        <p:spPr>
          <a:xfrm>
            <a:off x="4069674" y="2840120"/>
            <a:ext cx="1404000" cy="1878241"/>
          </a:xfrm>
          <a:prstGeom prst="rect">
            <a:avLst/>
          </a:prstGeom>
          <a:noFill/>
        </p:spPr>
        <p:txBody>
          <a:bodyPr wrap="square" lIns="69376" tIns="34688" rIns="69376" bIns="34688" rtlCol="0">
            <a:spAutoFit/>
          </a:bodyPr>
          <a:lstStyle/>
          <a:p>
            <a:pPr marL="171450" indent="-171450">
              <a:spcBef>
                <a:spcPts val="300"/>
              </a:spcBef>
              <a:buFont typeface="Wingdings" panose="05000000000000000000" pitchFamily="2" charset="2"/>
              <a:buChar char="§"/>
            </a:pPr>
            <a:r>
              <a:rPr lang="en-US" sz="1000" dirty="0">
                <a:solidFill>
                  <a:schemeClr val="tx1">
                    <a:lumMod val="65000"/>
                    <a:lumOff val="35000"/>
                  </a:schemeClr>
                </a:solidFill>
                <a:latin typeface="Trebuchet MS" panose="020B0603020202020204" pitchFamily="34" charset="0"/>
              </a:rPr>
              <a:t>Launch of </a:t>
            </a:r>
            <a:r>
              <a:rPr lang="en-US" sz="1000" b="1" dirty="0" err="1">
                <a:solidFill>
                  <a:schemeClr val="tx1">
                    <a:lumMod val="65000"/>
                    <a:lumOff val="35000"/>
                  </a:schemeClr>
                </a:solidFill>
                <a:latin typeface="Trebuchet MS" panose="020B0603020202020204" pitchFamily="34" charset="0"/>
              </a:rPr>
              <a:t>Cloudinfinit</a:t>
            </a:r>
            <a:r>
              <a:rPr lang="en-US" sz="1000" b="1" dirty="0">
                <a:solidFill>
                  <a:schemeClr val="tx1">
                    <a:lumMod val="65000"/>
                    <a:lumOff val="35000"/>
                  </a:schemeClr>
                </a:solidFill>
                <a:latin typeface="Trebuchet MS" panose="020B0603020202020204" pitchFamily="34" charset="0"/>
              </a:rPr>
              <a:t> </a:t>
            </a:r>
            <a:r>
              <a:rPr lang="en-US" sz="1000" dirty="0">
                <a:solidFill>
                  <a:schemeClr val="tx1">
                    <a:lumMod val="65000"/>
                    <a:lumOff val="35000"/>
                  </a:schemeClr>
                </a:solidFill>
                <a:latin typeface="Trebuchet MS" panose="020B0603020202020204" pitchFamily="34" charset="0"/>
              </a:rPr>
              <a:t>services</a:t>
            </a:r>
          </a:p>
          <a:p>
            <a:pPr marL="171450" indent="-171450">
              <a:spcBef>
                <a:spcPts val="300"/>
              </a:spcBef>
              <a:buFont typeface="Wingdings" panose="05000000000000000000" pitchFamily="2" charset="2"/>
              <a:buChar char="§"/>
            </a:pPr>
            <a:r>
              <a:rPr lang="en-US" sz="1000" dirty="0">
                <a:solidFill>
                  <a:schemeClr val="tx1">
                    <a:lumMod val="65000"/>
                    <a:lumOff val="35000"/>
                  </a:schemeClr>
                </a:solidFill>
                <a:latin typeface="Trebuchet MS" panose="020B0603020202020204" pitchFamily="34" charset="0"/>
              </a:rPr>
              <a:t>Expertise in managed datacenter and network services capabilities</a:t>
            </a:r>
          </a:p>
          <a:p>
            <a:pPr marL="171450" indent="-171450">
              <a:spcBef>
                <a:spcPts val="300"/>
              </a:spcBef>
              <a:buFont typeface="Wingdings" panose="05000000000000000000" pitchFamily="2" charset="2"/>
              <a:buChar char="§"/>
            </a:pPr>
            <a:r>
              <a:rPr lang="en-US" sz="1000" dirty="0">
                <a:solidFill>
                  <a:schemeClr val="tx1">
                    <a:lumMod val="65000"/>
                    <a:lumOff val="35000"/>
                  </a:schemeClr>
                </a:solidFill>
                <a:latin typeface="Trebuchet MS" panose="020B0603020202020204" pitchFamily="34" charset="0"/>
              </a:rPr>
              <a:t>Integrated security solutions</a:t>
            </a:r>
          </a:p>
          <a:p>
            <a:pPr marL="171450" indent="-171450">
              <a:spcBef>
                <a:spcPts val="300"/>
              </a:spcBef>
              <a:buFont typeface="Wingdings" panose="05000000000000000000" pitchFamily="2" charset="2"/>
              <a:buChar char="§"/>
            </a:pPr>
            <a:endParaRPr lang="en-US" sz="1000" dirty="0">
              <a:solidFill>
                <a:schemeClr val="tx1">
                  <a:lumMod val="65000"/>
                  <a:lumOff val="35000"/>
                </a:schemeClr>
              </a:solidFill>
              <a:latin typeface="Trebuchet MS" panose="020B0603020202020204" pitchFamily="34" charset="0"/>
            </a:endParaRPr>
          </a:p>
        </p:txBody>
      </p:sp>
      <p:sp>
        <p:nvSpPr>
          <p:cNvPr id="58" name="TextBox 57"/>
          <p:cNvSpPr txBox="1"/>
          <p:nvPr/>
        </p:nvSpPr>
        <p:spPr>
          <a:xfrm>
            <a:off x="5298445" y="1058983"/>
            <a:ext cx="1404000" cy="377830"/>
          </a:xfrm>
          <a:prstGeom prst="rect">
            <a:avLst/>
          </a:prstGeom>
          <a:noFill/>
        </p:spPr>
        <p:txBody>
          <a:bodyPr wrap="square" lIns="69376" tIns="34688" rIns="69376" bIns="34688" rtlCol="0">
            <a:spAutoFit/>
          </a:bodyPr>
          <a:lstStyle/>
          <a:p>
            <a:pPr algn="r"/>
            <a:r>
              <a:rPr lang="en-US" sz="1000" b="1" dirty="0">
                <a:solidFill>
                  <a:schemeClr val="accent5">
                    <a:lumMod val="75000"/>
                  </a:schemeClr>
                </a:solidFill>
                <a:latin typeface="Trebuchet MS" panose="020B0603020202020204" pitchFamily="34" charset="0"/>
              </a:rPr>
              <a:t>CONVERGED ICT SERVICES PROVIDER</a:t>
            </a:r>
          </a:p>
        </p:txBody>
      </p:sp>
      <p:sp>
        <p:nvSpPr>
          <p:cNvPr id="59" name="TextBox 58"/>
          <p:cNvSpPr txBox="1"/>
          <p:nvPr/>
        </p:nvSpPr>
        <p:spPr>
          <a:xfrm>
            <a:off x="5671673" y="2840120"/>
            <a:ext cx="1404000" cy="2032129"/>
          </a:xfrm>
          <a:prstGeom prst="rect">
            <a:avLst/>
          </a:prstGeom>
          <a:noFill/>
        </p:spPr>
        <p:txBody>
          <a:bodyPr wrap="square" lIns="69376" tIns="34688" rIns="69376" bIns="34688" rtlCol="0">
            <a:spAutoFit/>
          </a:bodyPr>
          <a:lstStyle/>
          <a:p>
            <a:pPr marL="171450" indent="-171450">
              <a:spcBef>
                <a:spcPts val="300"/>
              </a:spcBef>
              <a:buFont typeface="Wingdings" panose="05000000000000000000" pitchFamily="2" charset="2"/>
              <a:buChar char="§"/>
            </a:pPr>
            <a:r>
              <a:rPr lang="en-US" sz="1000" dirty="0">
                <a:solidFill>
                  <a:schemeClr val="tx1">
                    <a:lumMod val="65000"/>
                    <a:lumOff val="35000"/>
                  </a:schemeClr>
                </a:solidFill>
                <a:latin typeface="Trebuchet MS" panose="020B0603020202020204" pitchFamily="34" charset="0"/>
              </a:rPr>
              <a:t>Launch of </a:t>
            </a:r>
            <a:r>
              <a:rPr lang="en-US" sz="1000" b="1" dirty="0">
                <a:solidFill>
                  <a:schemeClr val="tx1">
                    <a:lumMod val="65000"/>
                    <a:lumOff val="35000"/>
                  </a:schemeClr>
                </a:solidFill>
                <a:latin typeface="Trebuchet MS" panose="020B0603020202020204" pitchFamily="34" charset="0"/>
              </a:rPr>
              <a:t>hybrid cloud and CI </a:t>
            </a:r>
            <a:r>
              <a:rPr lang="en-US" sz="1000" dirty="0">
                <a:solidFill>
                  <a:schemeClr val="tx1">
                    <a:lumMod val="65000"/>
                    <a:lumOff val="35000"/>
                  </a:schemeClr>
                </a:solidFill>
                <a:latin typeface="Trebuchet MS" panose="020B0603020202020204" pitchFamily="34" charset="0"/>
              </a:rPr>
              <a:t>containers</a:t>
            </a:r>
          </a:p>
          <a:p>
            <a:pPr marL="171450" indent="-171450">
              <a:spcBef>
                <a:spcPts val="300"/>
              </a:spcBef>
              <a:buFont typeface="Wingdings" panose="05000000000000000000" pitchFamily="2" charset="2"/>
              <a:buChar char="§"/>
            </a:pPr>
            <a:r>
              <a:rPr lang="en-US" sz="1000" dirty="0">
                <a:solidFill>
                  <a:schemeClr val="tx1">
                    <a:lumMod val="65000"/>
                    <a:lumOff val="35000"/>
                  </a:schemeClr>
                </a:solidFill>
                <a:latin typeface="Trebuchet MS" panose="020B0603020202020204" pitchFamily="34" charset="0"/>
              </a:rPr>
              <a:t>10 DCs with full-fledged capacity</a:t>
            </a:r>
          </a:p>
          <a:p>
            <a:pPr marL="171450" indent="-171450">
              <a:spcBef>
                <a:spcPts val="300"/>
              </a:spcBef>
              <a:buFont typeface="Wingdings" panose="05000000000000000000" pitchFamily="2" charset="2"/>
              <a:buChar char="§"/>
            </a:pPr>
            <a:r>
              <a:rPr lang="en-US" sz="1000" dirty="0">
                <a:solidFill>
                  <a:schemeClr val="tx1">
                    <a:lumMod val="65000"/>
                    <a:lumOff val="35000"/>
                  </a:schemeClr>
                </a:solidFill>
                <a:latin typeface="Trebuchet MS" panose="020B0603020202020204" pitchFamily="34" charset="0"/>
              </a:rPr>
              <a:t>Cloud orchestration layer IP</a:t>
            </a:r>
          </a:p>
          <a:p>
            <a:pPr marL="171450" indent="-171450">
              <a:spcBef>
                <a:spcPts val="300"/>
              </a:spcBef>
              <a:buFont typeface="Wingdings" panose="05000000000000000000" pitchFamily="2" charset="2"/>
              <a:buChar char="§"/>
            </a:pPr>
            <a:r>
              <a:rPr lang="en-US" sz="1000" dirty="0">
                <a:solidFill>
                  <a:schemeClr val="tx1">
                    <a:lumMod val="65000"/>
                    <a:lumOff val="35000"/>
                  </a:schemeClr>
                </a:solidFill>
                <a:latin typeface="Trebuchet MS" panose="020B0603020202020204" pitchFamily="34" charset="0"/>
              </a:rPr>
              <a:t>Largest MPLS network</a:t>
            </a:r>
          </a:p>
        </p:txBody>
      </p:sp>
      <p:sp>
        <p:nvSpPr>
          <p:cNvPr id="60" name="TextBox 59"/>
          <p:cNvSpPr txBox="1"/>
          <p:nvPr/>
        </p:nvSpPr>
        <p:spPr>
          <a:xfrm>
            <a:off x="6913278" y="1058983"/>
            <a:ext cx="1404000" cy="377830"/>
          </a:xfrm>
          <a:prstGeom prst="rect">
            <a:avLst/>
          </a:prstGeom>
          <a:noFill/>
        </p:spPr>
        <p:txBody>
          <a:bodyPr wrap="square" lIns="69376" tIns="34688" rIns="69376" bIns="34688" rtlCol="0">
            <a:spAutoFit/>
          </a:bodyPr>
          <a:lstStyle/>
          <a:p>
            <a:pPr algn="r"/>
            <a:r>
              <a:rPr lang="en-US" sz="1000" b="1" dirty="0">
                <a:solidFill>
                  <a:schemeClr val="accent6">
                    <a:lumMod val="75000"/>
                  </a:schemeClr>
                </a:solidFill>
                <a:latin typeface="Trebuchet MS" panose="020B0603020202020204" pitchFamily="34" charset="0"/>
              </a:rPr>
              <a:t>CLOUD SERVICES PARTNER</a:t>
            </a:r>
          </a:p>
        </p:txBody>
      </p:sp>
      <p:sp>
        <p:nvSpPr>
          <p:cNvPr id="63" name="TextBox 62"/>
          <p:cNvSpPr txBox="1"/>
          <p:nvPr/>
        </p:nvSpPr>
        <p:spPr>
          <a:xfrm>
            <a:off x="2068779" y="1058983"/>
            <a:ext cx="1404000" cy="531718"/>
          </a:xfrm>
          <a:prstGeom prst="rect">
            <a:avLst/>
          </a:prstGeom>
          <a:noFill/>
        </p:spPr>
        <p:txBody>
          <a:bodyPr wrap="square" lIns="69376" tIns="34688" rIns="69376" bIns="34688" rtlCol="0">
            <a:spAutoFit/>
          </a:bodyPr>
          <a:lstStyle/>
          <a:p>
            <a:pPr algn="r"/>
            <a:r>
              <a:rPr lang="en-US" sz="1000" b="1" dirty="0">
                <a:solidFill>
                  <a:schemeClr val="accent2">
                    <a:lumMod val="75000"/>
                  </a:schemeClr>
                </a:solidFill>
                <a:latin typeface="Trebuchet MS" panose="020B0603020202020204" pitchFamily="34" charset="0"/>
              </a:rPr>
              <a:t>SHIFT TO AN ENTERPRISE SERVICES COMPANY</a:t>
            </a:r>
            <a:endParaRPr lang="en-US" sz="1000" dirty="0">
              <a:solidFill>
                <a:schemeClr val="accent2">
                  <a:lumMod val="75000"/>
                </a:schemeClr>
              </a:solidFill>
              <a:latin typeface="Trebuchet MS" panose="020B0603020202020204" pitchFamily="34" charset="0"/>
            </a:endParaRPr>
          </a:p>
        </p:txBody>
      </p:sp>
      <p:sp>
        <p:nvSpPr>
          <p:cNvPr id="65" name="TextBox 64"/>
          <p:cNvSpPr txBox="1"/>
          <p:nvPr/>
        </p:nvSpPr>
        <p:spPr>
          <a:xfrm>
            <a:off x="3683612" y="1058983"/>
            <a:ext cx="1404000" cy="685607"/>
          </a:xfrm>
          <a:prstGeom prst="rect">
            <a:avLst/>
          </a:prstGeom>
          <a:noFill/>
        </p:spPr>
        <p:txBody>
          <a:bodyPr wrap="square" lIns="69376" tIns="34688" rIns="69376" bIns="34688" rtlCol="0">
            <a:spAutoFit/>
          </a:bodyPr>
          <a:lstStyle/>
          <a:p>
            <a:pPr algn="r"/>
            <a:r>
              <a:rPr lang="en-US" sz="1000" b="1" dirty="0">
                <a:solidFill>
                  <a:schemeClr val="accent4">
                    <a:lumMod val="75000"/>
                  </a:schemeClr>
                </a:solidFill>
                <a:latin typeface="Trebuchet MS" panose="020B0603020202020204" pitchFamily="34" charset="0"/>
              </a:rPr>
              <a:t>FULL-FLEDGED TRANSFORMATION INTO AN ENTERPRISE SERVICES COMPANY</a:t>
            </a:r>
            <a:endParaRPr lang="en-US" sz="1000" dirty="0">
              <a:solidFill>
                <a:schemeClr val="accent4">
                  <a:lumMod val="75000"/>
                </a:schemeClr>
              </a:solidFill>
              <a:latin typeface="Trebuchet MS" panose="020B0603020202020204" pitchFamily="34" charset="0"/>
            </a:endParaRPr>
          </a:p>
        </p:txBody>
      </p:sp>
      <p:sp>
        <p:nvSpPr>
          <p:cNvPr id="70" name="TextBox 69"/>
          <p:cNvSpPr txBox="1"/>
          <p:nvPr/>
        </p:nvSpPr>
        <p:spPr>
          <a:xfrm>
            <a:off x="7298107" y="2840120"/>
            <a:ext cx="1404000" cy="1031855"/>
          </a:xfrm>
          <a:prstGeom prst="rect">
            <a:avLst/>
          </a:prstGeom>
          <a:noFill/>
        </p:spPr>
        <p:txBody>
          <a:bodyPr wrap="square" lIns="69376" tIns="34688" rIns="69376" bIns="34688" rtlCol="0">
            <a:spAutoFit/>
          </a:bodyPr>
          <a:lstStyle/>
          <a:p>
            <a:pPr marL="171450" indent="-171450">
              <a:spcBef>
                <a:spcPts val="300"/>
              </a:spcBef>
              <a:buFont typeface="Wingdings" panose="05000000000000000000" pitchFamily="2" charset="2"/>
              <a:buChar char="§"/>
            </a:pPr>
            <a:r>
              <a:rPr lang="en-US" sz="1000" b="1" dirty="0">
                <a:solidFill>
                  <a:schemeClr val="tx1">
                    <a:lumMod val="65000"/>
                    <a:lumOff val="35000"/>
                  </a:schemeClr>
                </a:solidFill>
                <a:latin typeface="Trebuchet MS" panose="020B0603020202020204" pitchFamily="34" charset="0"/>
              </a:rPr>
              <a:t>Cloud enabled </a:t>
            </a:r>
            <a:r>
              <a:rPr lang="en-US" sz="1000" dirty="0">
                <a:solidFill>
                  <a:schemeClr val="tx1">
                    <a:lumMod val="65000"/>
                    <a:lumOff val="35000"/>
                  </a:schemeClr>
                </a:solidFill>
                <a:latin typeface="Trebuchet MS" panose="020B0603020202020204" pitchFamily="34" charset="0"/>
              </a:rPr>
              <a:t>DC, Network, Security services</a:t>
            </a:r>
          </a:p>
          <a:p>
            <a:pPr marL="171450" indent="-171450">
              <a:spcBef>
                <a:spcPts val="300"/>
              </a:spcBef>
              <a:buFont typeface="Wingdings" panose="05000000000000000000" pitchFamily="2" charset="2"/>
              <a:buChar char="§"/>
            </a:pPr>
            <a:r>
              <a:rPr lang="en-US" sz="1000" dirty="0">
                <a:solidFill>
                  <a:schemeClr val="tx1">
                    <a:lumMod val="65000"/>
                    <a:lumOff val="35000"/>
                  </a:schemeClr>
                </a:solidFill>
                <a:latin typeface="Trebuchet MS" panose="020B0603020202020204" pitchFamily="34" charset="0"/>
              </a:rPr>
              <a:t>Launch of  business outcome based models </a:t>
            </a:r>
            <a:endParaRPr lang="en-US" sz="1000" b="1" dirty="0">
              <a:solidFill>
                <a:schemeClr val="tx1">
                  <a:lumMod val="65000"/>
                  <a:lumOff val="35000"/>
                </a:schemeClr>
              </a:solidFill>
              <a:latin typeface="Trebuchet MS" panose="020B0603020202020204" pitchFamily="34" charset="0"/>
            </a:endParaRPr>
          </a:p>
        </p:txBody>
      </p:sp>
      <p:sp>
        <p:nvSpPr>
          <p:cNvPr id="2" name="Title 1">
            <a:extLst>
              <a:ext uri="{FF2B5EF4-FFF2-40B4-BE49-F238E27FC236}">
                <a16:creationId xmlns:a16="http://schemas.microsoft.com/office/drawing/2014/main" id="{CBEB1F71-7DF1-4BE9-A195-A52DA8517618}"/>
              </a:ext>
            </a:extLst>
          </p:cNvPr>
          <p:cNvSpPr>
            <a:spLocks noGrp="1"/>
          </p:cNvSpPr>
          <p:nvPr>
            <p:ph type="title"/>
          </p:nvPr>
        </p:nvSpPr>
        <p:spPr/>
        <p:txBody>
          <a:bodyPr/>
          <a:lstStyle/>
          <a:p>
            <a:r>
              <a:rPr lang="en-IN" dirty="0"/>
              <a:t>SIFY’S JOURNEY SO FAR…</a:t>
            </a:r>
          </a:p>
        </p:txBody>
      </p:sp>
      <p:sp>
        <p:nvSpPr>
          <p:cNvPr id="47" name="Freeform 27">
            <a:extLst>
              <a:ext uri="{FF2B5EF4-FFF2-40B4-BE49-F238E27FC236}">
                <a16:creationId xmlns:a16="http://schemas.microsoft.com/office/drawing/2014/main" id="{602392C2-6324-44E6-B05A-8F04E56FA9DE}"/>
              </a:ext>
            </a:extLst>
          </p:cNvPr>
          <p:cNvSpPr>
            <a:spLocks/>
          </p:cNvSpPr>
          <p:nvPr/>
        </p:nvSpPr>
        <p:spPr bwMode="auto">
          <a:xfrm>
            <a:off x="3357991" y="1023938"/>
            <a:ext cx="114788" cy="1046649"/>
          </a:xfrm>
          <a:custGeom>
            <a:avLst/>
            <a:gdLst/>
            <a:ahLst/>
            <a:cxnLst>
              <a:cxn ang="0">
                <a:pos x="281" y="2183"/>
              </a:cxn>
              <a:cxn ang="0">
                <a:pos x="126" y="2496"/>
              </a:cxn>
              <a:cxn ang="0">
                <a:pos x="138" y="2508"/>
              </a:cxn>
              <a:cxn ang="0">
                <a:pos x="146" y="2523"/>
              </a:cxn>
              <a:cxn ang="0">
                <a:pos x="151" y="2538"/>
              </a:cxn>
              <a:cxn ang="0">
                <a:pos x="154" y="2555"/>
              </a:cxn>
              <a:cxn ang="0">
                <a:pos x="152" y="2571"/>
              </a:cxn>
              <a:cxn ang="0">
                <a:pos x="148" y="2585"/>
              </a:cxn>
              <a:cxn ang="0">
                <a:pos x="140" y="2599"/>
              </a:cxn>
              <a:cxn ang="0">
                <a:pos x="131" y="2609"/>
              </a:cxn>
              <a:cxn ang="0">
                <a:pos x="120" y="2619"/>
              </a:cxn>
              <a:cxn ang="0">
                <a:pos x="107" y="2626"/>
              </a:cxn>
              <a:cxn ang="0">
                <a:pos x="92" y="2631"/>
              </a:cxn>
              <a:cxn ang="0">
                <a:pos x="77" y="2632"/>
              </a:cxn>
              <a:cxn ang="0">
                <a:pos x="61" y="2631"/>
              </a:cxn>
              <a:cxn ang="0">
                <a:pos x="47" y="2626"/>
              </a:cxn>
              <a:cxn ang="0">
                <a:pos x="34" y="2619"/>
              </a:cxn>
              <a:cxn ang="0">
                <a:pos x="22" y="2609"/>
              </a:cxn>
              <a:cxn ang="0">
                <a:pos x="13" y="2599"/>
              </a:cxn>
              <a:cxn ang="0">
                <a:pos x="6" y="2585"/>
              </a:cxn>
              <a:cxn ang="0">
                <a:pos x="2" y="2571"/>
              </a:cxn>
              <a:cxn ang="0">
                <a:pos x="0" y="2555"/>
              </a:cxn>
              <a:cxn ang="0">
                <a:pos x="2" y="2540"/>
              </a:cxn>
              <a:cxn ang="0">
                <a:pos x="6" y="2525"/>
              </a:cxn>
              <a:cxn ang="0">
                <a:pos x="13" y="2513"/>
              </a:cxn>
              <a:cxn ang="0">
                <a:pos x="22" y="2501"/>
              </a:cxn>
              <a:cxn ang="0">
                <a:pos x="34" y="2491"/>
              </a:cxn>
              <a:cxn ang="0">
                <a:pos x="47" y="2484"/>
              </a:cxn>
              <a:cxn ang="0">
                <a:pos x="61" y="2481"/>
              </a:cxn>
              <a:cxn ang="0">
                <a:pos x="77" y="2478"/>
              </a:cxn>
              <a:cxn ang="0">
                <a:pos x="95" y="2481"/>
              </a:cxn>
              <a:cxn ang="0">
                <a:pos x="245" y="0"/>
              </a:cxn>
            </a:cxnLst>
            <a:rect l="0" t="0" r="r" b="b"/>
            <a:pathLst>
              <a:path w="281" h="2632">
                <a:moveTo>
                  <a:pt x="281" y="0"/>
                </a:moveTo>
                <a:lnTo>
                  <a:pt x="281" y="2183"/>
                </a:lnTo>
                <a:lnTo>
                  <a:pt x="279" y="2190"/>
                </a:lnTo>
                <a:lnTo>
                  <a:pt x="126" y="2496"/>
                </a:lnTo>
                <a:lnTo>
                  <a:pt x="132" y="2502"/>
                </a:lnTo>
                <a:lnTo>
                  <a:pt x="138" y="2508"/>
                </a:lnTo>
                <a:lnTo>
                  <a:pt x="143" y="2516"/>
                </a:lnTo>
                <a:lnTo>
                  <a:pt x="146" y="2523"/>
                </a:lnTo>
                <a:lnTo>
                  <a:pt x="149" y="2530"/>
                </a:lnTo>
                <a:lnTo>
                  <a:pt x="151" y="2538"/>
                </a:lnTo>
                <a:lnTo>
                  <a:pt x="154" y="2547"/>
                </a:lnTo>
                <a:lnTo>
                  <a:pt x="154" y="2555"/>
                </a:lnTo>
                <a:lnTo>
                  <a:pt x="154" y="2564"/>
                </a:lnTo>
                <a:lnTo>
                  <a:pt x="152" y="2571"/>
                </a:lnTo>
                <a:lnTo>
                  <a:pt x="150" y="2578"/>
                </a:lnTo>
                <a:lnTo>
                  <a:pt x="148" y="2585"/>
                </a:lnTo>
                <a:lnTo>
                  <a:pt x="144" y="2593"/>
                </a:lnTo>
                <a:lnTo>
                  <a:pt x="140" y="2599"/>
                </a:lnTo>
                <a:lnTo>
                  <a:pt x="136" y="2605"/>
                </a:lnTo>
                <a:lnTo>
                  <a:pt x="131" y="2609"/>
                </a:lnTo>
                <a:lnTo>
                  <a:pt x="126" y="2614"/>
                </a:lnTo>
                <a:lnTo>
                  <a:pt x="120" y="2619"/>
                </a:lnTo>
                <a:lnTo>
                  <a:pt x="114" y="2623"/>
                </a:lnTo>
                <a:lnTo>
                  <a:pt x="107" y="2626"/>
                </a:lnTo>
                <a:lnTo>
                  <a:pt x="99" y="2629"/>
                </a:lnTo>
                <a:lnTo>
                  <a:pt x="92" y="2631"/>
                </a:lnTo>
                <a:lnTo>
                  <a:pt x="85" y="2632"/>
                </a:lnTo>
                <a:lnTo>
                  <a:pt x="77" y="2632"/>
                </a:lnTo>
                <a:lnTo>
                  <a:pt x="69" y="2632"/>
                </a:lnTo>
                <a:lnTo>
                  <a:pt x="61" y="2631"/>
                </a:lnTo>
                <a:lnTo>
                  <a:pt x="54" y="2629"/>
                </a:lnTo>
                <a:lnTo>
                  <a:pt x="47" y="2626"/>
                </a:lnTo>
                <a:lnTo>
                  <a:pt x="40" y="2623"/>
                </a:lnTo>
                <a:lnTo>
                  <a:pt x="34" y="2619"/>
                </a:lnTo>
                <a:lnTo>
                  <a:pt x="28" y="2614"/>
                </a:lnTo>
                <a:lnTo>
                  <a:pt x="22" y="2609"/>
                </a:lnTo>
                <a:lnTo>
                  <a:pt x="18" y="2605"/>
                </a:lnTo>
                <a:lnTo>
                  <a:pt x="13" y="2599"/>
                </a:lnTo>
                <a:lnTo>
                  <a:pt x="9" y="2593"/>
                </a:lnTo>
                <a:lnTo>
                  <a:pt x="6" y="2585"/>
                </a:lnTo>
                <a:lnTo>
                  <a:pt x="3" y="2578"/>
                </a:lnTo>
                <a:lnTo>
                  <a:pt x="2" y="2571"/>
                </a:lnTo>
                <a:lnTo>
                  <a:pt x="1" y="2564"/>
                </a:lnTo>
                <a:lnTo>
                  <a:pt x="0" y="2555"/>
                </a:lnTo>
                <a:lnTo>
                  <a:pt x="1" y="2548"/>
                </a:lnTo>
                <a:lnTo>
                  <a:pt x="2" y="2540"/>
                </a:lnTo>
                <a:lnTo>
                  <a:pt x="3" y="2532"/>
                </a:lnTo>
                <a:lnTo>
                  <a:pt x="6" y="2525"/>
                </a:lnTo>
                <a:lnTo>
                  <a:pt x="9" y="2519"/>
                </a:lnTo>
                <a:lnTo>
                  <a:pt x="13" y="2513"/>
                </a:lnTo>
                <a:lnTo>
                  <a:pt x="18" y="2507"/>
                </a:lnTo>
                <a:lnTo>
                  <a:pt x="22" y="2501"/>
                </a:lnTo>
                <a:lnTo>
                  <a:pt x="28" y="2496"/>
                </a:lnTo>
                <a:lnTo>
                  <a:pt x="34" y="2491"/>
                </a:lnTo>
                <a:lnTo>
                  <a:pt x="40" y="2488"/>
                </a:lnTo>
                <a:lnTo>
                  <a:pt x="47" y="2484"/>
                </a:lnTo>
                <a:lnTo>
                  <a:pt x="54" y="2482"/>
                </a:lnTo>
                <a:lnTo>
                  <a:pt x="61" y="2481"/>
                </a:lnTo>
                <a:lnTo>
                  <a:pt x="69" y="2479"/>
                </a:lnTo>
                <a:lnTo>
                  <a:pt x="77" y="2478"/>
                </a:lnTo>
                <a:lnTo>
                  <a:pt x="86" y="2479"/>
                </a:lnTo>
                <a:lnTo>
                  <a:pt x="95" y="2481"/>
                </a:lnTo>
                <a:lnTo>
                  <a:pt x="245" y="2178"/>
                </a:lnTo>
                <a:lnTo>
                  <a:pt x="245" y="0"/>
                </a:lnTo>
                <a:lnTo>
                  <a:pt x="281" y="0"/>
                </a:lnTo>
                <a:close/>
              </a:path>
            </a:pathLst>
          </a:custGeom>
          <a:solidFill>
            <a:srgbClr val="595959"/>
          </a:solidFill>
          <a:ln w="9525">
            <a:noFill/>
            <a:round/>
            <a:headEnd/>
            <a:tailEnd/>
          </a:ln>
        </p:spPr>
        <p:txBody>
          <a:bodyPr vert="horz" wrap="square" lIns="69376" tIns="34688" rIns="69376" bIns="34688" numCol="1" anchor="t" anchorCtr="0" compatLnSpc="1">
            <a:prstTxWarp prst="textNoShape">
              <a:avLst/>
            </a:prstTxWarp>
          </a:bodyPr>
          <a:lstStyle/>
          <a:p>
            <a:endParaRPr lang="en-US" sz="1333">
              <a:solidFill>
                <a:schemeClr val="tx1">
                  <a:lumMod val="65000"/>
                  <a:lumOff val="35000"/>
                </a:schemeClr>
              </a:solidFill>
              <a:latin typeface="Trebuchet MS" panose="020B0603020202020204" pitchFamily="34" charset="0"/>
            </a:endParaRPr>
          </a:p>
        </p:txBody>
      </p:sp>
      <p:sp>
        <p:nvSpPr>
          <p:cNvPr id="49" name="Freeform 27">
            <a:extLst>
              <a:ext uri="{FF2B5EF4-FFF2-40B4-BE49-F238E27FC236}">
                <a16:creationId xmlns:a16="http://schemas.microsoft.com/office/drawing/2014/main" id="{B529B6CE-CAD7-4FF2-9E27-D44C2B2E96E9}"/>
              </a:ext>
            </a:extLst>
          </p:cNvPr>
          <p:cNvSpPr>
            <a:spLocks/>
          </p:cNvSpPr>
          <p:nvPr/>
        </p:nvSpPr>
        <p:spPr bwMode="auto">
          <a:xfrm>
            <a:off x="4972824" y="1023938"/>
            <a:ext cx="114788" cy="1046649"/>
          </a:xfrm>
          <a:custGeom>
            <a:avLst/>
            <a:gdLst/>
            <a:ahLst/>
            <a:cxnLst>
              <a:cxn ang="0">
                <a:pos x="281" y="2183"/>
              </a:cxn>
              <a:cxn ang="0">
                <a:pos x="126" y="2496"/>
              </a:cxn>
              <a:cxn ang="0">
                <a:pos x="138" y="2508"/>
              </a:cxn>
              <a:cxn ang="0">
                <a:pos x="146" y="2523"/>
              </a:cxn>
              <a:cxn ang="0">
                <a:pos x="151" y="2538"/>
              </a:cxn>
              <a:cxn ang="0">
                <a:pos x="154" y="2555"/>
              </a:cxn>
              <a:cxn ang="0">
                <a:pos x="152" y="2571"/>
              </a:cxn>
              <a:cxn ang="0">
                <a:pos x="148" y="2585"/>
              </a:cxn>
              <a:cxn ang="0">
                <a:pos x="140" y="2599"/>
              </a:cxn>
              <a:cxn ang="0">
                <a:pos x="131" y="2609"/>
              </a:cxn>
              <a:cxn ang="0">
                <a:pos x="120" y="2619"/>
              </a:cxn>
              <a:cxn ang="0">
                <a:pos x="107" y="2626"/>
              </a:cxn>
              <a:cxn ang="0">
                <a:pos x="92" y="2631"/>
              </a:cxn>
              <a:cxn ang="0">
                <a:pos x="77" y="2632"/>
              </a:cxn>
              <a:cxn ang="0">
                <a:pos x="61" y="2631"/>
              </a:cxn>
              <a:cxn ang="0">
                <a:pos x="47" y="2626"/>
              </a:cxn>
              <a:cxn ang="0">
                <a:pos x="34" y="2619"/>
              </a:cxn>
              <a:cxn ang="0">
                <a:pos x="22" y="2609"/>
              </a:cxn>
              <a:cxn ang="0">
                <a:pos x="13" y="2599"/>
              </a:cxn>
              <a:cxn ang="0">
                <a:pos x="6" y="2585"/>
              </a:cxn>
              <a:cxn ang="0">
                <a:pos x="2" y="2571"/>
              </a:cxn>
              <a:cxn ang="0">
                <a:pos x="0" y="2555"/>
              </a:cxn>
              <a:cxn ang="0">
                <a:pos x="2" y="2540"/>
              </a:cxn>
              <a:cxn ang="0">
                <a:pos x="6" y="2525"/>
              </a:cxn>
              <a:cxn ang="0">
                <a:pos x="13" y="2513"/>
              </a:cxn>
              <a:cxn ang="0">
                <a:pos x="22" y="2501"/>
              </a:cxn>
              <a:cxn ang="0">
                <a:pos x="34" y="2491"/>
              </a:cxn>
              <a:cxn ang="0">
                <a:pos x="47" y="2484"/>
              </a:cxn>
              <a:cxn ang="0">
                <a:pos x="61" y="2481"/>
              </a:cxn>
              <a:cxn ang="0">
                <a:pos x="77" y="2478"/>
              </a:cxn>
              <a:cxn ang="0">
                <a:pos x="95" y="2481"/>
              </a:cxn>
              <a:cxn ang="0">
                <a:pos x="245" y="0"/>
              </a:cxn>
            </a:cxnLst>
            <a:rect l="0" t="0" r="r" b="b"/>
            <a:pathLst>
              <a:path w="281" h="2632">
                <a:moveTo>
                  <a:pt x="281" y="0"/>
                </a:moveTo>
                <a:lnTo>
                  <a:pt x="281" y="2183"/>
                </a:lnTo>
                <a:lnTo>
                  <a:pt x="279" y="2190"/>
                </a:lnTo>
                <a:lnTo>
                  <a:pt x="126" y="2496"/>
                </a:lnTo>
                <a:lnTo>
                  <a:pt x="132" y="2502"/>
                </a:lnTo>
                <a:lnTo>
                  <a:pt x="138" y="2508"/>
                </a:lnTo>
                <a:lnTo>
                  <a:pt x="143" y="2516"/>
                </a:lnTo>
                <a:lnTo>
                  <a:pt x="146" y="2523"/>
                </a:lnTo>
                <a:lnTo>
                  <a:pt x="149" y="2530"/>
                </a:lnTo>
                <a:lnTo>
                  <a:pt x="151" y="2538"/>
                </a:lnTo>
                <a:lnTo>
                  <a:pt x="154" y="2547"/>
                </a:lnTo>
                <a:lnTo>
                  <a:pt x="154" y="2555"/>
                </a:lnTo>
                <a:lnTo>
                  <a:pt x="154" y="2564"/>
                </a:lnTo>
                <a:lnTo>
                  <a:pt x="152" y="2571"/>
                </a:lnTo>
                <a:lnTo>
                  <a:pt x="150" y="2578"/>
                </a:lnTo>
                <a:lnTo>
                  <a:pt x="148" y="2585"/>
                </a:lnTo>
                <a:lnTo>
                  <a:pt x="144" y="2593"/>
                </a:lnTo>
                <a:lnTo>
                  <a:pt x="140" y="2599"/>
                </a:lnTo>
                <a:lnTo>
                  <a:pt x="136" y="2605"/>
                </a:lnTo>
                <a:lnTo>
                  <a:pt x="131" y="2609"/>
                </a:lnTo>
                <a:lnTo>
                  <a:pt x="126" y="2614"/>
                </a:lnTo>
                <a:lnTo>
                  <a:pt x="120" y="2619"/>
                </a:lnTo>
                <a:lnTo>
                  <a:pt x="114" y="2623"/>
                </a:lnTo>
                <a:lnTo>
                  <a:pt x="107" y="2626"/>
                </a:lnTo>
                <a:lnTo>
                  <a:pt x="99" y="2629"/>
                </a:lnTo>
                <a:lnTo>
                  <a:pt x="92" y="2631"/>
                </a:lnTo>
                <a:lnTo>
                  <a:pt x="85" y="2632"/>
                </a:lnTo>
                <a:lnTo>
                  <a:pt x="77" y="2632"/>
                </a:lnTo>
                <a:lnTo>
                  <a:pt x="69" y="2632"/>
                </a:lnTo>
                <a:lnTo>
                  <a:pt x="61" y="2631"/>
                </a:lnTo>
                <a:lnTo>
                  <a:pt x="54" y="2629"/>
                </a:lnTo>
                <a:lnTo>
                  <a:pt x="47" y="2626"/>
                </a:lnTo>
                <a:lnTo>
                  <a:pt x="40" y="2623"/>
                </a:lnTo>
                <a:lnTo>
                  <a:pt x="34" y="2619"/>
                </a:lnTo>
                <a:lnTo>
                  <a:pt x="28" y="2614"/>
                </a:lnTo>
                <a:lnTo>
                  <a:pt x="22" y="2609"/>
                </a:lnTo>
                <a:lnTo>
                  <a:pt x="18" y="2605"/>
                </a:lnTo>
                <a:lnTo>
                  <a:pt x="13" y="2599"/>
                </a:lnTo>
                <a:lnTo>
                  <a:pt x="9" y="2593"/>
                </a:lnTo>
                <a:lnTo>
                  <a:pt x="6" y="2585"/>
                </a:lnTo>
                <a:lnTo>
                  <a:pt x="3" y="2578"/>
                </a:lnTo>
                <a:lnTo>
                  <a:pt x="2" y="2571"/>
                </a:lnTo>
                <a:lnTo>
                  <a:pt x="1" y="2564"/>
                </a:lnTo>
                <a:lnTo>
                  <a:pt x="0" y="2555"/>
                </a:lnTo>
                <a:lnTo>
                  <a:pt x="1" y="2548"/>
                </a:lnTo>
                <a:lnTo>
                  <a:pt x="2" y="2540"/>
                </a:lnTo>
                <a:lnTo>
                  <a:pt x="3" y="2532"/>
                </a:lnTo>
                <a:lnTo>
                  <a:pt x="6" y="2525"/>
                </a:lnTo>
                <a:lnTo>
                  <a:pt x="9" y="2519"/>
                </a:lnTo>
                <a:lnTo>
                  <a:pt x="13" y="2513"/>
                </a:lnTo>
                <a:lnTo>
                  <a:pt x="18" y="2507"/>
                </a:lnTo>
                <a:lnTo>
                  <a:pt x="22" y="2501"/>
                </a:lnTo>
                <a:lnTo>
                  <a:pt x="28" y="2496"/>
                </a:lnTo>
                <a:lnTo>
                  <a:pt x="34" y="2491"/>
                </a:lnTo>
                <a:lnTo>
                  <a:pt x="40" y="2488"/>
                </a:lnTo>
                <a:lnTo>
                  <a:pt x="47" y="2484"/>
                </a:lnTo>
                <a:lnTo>
                  <a:pt x="54" y="2482"/>
                </a:lnTo>
                <a:lnTo>
                  <a:pt x="61" y="2481"/>
                </a:lnTo>
                <a:lnTo>
                  <a:pt x="69" y="2479"/>
                </a:lnTo>
                <a:lnTo>
                  <a:pt x="77" y="2478"/>
                </a:lnTo>
                <a:lnTo>
                  <a:pt x="86" y="2479"/>
                </a:lnTo>
                <a:lnTo>
                  <a:pt x="95" y="2481"/>
                </a:lnTo>
                <a:lnTo>
                  <a:pt x="245" y="2178"/>
                </a:lnTo>
                <a:lnTo>
                  <a:pt x="245" y="0"/>
                </a:lnTo>
                <a:lnTo>
                  <a:pt x="281" y="0"/>
                </a:lnTo>
                <a:close/>
              </a:path>
            </a:pathLst>
          </a:custGeom>
          <a:solidFill>
            <a:srgbClr val="595959"/>
          </a:solidFill>
          <a:ln w="9525">
            <a:noFill/>
            <a:round/>
            <a:headEnd/>
            <a:tailEnd/>
          </a:ln>
        </p:spPr>
        <p:txBody>
          <a:bodyPr vert="horz" wrap="square" lIns="69376" tIns="34688" rIns="69376" bIns="34688" numCol="1" anchor="t" anchorCtr="0" compatLnSpc="1">
            <a:prstTxWarp prst="textNoShape">
              <a:avLst/>
            </a:prstTxWarp>
          </a:bodyPr>
          <a:lstStyle/>
          <a:p>
            <a:endParaRPr lang="en-US" sz="1333">
              <a:solidFill>
                <a:schemeClr val="tx1">
                  <a:lumMod val="65000"/>
                  <a:lumOff val="35000"/>
                </a:schemeClr>
              </a:solidFill>
              <a:latin typeface="Trebuchet MS" panose="020B0603020202020204" pitchFamily="34" charset="0"/>
            </a:endParaRPr>
          </a:p>
        </p:txBody>
      </p:sp>
      <p:sp>
        <p:nvSpPr>
          <p:cNvPr id="50" name="Freeform 27">
            <a:extLst>
              <a:ext uri="{FF2B5EF4-FFF2-40B4-BE49-F238E27FC236}">
                <a16:creationId xmlns:a16="http://schemas.microsoft.com/office/drawing/2014/main" id="{427A7871-0932-4383-9942-50040C19CA5F}"/>
              </a:ext>
            </a:extLst>
          </p:cNvPr>
          <p:cNvSpPr>
            <a:spLocks/>
          </p:cNvSpPr>
          <p:nvPr/>
        </p:nvSpPr>
        <p:spPr bwMode="auto">
          <a:xfrm>
            <a:off x="6587657" y="1023938"/>
            <a:ext cx="114788" cy="1046649"/>
          </a:xfrm>
          <a:custGeom>
            <a:avLst/>
            <a:gdLst/>
            <a:ahLst/>
            <a:cxnLst>
              <a:cxn ang="0">
                <a:pos x="281" y="2183"/>
              </a:cxn>
              <a:cxn ang="0">
                <a:pos x="126" y="2496"/>
              </a:cxn>
              <a:cxn ang="0">
                <a:pos x="138" y="2508"/>
              </a:cxn>
              <a:cxn ang="0">
                <a:pos x="146" y="2523"/>
              </a:cxn>
              <a:cxn ang="0">
                <a:pos x="151" y="2538"/>
              </a:cxn>
              <a:cxn ang="0">
                <a:pos x="154" y="2555"/>
              </a:cxn>
              <a:cxn ang="0">
                <a:pos x="152" y="2571"/>
              </a:cxn>
              <a:cxn ang="0">
                <a:pos x="148" y="2585"/>
              </a:cxn>
              <a:cxn ang="0">
                <a:pos x="140" y="2599"/>
              </a:cxn>
              <a:cxn ang="0">
                <a:pos x="131" y="2609"/>
              </a:cxn>
              <a:cxn ang="0">
                <a:pos x="120" y="2619"/>
              </a:cxn>
              <a:cxn ang="0">
                <a:pos x="107" y="2626"/>
              </a:cxn>
              <a:cxn ang="0">
                <a:pos x="92" y="2631"/>
              </a:cxn>
              <a:cxn ang="0">
                <a:pos x="77" y="2632"/>
              </a:cxn>
              <a:cxn ang="0">
                <a:pos x="61" y="2631"/>
              </a:cxn>
              <a:cxn ang="0">
                <a:pos x="47" y="2626"/>
              </a:cxn>
              <a:cxn ang="0">
                <a:pos x="34" y="2619"/>
              </a:cxn>
              <a:cxn ang="0">
                <a:pos x="22" y="2609"/>
              </a:cxn>
              <a:cxn ang="0">
                <a:pos x="13" y="2599"/>
              </a:cxn>
              <a:cxn ang="0">
                <a:pos x="6" y="2585"/>
              </a:cxn>
              <a:cxn ang="0">
                <a:pos x="2" y="2571"/>
              </a:cxn>
              <a:cxn ang="0">
                <a:pos x="0" y="2555"/>
              </a:cxn>
              <a:cxn ang="0">
                <a:pos x="2" y="2540"/>
              </a:cxn>
              <a:cxn ang="0">
                <a:pos x="6" y="2525"/>
              </a:cxn>
              <a:cxn ang="0">
                <a:pos x="13" y="2513"/>
              </a:cxn>
              <a:cxn ang="0">
                <a:pos x="22" y="2501"/>
              </a:cxn>
              <a:cxn ang="0">
                <a:pos x="34" y="2491"/>
              </a:cxn>
              <a:cxn ang="0">
                <a:pos x="47" y="2484"/>
              </a:cxn>
              <a:cxn ang="0">
                <a:pos x="61" y="2481"/>
              </a:cxn>
              <a:cxn ang="0">
                <a:pos x="77" y="2478"/>
              </a:cxn>
              <a:cxn ang="0">
                <a:pos x="95" y="2481"/>
              </a:cxn>
              <a:cxn ang="0">
                <a:pos x="245" y="0"/>
              </a:cxn>
            </a:cxnLst>
            <a:rect l="0" t="0" r="r" b="b"/>
            <a:pathLst>
              <a:path w="281" h="2632">
                <a:moveTo>
                  <a:pt x="281" y="0"/>
                </a:moveTo>
                <a:lnTo>
                  <a:pt x="281" y="2183"/>
                </a:lnTo>
                <a:lnTo>
                  <a:pt x="279" y="2190"/>
                </a:lnTo>
                <a:lnTo>
                  <a:pt x="126" y="2496"/>
                </a:lnTo>
                <a:lnTo>
                  <a:pt x="132" y="2502"/>
                </a:lnTo>
                <a:lnTo>
                  <a:pt x="138" y="2508"/>
                </a:lnTo>
                <a:lnTo>
                  <a:pt x="143" y="2516"/>
                </a:lnTo>
                <a:lnTo>
                  <a:pt x="146" y="2523"/>
                </a:lnTo>
                <a:lnTo>
                  <a:pt x="149" y="2530"/>
                </a:lnTo>
                <a:lnTo>
                  <a:pt x="151" y="2538"/>
                </a:lnTo>
                <a:lnTo>
                  <a:pt x="154" y="2547"/>
                </a:lnTo>
                <a:lnTo>
                  <a:pt x="154" y="2555"/>
                </a:lnTo>
                <a:lnTo>
                  <a:pt x="154" y="2564"/>
                </a:lnTo>
                <a:lnTo>
                  <a:pt x="152" y="2571"/>
                </a:lnTo>
                <a:lnTo>
                  <a:pt x="150" y="2578"/>
                </a:lnTo>
                <a:lnTo>
                  <a:pt x="148" y="2585"/>
                </a:lnTo>
                <a:lnTo>
                  <a:pt x="144" y="2593"/>
                </a:lnTo>
                <a:lnTo>
                  <a:pt x="140" y="2599"/>
                </a:lnTo>
                <a:lnTo>
                  <a:pt x="136" y="2605"/>
                </a:lnTo>
                <a:lnTo>
                  <a:pt x="131" y="2609"/>
                </a:lnTo>
                <a:lnTo>
                  <a:pt x="126" y="2614"/>
                </a:lnTo>
                <a:lnTo>
                  <a:pt x="120" y="2619"/>
                </a:lnTo>
                <a:lnTo>
                  <a:pt x="114" y="2623"/>
                </a:lnTo>
                <a:lnTo>
                  <a:pt x="107" y="2626"/>
                </a:lnTo>
                <a:lnTo>
                  <a:pt x="99" y="2629"/>
                </a:lnTo>
                <a:lnTo>
                  <a:pt x="92" y="2631"/>
                </a:lnTo>
                <a:lnTo>
                  <a:pt x="85" y="2632"/>
                </a:lnTo>
                <a:lnTo>
                  <a:pt x="77" y="2632"/>
                </a:lnTo>
                <a:lnTo>
                  <a:pt x="69" y="2632"/>
                </a:lnTo>
                <a:lnTo>
                  <a:pt x="61" y="2631"/>
                </a:lnTo>
                <a:lnTo>
                  <a:pt x="54" y="2629"/>
                </a:lnTo>
                <a:lnTo>
                  <a:pt x="47" y="2626"/>
                </a:lnTo>
                <a:lnTo>
                  <a:pt x="40" y="2623"/>
                </a:lnTo>
                <a:lnTo>
                  <a:pt x="34" y="2619"/>
                </a:lnTo>
                <a:lnTo>
                  <a:pt x="28" y="2614"/>
                </a:lnTo>
                <a:lnTo>
                  <a:pt x="22" y="2609"/>
                </a:lnTo>
                <a:lnTo>
                  <a:pt x="18" y="2605"/>
                </a:lnTo>
                <a:lnTo>
                  <a:pt x="13" y="2599"/>
                </a:lnTo>
                <a:lnTo>
                  <a:pt x="9" y="2593"/>
                </a:lnTo>
                <a:lnTo>
                  <a:pt x="6" y="2585"/>
                </a:lnTo>
                <a:lnTo>
                  <a:pt x="3" y="2578"/>
                </a:lnTo>
                <a:lnTo>
                  <a:pt x="2" y="2571"/>
                </a:lnTo>
                <a:lnTo>
                  <a:pt x="1" y="2564"/>
                </a:lnTo>
                <a:lnTo>
                  <a:pt x="0" y="2555"/>
                </a:lnTo>
                <a:lnTo>
                  <a:pt x="1" y="2548"/>
                </a:lnTo>
                <a:lnTo>
                  <a:pt x="2" y="2540"/>
                </a:lnTo>
                <a:lnTo>
                  <a:pt x="3" y="2532"/>
                </a:lnTo>
                <a:lnTo>
                  <a:pt x="6" y="2525"/>
                </a:lnTo>
                <a:lnTo>
                  <a:pt x="9" y="2519"/>
                </a:lnTo>
                <a:lnTo>
                  <a:pt x="13" y="2513"/>
                </a:lnTo>
                <a:lnTo>
                  <a:pt x="18" y="2507"/>
                </a:lnTo>
                <a:lnTo>
                  <a:pt x="22" y="2501"/>
                </a:lnTo>
                <a:lnTo>
                  <a:pt x="28" y="2496"/>
                </a:lnTo>
                <a:lnTo>
                  <a:pt x="34" y="2491"/>
                </a:lnTo>
                <a:lnTo>
                  <a:pt x="40" y="2488"/>
                </a:lnTo>
                <a:lnTo>
                  <a:pt x="47" y="2484"/>
                </a:lnTo>
                <a:lnTo>
                  <a:pt x="54" y="2482"/>
                </a:lnTo>
                <a:lnTo>
                  <a:pt x="61" y="2481"/>
                </a:lnTo>
                <a:lnTo>
                  <a:pt x="69" y="2479"/>
                </a:lnTo>
                <a:lnTo>
                  <a:pt x="77" y="2478"/>
                </a:lnTo>
                <a:lnTo>
                  <a:pt x="86" y="2479"/>
                </a:lnTo>
                <a:lnTo>
                  <a:pt x="95" y="2481"/>
                </a:lnTo>
                <a:lnTo>
                  <a:pt x="245" y="2178"/>
                </a:lnTo>
                <a:lnTo>
                  <a:pt x="245" y="0"/>
                </a:lnTo>
                <a:lnTo>
                  <a:pt x="281" y="0"/>
                </a:lnTo>
                <a:close/>
              </a:path>
            </a:pathLst>
          </a:custGeom>
          <a:solidFill>
            <a:srgbClr val="595959"/>
          </a:solidFill>
          <a:ln w="9525">
            <a:noFill/>
            <a:round/>
            <a:headEnd/>
            <a:tailEnd/>
          </a:ln>
        </p:spPr>
        <p:txBody>
          <a:bodyPr vert="horz" wrap="square" lIns="69376" tIns="34688" rIns="69376" bIns="34688" numCol="1" anchor="t" anchorCtr="0" compatLnSpc="1">
            <a:prstTxWarp prst="textNoShape">
              <a:avLst/>
            </a:prstTxWarp>
          </a:bodyPr>
          <a:lstStyle/>
          <a:p>
            <a:endParaRPr lang="en-US" sz="1333">
              <a:solidFill>
                <a:schemeClr val="tx1">
                  <a:lumMod val="65000"/>
                  <a:lumOff val="35000"/>
                </a:schemeClr>
              </a:solidFill>
              <a:latin typeface="Trebuchet MS" panose="020B0603020202020204" pitchFamily="34" charset="0"/>
            </a:endParaRPr>
          </a:p>
        </p:txBody>
      </p:sp>
      <p:sp>
        <p:nvSpPr>
          <p:cNvPr id="64" name="Freeform 27">
            <a:extLst>
              <a:ext uri="{FF2B5EF4-FFF2-40B4-BE49-F238E27FC236}">
                <a16:creationId xmlns:a16="http://schemas.microsoft.com/office/drawing/2014/main" id="{34DF5633-4498-4F98-BBDE-5054B6152750}"/>
              </a:ext>
            </a:extLst>
          </p:cNvPr>
          <p:cNvSpPr>
            <a:spLocks/>
          </p:cNvSpPr>
          <p:nvPr/>
        </p:nvSpPr>
        <p:spPr bwMode="auto">
          <a:xfrm>
            <a:off x="8202490" y="1023938"/>
            <a:ext cx="114788" cy="1046649"/>
          </a:xfrm>
          <a:custGeom>
            <a:avLst/>
            <a:gdLst/>
            <a:ahLst/>
            <a:cxnLst>
              <a:cxn ang="0">
                <a:pos x="281" y="2183"/>
              </a:cxn>
              <a:cxn ang="0">
                <a:pos x="126" y="2496"/>
              </a:cxn>
              <a:cxn ang="0">
                <a:pos x="138" y="2508"/>
              </a:cxn>
              <a:cxn ang="0">
                <a:pos x="146" y="2523"/>
              </a:cxn>
              <a:cxn ang="0">
                <a:pos x="151" y="2538"/>
              </a:cxn>
              <a:cxn ang="0">
                <a:pos x="154" y="2555"/>
              </a:cxn>
              <a:cxn ang="0">
                <a:pos x="152" y="2571"/>
              </a:cxn>
              <a:cxn ang="0">
                <a:pos x="148" y="2585"/>
              </a:cxn>
              <a:cxn ang="0">
                <a:pos x="140" y="2599"/>
              </a:cxn>
              <a:cxn ang="0">
                <a:pos x="131" y="2609"/>
              </a:cxn>
              <a:cxn ang="0">
                <a:pos x="120" y="2619"/>
              </a:cxn>
              <a:cxn ang="0">
                <a:pos x="107" y="2626"/>
              </a:cxn>
              <a:cxn ang="0">
                <a:pos x="92" y="2631"/>
              </a:cxn>
              <a:cxn ang="0">
                <a:pos x="77" y="2632"/>
              </a:cxn>
              <a:cxn ang="0">
                <a:pos x="61" y="2631"/>
              </a:cxn>
              <a:cxn ang="0">
                <a:pos x="47" y="2626"/>
              </a:cxn>
              <a:cxn ang="0">
                <a:pos x="34" y="2619"/>
              </a:cxn>
              <a:cxn ang="0">
                <a:pos x="22" y="2609"/>
              </a:cxn>
              <a:cxn ang="0">
                <a:pos x="13" y="2599"/>
              </a:cxn>
              <a:cxn ang="0">
                <a:pos x="6" y="2585"/>
              </a:cxn>
              <a:cxn ang="0">
                <a:pos x="2" y="2571"/>
              </a:cxn>
              <a:cxn ang="0">
                <a:pos x="0" y="2555"/>
              </a:cxn>
              <a:cxn ang="0">
                <a:pos x="2" y="2540"/>
              </a:cxn>
              <a:cxn ang="0">
                <a:pos x="6" y="2525"/>
              </a:cxn>
              <a:cxn ang="0">
                <a:pos x="13" y="2513"/>
              </a:cxn>
              <a:cxn ang="0">
                <a:pos x="22" y="2501"/>
              </a:cxn>
              <a:cxn ang="0">
                <a:pos x="34" y="2491"/>
              </a:cxn>
              <a:cxn ang="0">
                <a:pos x="47" y="2484"/>
              </a:cxn>
              <a:cxn ang="0">
                <a:pos x="61" y="2481"/>
              </a:cxn>
              <a:cxn ang="0">
                <a:pos x="77" y="2478"/>
              </a:cxn>
              <a:cxn ang="0">
                <a:pos x="95" y="2481"/>
              </a:cxn>
              <a:cxn ang="0">
                <a:pos x="245" y="0"/>
              </a:cxn>
            </a:cxnLst>
            <a:rect l="0" t="0" r="r" b="b"/>
            <a:pathLst>
              <a:path w="281" h="2632">
                <a:moveTo>
                  <a:pt x="281" y="0"/>
                </a:moveTo>
                <a:lnTo>
                  <a:pt x="281" y="2183"/>
                </a:lnTo>
                <a:lnTo>
                  <a:pt x="279" y="2190"/>
                </a:lnTo>
                <a:lnTo>
                  <a:pt x="126" y="2496"/>
                </a:lnTo>
                <a:lnTo>
                  <a:pt x="132" y="2502"/>
                </a:lnTo>
                <a:lnTo>
                  <a:pt x="138" y="2508"/>
                </a:lnTo>
                <a:lnTo>
                  <a:pt x="143" y="2516"/>
                </a:lnTo>
                <a:lnTo>
                  <a:pt x="146" y="2523"/>
                </a:lnTo>
                <a:lnTo>
                  <a:pt x="149" y="2530"/>
                </a:lnTo>
                <a:lnTo>
                  <a:pt x="151" y="2538"/>
                </a:lnTo>
                <a:lnTo>
                  <a:pt x="154" y="2547"/>
                </a:lnTo>
                <a:lnTo>
                  <a:pt x="154" y="2555"/>
                </a:lnTo>
                <a:lnTo>
                  <a:pt x="154" y="2564"/>
                </a:lnTo>
                <a:lnTo>
                  <a:pt x="152" y="2571"/>
                </a:lnTo>
                <a:lnTo>
                  <a:pt x="150" y="2578"/>
                </a:lnTo>
                <a:lnTo>
                  <a:pt x="148" y="2585"/>
                </a:lnTo>
                <a:lnTo>
                  <a:pt x="144" y="2593"/>
                </a:lnTo>
                <a:lnTo>
                  <a:pt x="140" y="2599"/>
                </a:lnTo>
                <a:lnTo>
                  <a:pt x="136" y="2605"/>
                </a:lnTo>
                <a:lnTo>
                  <a:pt x="131" y="2609"/>
                </a:lnTo>
                <a:lnTo>
                  <a:pt x="126" y="2614"/>
                </a:lnTo>
                <a:lnTo>
                  <a:pt x="120" y="2619"/>
                </a:lnTo>
                <a:lnTo>
                  <a:pt x="114" y="2623"/>
                </a:lnTo>
                <a:lnTo>
                  <a:pt x="107" y="2626"/>
                </a:lnTo>
                <a:lnTo>
                  <a:pt x="99" y="2629"/>
                </a:lnTo>
                <a:lnTo>
                  <a:pt x="92" y="2631"/>
                </a:lnTo>
                <a:lnTo>
                  <a:pt x="85" y="2632"/>
                </a:lnTo>
                <a:lnTo>
                  <a:pt x="77" y="2632"/>
                </a:lnTo>
                <a:lnTo>
                  <a:pt x="69" y="2632"/>
                </a:lnTo>
                <a:lnTo>
                  <a:pt x="61" y="2631"/>
                </a:lnTo>
                <a:lnTo>
                  <a:pt x="54" y="2629"/>
                </a:lnTo>
                <a:lnTo>
                  <a:pt x="47" y="2626"/>
                </a:lnTo>
                <a:lnTo>
                  <a:pt x="40" y="2623"/>
                </a:lnTo>
                <a:lnTo>
                  <a:pt x="34" y="2619"/>
                </a:lnTo>
                <a:lnTo>
                  <a:pt x="28" y="2614"/>
                </a:lnTo>
                <a:lnTo>
                  <a:pt x="22" y="2609"/>
                </a:lnTo>
                <a:lnTo>
                  <a:pt x="18" y="2605"/>
                </a:lnTo>
                <a:lnTo>
                  <a:pt x="13" y="2599"/>
                </a:lnTo>
                <a:lnTo>
                  <a:pt x="9" y="2593"/>
                </a:lnTo>
                <a:lnTo>
                  <a:pt x="6" y="2585"/>
                </a:lnTo>
                <a:lnTo>
                  <a:pt x="3" y="2578"/>
                </a:lnTo>
                <a:lnTo>
                  <a:pt x="2" y="2571"/>
                </a:lnTo>
                <a:lnTo>
                  <a:pt x="1" y="2564"/>
                </a:lnTo>
                <a:lnTo>
                  <a:pt x="0" y="2555"/>
                </a:lnTo>
                <a:lnTo>
                  <a:pt x="1" y="2548"/>
                </a:lnTo>
                <a:lnTo>
                  <a:pt x="2" y="2540"/>
                </a:lnTo>
                <a:lnTo>
                  <a:pt x="3" y="2532"/>
                </a:lnTo>
                <a:lnTo>
                  <a:pt x="6" y="2525"/>
                </a:lnTo>
                <a:lnTo>
                  <a:pt x="9" y="2519"/>
                </a:lnTo>
                <a:lnTo>
                  <a:pt x="13" y="2513"/>
                </a:lnTo>
                <a:lnTo>
                  <a:pt x="18" y="2507"/>
                </a:lnTo>
                <a:lnTo>
                  <a:pt x="22" y="2501"/>
                </a:lnTo>
                <a:lnTo>
                  <a:pt x="28" y="2496"/>
                </a:lnTo>
                <a:lnTo>
                  <a:pt x="34" y="2491"/>
                </a:lnTo>
                <a:lnTo>
                  <a:pt x="40" y="2488"/>
                </a:lnTo>
                <a:lnTo>
                  <a:pt x="47" y="2484"/>
                </a:lnTo>
                <a:lnTo>
                  <a:pt x="54" y="2482"/>
                </a:lnTo>
                <a:lnTo>
                  <a:pt x="61" y="2481"/>
                </a:lnTo>
                <a:lnTo>
                  <a:pt x="69" y="2479"/>
                </a:lnTo>
                <a:lnTo>
                  <a:pt x="77" y="2478"/>
                </a:lnTo>
                <a:lnTo>
                  <a:pt x="86" y="2479"/>
                </a:lnTo>
                <a:lnTo>
                  <a:pt x="95" y="2481"/>
                </a:lnTo>
                <a:lnTo>
                  <a:pt x="245" y="2178"/>
                </a:lnTo>
                <a:lnTo>
                  <a:pt x="245" y="0"/>
                </a:lnTo>
                <a:lnTo>
                  <a:pt x="281" y="0"/>
                </a:lnTo>
                <a:close/>
              </a:path>
            </a:pathLst>
          </a:custGeom>
          <a:solidFill>
            <a:srgbClr val="595959"/>
          </a:solidFill>
          <a:ln w="9525">
            <a:noFill/>
            <a:round/>
            <a:headEnd/>
            <a:tailEnd/>
          </a:ln>
        </p:spPr>
        <p:txBody>
          <a:bodyPr vert="horz" wrap="square" lIns="69376" tIns="34688" rIns="69376" bIns="34688" numCol="1" anchor="t" anchorCtr="0" compatLnSpc="1">
            <a:prstTxWarp prst="textNoShape">
              <a:avLst/>
            </a:prstTxWarp>
          </a:bodyPr>
          <a:lstStyle/>
          <a:p>
            <a:endParaRPr lang="en-US" sz="1333">
              <a:solidFill>
                <a:schemeClr val="tx1">
                  <a:lumMod val="65000"/>
                  <a:lumOff val="35000"/>
                </a:schemeClr>
              </a:solidFill>
              <a:latin typeface="Trebuchet MS" panose="020B0603020202020204" pitchFamily="34" charset="0"/>
            </a:endParaRPr>
          </a:p>
        </p:txBody>
      </p:sp>
      <p:sp>
        <p:nvSpPr>
          <p:cNvPr id="68" name="Freeform 27">
            <a:extLst>
              <a:ext uri="{FF2B5EF4-FFF2-40B4-BE49-F238E27FC236}">
                <a16:creationId xmlns:a16="http://schemas.microsoft.com/office/drawing/2014/main" id="{0390CA9E-47D5-4FEC-A0E4-24019BDC509B}"/>
              </a:ext>
            </a:extLst>
          </p:cNvPr>
          <p:cNvSpPr>
            <a:spLocks/>
          </p:cNvSpPr>
          <p:nvPr/>
        </p:nvSpPr>
        <p:spPr bwMode="auto">
          <a:xfrm rot="10800000">
            <a:off x="824187" y="2482523"/>
            <a:ext cx="114788" cy="1046649"/>
          </a:xfrm>
          <a:custGeom>
            <a:avLst/>
            <a:gdLst/>
            <a:ahLst/>
            <a:cxnLst>
              <a:cxn ang="0">
                <a:pos x="281" y="2183"/>
              </a:cxn>
              <a:cxn ang="0">
                <a:pos x="126" y="2496"/>
              </a:cxn>
              <a:cxn ang="0">
                <a:pos x="138" y="2508"/>
              </a:cxn>
              <a:cxn ang="0">
                <a:pos x="146" y="2523"/>
              </a:cxn>
              <a:cxn ang="0">
                <a:pos x="151" y="2538"/>
              </a:cxn>
              <a:cxn ang="0">
                <a:pos x="154" y="2555"/>
              </a:cxn>
              <a:cxn ang="0">
                <a:pos x="152" y="2571"/>
              </a:cxn>
              <a:cxn ang="0">
                <a:pos x="148" y="2585"/>
              </a:cxn>
              <a:cxn ang="0">
                <a:pos x="140" y="2599"/>
              </a:cxn>
              <a:cxn ang="0">
                <a:pos x="131" y="2609"/>
              </a:cxn>
              <a:cxn ang="0">
                <a:pos x="120" y="2619"/>
              </a:cxn>
              <a:cxn ang="0">
                <a:pos x="107" y="2626"/>
              </a:cxn>
              <a:cxn ang="0">
                <a:pos x="92" y="2631"/>
              </a:cxn>
              <a:cxn ang="0">
                <a:pos x="77" y="2632"/>
              </a:cxn>
              <a:cxn ang="0">
                <a:pos x="61" y="2631"/>
              </a:cxn>
              <a:cxn ang="0">
                <a:pos x="47" y="2626"/>
              </a:cxn>
              <a:cxn ang="0">
                <a:pos x="34" y="2619"/>
              </a:cxn>
              <a:cxn ang="0">
                <a:pos x="22" y="2609"/>
              </a:cxn>
              <a:cxn ang="0">
                <a:pos x="13" y="2599"/>
              </a:cxn>
              <a:cxn ang="0">
                <a:pos x="6" y="2585"/>
              </a:cxn>
              <a:cxn ang="0">
                <a:pos x="2" y="2571"/>
              </a:cxn>
              <a:cxn ang="0">
                <a:pos x="0" y="2555"/>
              </a:cxn>
              <a:cxn ang="0">
                <a:pos x="2" y="2540"/>
              </a:cxn>
              <a:cxn ang="0">
                <a:pos x="6" y="2525"/>
              </a:cxn>
              <a:cxn ang="0">
                <a:pos x="13" y="2513"/>
              </a:cxn>
              <a:cxn ang="0">
                <a:pos x="22" y="2501"/>
              </a:cxn>
              <a:cxn ang="0">
                <a:pos x="34" y="2491"/>
              </a:cxn>
              <a:cxn ang="0">
                <a:pos x="47" y="2484"/>
              </a:cxn>
              <a:cxn ang="0">
                <a:pos x="61" y="2481"/>
              </a:cxn>
              <a:cxn ang="0">
                <a:pos x="77" y="2478"/>
              </a:cxn>
              <a:cxn ang="0">
                <a:pos x="95" y="2481"/>
              </a:cxn>
              <a:cxn ang="0">
                <a:pos x="245" y="0"/>
              </a:cxn>
            </a:cxnLst>
            <a:rect l="0" t="0" r="r" b="b"/>
            <a:pathLst>
              <a:path w="281" h="2632">
                <a:moveTo>
                  <a:pt x="281" y="0"/>
                </a:moveTo>
                <a:lnTo>
                  <a:pt x="281" y="2183"/>
                </a:lnTo>
                <a:lnTo>
                  <a:pt x="279" y="2190"/>
                </a:lnTo>
                <a:lnTo>
                  <a:pt x="126" y="2496"/>
                </a:lnTo>
                <a:lnTo>
                  <a:pt x="132" y="2502"/>
                </a:lnTo>
                <a:lnTo>
                  <a:pt x="138" y="2508"/>
                </a:lnTo>
                <a:lnTo>
                  <a:pt x="143" y="2516"/>
                </a:lnTo>
                <a:lnTo>
                  <a:pt x="146" y="2523"/>
                </a:lnTo>
                <a:lnTo>
                  <a:pt x="149" y="2530"/>
                </a:lnTo>
                <a:lnTo>
                  <a:pt x="151" y="2538"/>
                </a:lnTo>
                <a:lnTo>
                  <a:pt x="154" y="2547"/>
                </a:lnTo>
                <a:lnTo>
                  <a:pt x="154" y="2555"/>
                </a:lnTo>
                <a:lnTo>
                  <a:pt x="154" y="2564"/>
                </a:lnTo>
                <a:lnTo>
                  <a:pt x="152" y="2571"/>
                </a:lnTo>
                <a:lnTo>
                  <a:pt x="150" y="2578"/>
                </a:lnTo>
                <a:lnTo>
                  <a:pt x="148" y="2585"/>
                </a:lnTo>
                <a:lnTo>
                  <a:pt x="144" y="2593"/>
                </a:lnTo>
                <a:lnTo>
                  <a:pt x="140" y="2599"/>
                </a:lnTo>
                <a:lnTo>
                  <a:pt x="136" y="2605"/>
                </a:lnTo>
                <a:lnTo>
                  <a:pt x="131" y="2609"/>
                </a:lnTo>
                <a:lnTo>
                  <a:pt x="126" y="2614"/>
                </a:lnTo>
                <a:lnTo>
                  <a:pt x="120" y="2619"/>
                </a:lnTo>
                <a:lnTo>
                  <a:pt x="114" y="2623"/>
                </a:lnTo>
                <a:lnTo>
                  <a:pt x="107" y="2626"/>
                </a:lnTo>
                <a:lnTo>
                  <a:pt x="99" y="2629"/>
                </a:lnTo>
                <a:lnTo>
                  <a:pt x="92" y="2631"/>
                </a:lnTo>
                <a:lnTo>
                  <a:pt x="85" y="2632"/>
                </a:lnTo>
                <a:lnTo>
                  <a:pt x="77" y="2632"/>
                </a:lnTo>
                <a:lnTo>
                  <a:pt x="69" y="2632"/>
                </a:lnTo>
                <a:lnTo>
                  <a:pt x="61" y="2631"/>
                </a:lnTo>
                <a:lnTo>
                  <a:pt x="54" y="2629"/>
                </a:lnTo>
                <a:lnTo>
                  <a:pt x="47" y="2626"/>
                </a:lnTo>
                <a:lnTo>
                  <a:pt x="40" y="2623"/>
                </a:lnTo>
                <a:lnTo>
                  <a:pt x="34" y="2619"/>
                </a:lnTo>
                <a:lnTo>
                  <a:pt x="28" y="2614"/>
                </a:lnTo>
                <a:lnTo>
                  <a:pt x="22" y="2609"/>
                </a:lnTo>
                <a:lnTo>
                  <a:pt x="18" y="2605"/>
                </a:lnTo>
                <a:lnTo>
                  <a:pt x="13" y="2599"/>
                </a:lnTo>
                <a:lnTo>
                  <a:pt x="9" y="2593"/>
                </a:lnTo>
                <a:lnTo>
                  <a:pt x="6" y="2585"/>
                </a:lnTo>
                <a:lnTo>
                  <a:pt x="3" y="2578"/>
                </a:lnTo>
                <a:lnTo>
                  <a:pt x="2" y="2571"/>
                </a:lnTo>
                <a:lnTo>
                  <a:pt x="1" y="2564"/>
                </a:lnTo>
                <a:lnTo>
                  <a:pt x="0" y="2555"/>
                </a:lnTo>
                <a:lnTo>
                  <a:pt x="1" y="2548"/>
                </a:lnTo>
                <a:lnTo>
                  <a:pt x="2" y="2540"/>
                </a:lnTo>
                <a:lnTo>
                  <a:pt x="3" y="2532"/>
                </a:lnTo>
                <a:lnTo>
                  <a:pt x="6" y="2525"/>
                </a:lnTo>
                <a:lnTo>
                  <a:pt x="9" y="2519"/>
                </a:lnTo>
                <a:lnTo>
                  <a:pt x="13" y="2513"/>
                </a:lnTo>
                <a:lnTo>
                  <a:pt x="18" y="2507"/>
                </a:lnTo>
                <a:lnTo>
                  <a:pt x="22" y="2501"/>
                </a:lnTo>
                <a:lnTo>
                  <a:pt x="28" y="2496"/>
                </a:lnTo>
                <a:lnTo>
                  <a:pt x="34" y="2491"/>
                </a:lnTo>
                <a:lnTo>
                  <a:pt x="40" y="2488"/>
                </a:lnTo>
                <a:lnTo>
                  <a:pt x="47" y="2484"/>
                </a:lnTo>
                <a:lnTo>
                  <a:pt x="54" y="2482"/>
                </a:lnTo>
                <a:lnTo>
                  <a:pt x="61" y="2481"/>
                </a:lnTo>
                <a:lnTo>
                  <a:pt x="69" y="2479"/>
                </a:lnTo>
                <a:lnTo>
                  <a:pt x="77" y="2478"/>
                </a:lnTo>
                <a:lnTo>
                  <a:pt x="86" y="2479"/>
                </a:lnTo>
                <a:lnTo>
                  <a:pt x="95" y="2481"/>
                </a:lnTo>
                <a:lnTo>
                  <a:pt x="245" y="2178"/>
                </a:lnTo>
                <a:lnTo>
                  <a:pt x="245" y="0"/>
                </a:lnTo>
                <a:lnTo>
                  <a:pt x="281" y="0"/>
                </a:lnTo>
                <a:close/>
              </a:path>
            </a:pathLst>
          </a:custGeom>
          <a:solidFill>
            <a:srgbClr val="595959"/>
          </a:solidFill>
          <a:ln w="9525">
            <a:noFill/>
            <a:round/>
            <a:headEnd/>
            <a:tailEnd/>
          </a:ln>
        </p:spPr>
        <p:txBody>
          <a:bodyPr vert="horz" wrap="square" lIns="69376" tIns="34688" rIns="69376" bIns="34688" numCol="1" anchor="t" anchorCtr="0" compatLnSpc="1">
            <a:prstTxWarp prst="textNoShape">
              <a:avLst/>
            </a:prstTxWarp>
          </a:bodyPr>
          <a:lstStyle/>
          <a:p>
            <a:endParaRPr lang="en-US" sz="1333">
              <a:solidFill>
                <a:schemeClr val="tx1">
                  <a:lumMod val="65000"/>
                  <a:lumOff val="35000"/>
                </a:schemeClr>
              </a:solidFill>
              <a:latin typeface="Trebuchet MS" panose="020B0603020202020204" pitchFamily="34" charset="0"/>
            </a:endParaRPr>
          </a:p>
        </p:txBody>
      </p:sp>
      <p:sp>
        <p:nvSpPr>
          <p:cNvPr id="71" name="Freeform 27">
            <a:extLst>
              <a:ext uri="{FF2B5EF4-FFF2-40B4-BE49-F238E27FC236}">
                <a16:creationId xmlns:a16="http://schemas.microsoft.com/office/drawing/2014/main" id="{8582C5CA-9E69-4117-87BC-9375F4CF41CC}"/>
              </a:ext>
            </a:extLst>
          </p:cNvPr>
          <p:cNvSpPr>
            <a:spLocks/>
          </p:cNvSpPr>
          <p:nvPr/>
        </p:nvSpPr>
        <p:spPr bwMode="auto">
          <a:xfrm rot="10800000">
            <a:off x="2441995" y="2482523"/>
            <a:ext cx="114788" cy="1046649"/>
          </a:xfrm>
          <a:custGeom>
            <a:avLst/>
            <a:gdLst/>
            <a:ahLst/>
            <a:cxnLst>
              <a:cxn ang="0">
                <a:pos x="281" y="2183"/>
              </a:cxn>
              <a:cxn ang="0">
                <a:pos x="126" y="2496"/>
              </a:cxn>
              <a:cxn ang="0">
                <a:pos x="138" y="2508"/>
              </a:cxn>
              <a:cxn ang="0">
                <a:pos x="146" y="2523"/>
              </a:cxn>
              <a:cxn ang="0">
                <a:pos x="151" y="2538"/>
              </a:cxn>
              <a:cxn ang="0">
                <a:pos x="154" y="2555"/>
              </a:cxn>
              <a:cxn ang="0">
                <a:pos x="152" y="2571"/>
              </a:cxn>
              <a:cxn ang="0">
                <a:pos x="148" y="2585"/>
              </a:cxn>
              <a:cxn ang="0">
                <a:pos x="140" y="2599"/>
              </a:cxn>
              <a:cxn ang="0">
                <a:pos x="131" y="2609"/>
              </a:cxn>
              <a:cxn ang="0">
                <a:pos x="120" y="2619"/>
              </a:cxn>
              <a:cxn ang="0">
                <a:pos x="107" y="2626"/>
              </a:cxn>
              <a:cxn ang="0">
                <a:pos x="92" y="2631"/>
              </a:cxn>
              <a:cxn ang="0">
                <a:pos x="77" y="2632"/>
              </a:cxn>
              <a:cxn ang="0">
                <a:pos x="61" y="2631"/>
              </a:cxn>
              <a:cxn ang="0">
                <a:pos x="47" y="2626"/>
              </a:cxn>
              <a:cxn ang="0">
                <a:pos x="34" y="2619"/>
              </a:cxn>
              <a:cxn ang="0">
                <a:pos x="22" y="2609"/>
              </a:cxn>
              <a:cxn ang="0">
                <a:pos x="13" y="2599"/>
              </a:cxn>
              <a:cxn ang="0">
                <a:pos x="6" y="2585"/>
              </a:cxn>
              <a:cxn ang="0">
                <a:pos x="2" y="2571"/>
              </a:cxn>
              <a:cxn ang="0">
                <a:pos x="0" y="2555"/>
              </a:cxn>
              <a:cxn ang="0">
                <a:pos x="2" y="2540"/>
              </a:cxn>
              <a:cxn ang="0">
                <a:pos x="6" y="2525"/>
              </a:cxn>
              <a:cxn ang="0">
                <a:pos x="13" y="2513"/>
              </a:cxn>
              <a:cxn ang="0">
                <a:pos x="22" y="2501"/>
              </a:cxn>
              <a:cxn ang="0">
                <a:pos x="34" y="2491"/>
              </a:cxn>
              <a:cxn ang="0">
                <a:pos x="47" y="2484"/>
              </a:cxn>
              <a:cxn ang="0">
                <a:pos x="61" y="2481"/>
              </a:cxn>
              <a:cxn ang="0">
                <a:pos x="77" y="2478"/>
              </a:cxn>
              <a:cxn ang="0">
                <a:pos x="95" y="2481"/>
              </a:cxn>
              <a:cxn ang="0">
                <a:pos x="245" y="0"/>
              </a:cxn>
            </a:cxnLst>
            <a:rect l="0" t="0" r="r" b="b"/>
            <a:pathLst>
              <a:path w="281" h="2632">
                <a:moveTo>
                  <a:pt x="281" y="0"/>
                </a:moveTo>
                <a:lnTo>
                  <a:pt x="281" y="2183"/>
                </a:lnTo>
                <a:lnTo>
                  <a:pt x="279" y="2190"/>
                </a:lnTo>
                <a:lnTo>
                  <a:pt x="126" y="2496"/>
                </a:lnTo>
                <a:lnTo>
                  <a:pt x="132" y="2502"/>
                </a:lnTo>
                <a:lnTo>
                  <a:pt x="138" y="2508"/>
                </a:lnTo>
                <a:lnTo>
                  <a:pt x="143" y="2516"/>
                </a:lnTo>
                <a:lnTo>
                  <a:pt x="146" y="2523"/>
                </a:lnTo>
                <a:lnTo>
                  <a:pt x="149" y="2530"/>
                </a:lnTo>
                <a:lnTo>
                  <a:pt x="151" y="2538"/>
                </a:lnTo>
                <a:lnTo>
                  <a:pt x="154" y="2547"/>
                </a:lnTo>
                <a:lnTo>
                  <a:pt x="154" y="2555"/>
                </a:lnTo>
                <a:lnTo>
                  <a:pt x="154" y="2564"/>
                </a:lnTo>
                <a:lnTo>
                  <a:pt x="152" y="2571"/>
                </a:lnTo>
                <a:lnTo>
                  <a:pt x="150" y="2578"/>
                </a:lnTo>
                <a:lnTo>
                  <a:pt x="148" y="2585"/>
                </a:lnTo>
                <a:lnTo>
                  <a:pt x="144" y="2593"/>
                </a:lnTo>
                <a:lnTo>
                  <a:pt x="140" y="2599"/>
                </a:lnTo>
                <a:lnTo>
                  <a:pt x="136" y="2605"/>
                </a:lnTo>
                <a:lnTo>
                  <a:pt x="131" y="2609"/>
                </a:lnTo>
                <a:lnTo>
                  <a:pt x="126" y="2614"/>
                </a:lnTo>
                <a:lnTo>
                  <a:pt x="120" y="2619"/>
                </a:lnTo>
                <a:lnTo>
                  <a:pt x="114" y="2623"/>
                </a:lnTo>
                <a:lnTo>
                  <a:pt x="107" y="2626"/>
                </a:lnTo>
                <a:lnTo>
                  <a:pt x="99" y="2629"/>
                </a:lnTo>
                <a:lnTo>
                  <a:pt x="92" y="2631"/>
                </a:lnTo>
                <a:lnTo>
                  <a:pt x="85" y="2632"/>
                </a:lnTo>
                <a:lnTo>
                  <a:pt x="77" y="2632"/>
                </a:lnTo>
                <a:lnTo>
                  <a:pt x="69" y="2632"/>
                </a:lnTo>
                <a:lnTo>
                  <a:pt x="61" y="2631"/>
                </a:lnTo>
                <a:lnTo>
                  <a:pt x="54" y="2629"/>
                </a:lnTo>
                <a:lnTo>
                  <a:pt x="47" y="2626"/>
                </a:lnTo>
                <a:lnTo>
                  <a:pt x="40" y="2623"/>
                </a:lnTo>
                <a:lnTo>
                  <a:pt x="34" y="2619"/>
                </a:lnTo>
                <a:lnTo>
                  <a:pt x="28" y="2614"/>
                </a:lnTo>
                <a:lnTo>
                  <a:pt x="22" y="2609"/>
                </a:lnTo>
                <a:lnTo>
                  <a:pt x="18" y="2605"/>
                </a:lnTo>
                <a:lnTo>
                  <a:pt x="13" y="2599"/>
                </a:lnTo>
                <a:lnTo>
                  <a:pt x="9" y="2593"/>
                </a:lnTo>
                <a:lnTo>
                  <a:pt x="6" y="2585"/>
                </a:lnTo>
                <a:lnTo>
                  <a:pt x="3" y="2578"/>
                </a:lnTo>
                <a:lnTo>
                  <a:pt x="2" y="2571"/>
                </a:lnTo>
                <a:lnTo>
                  <a:pt x="1" y="2564"/>
                </a:lnTo>
                <a:lnTo>
                  <a:pt x="0" y="2555"/>
                </a:lnTo>
                <a:lnTo>
                  <a:pt x="1" y="2548"/>
                </a:lnTo>
                <a:lnTo>
                  <a:pt x="2" y="2540"/>
                </a:lnTo>
                <a:lnTo>
                  <a:pt x="3" y="2532"/>
                </a:lnTo>
                <a:lnTo>
                  <a:pt x="6" y="2525"/>
                </a:lnTo>
                <a:lnTo>
                  <a:pt x="9" y="2519"/>
                </a:lnTo>
                <a:lnTo>
                  <a:pt x="13" y="2513"/>
                </a:lnTo>
                <a:lnTo>
                  <a:pt x="18" y="2507"/>
                </a:lnTo>
                <a:lnTo>
                  <a:pt x="22" y="2501"/>
                </a:lnTo>
                <a:lnTo>
                  <a:pt x="28" y="2496"/>
                </a:lnTo>
                <a:lnTo>
                  <a:pt x="34" y="2491"/>
                </a:lnTo>
                <a:lnTo>
                  <a:pt x="40" y="2488"/>
                </a:lnTo>
                <a:lnTo>
                  <a:pt x="47" y="2484"/>
                </a:lnTo>
                <a:lnTo>
                  <a:pt x="54" y="2482"/>
                </a:lnTo>
                <a:lnTo>
                  <a:pt x="61" y="2481"/>
                </a:lnTo>
                <a:lnTo>
                  <a:pt x="69" y="2479"/>
                </a:lnTo>
                <a:lnTo>
                  <a:pt x="77" y="2478"/>
                </a:lnTo>
                <a:lnTo>
                  <a:pt x="86" y="2479"/>
                </a:lnTo>
                <a:lnTo>
                  <a:pt x="95" y="2481"/>
                </a:lnTo>
                <a:lnTo>
                  <a:pt x="245" y="2178"/>
                </a:lnTo>
                <a:lnTo>
                  <a:pt x="245" y="0"/>
                </a:lnTo>
                <a:lnTo>
                  <a:pt x="281" y="0"/>
                </a:lnTo>
                <a:close/>
              </a:path>
            </a:pathLst>
          </a:custGeom>
          <a:solidFill>
            <a:srgbClr val="595959"/>
          </a:solidFill>
          <a:ln w="9525">
            <a:noFill/>
            <a:round/>
            <a:headEnd/>
            <a:tailEnd/>
          </a:ln>
        </p:spPr>
        <p:txBody>
          <a:bodyPr vert="horz" wrap="square" lIns="69376" tIns="34688" rIns="69376" bIns="34688" numCol="1" anchor="t" anchorCtr="0" compatLnSpc="1">
            <a:prstTxWarp prst="textNoShape">
              <a:avLst/>
            </a:prstTxWarp>
          </a:bodyPr>
          <a:lstStyle/>
          <a:p>
            <a:endParaRPr lang="en-US" sz="1333">
              <a:solidFill>
                <a:schemeClr val="tx1">
                  <a:lumMod val="65000"/>
                  <a:lumOff val="35000"/>
                </a:schemeClr>
              </a:solidFill>
              <a:latin typeface="Trebuchet MS" panose="020B0603020202020204" pitchFamily="34" charset="0"/>
            </a:endParaRPr>
          </a:p>
        </p:txBody>
      </p:sp>
      <p:sp>
        <p:nvSpPr>
          <p:cNvPr id="72" name="Freeform 27">
            <a:extLst>
              <a:ext uri="{FF2B5EF4-FFF2-40B4-BE49-F238E27FC236}">
                <a16:creationId xmlns:a16="http://schemas.microsoft.com/office/drawing/2014/main" id="{FB2CAF1C-722B-496E-9B39-27E0FD05DC56}"/>
              </a:ext>
            </a:extLst>
          </p:cNvPr>
          <p:cNvSpPr>
            <a:spLocks/>
          </p:cNvSpPr>
          <p:nvPr/>
        </p:nvSpPr>
        <p:spPr bwMode="auto">
          <a:xfrm rot="10800000">
            <a:off x="4069675" y="2482523"/>
            <a:ext cx="114788" cy="1046649"/>
          </a:xfrm>
          <a:custGeom>
            <a:avLst/>
            <a:gdLst/>
            <a:ahLst/>
            <a:cxnLst>
              <a:cxn ang="0">
                <a:pos x="281" y="2183"/>
              </a:cxn>
              <a:cxn ang="0">
                <a:pos x="126" y="2496"/>
              </a:cxn>
              <a:cxn ang="0">
                <a:pos x="138" y="2508"/>
              </a:cxn>
              <a:cxn ang="0">
                <a:pos x="146" y="2523"/>
              </a:cxn>
              <a:cxn ang="0">
                <a:pos x="151" y="2538"/>
              </a:cxn>
              <a:cxn ang="0">
                <a:pos x="154" y="2555"/>
              </a:cxn>
              <a:cxn ang="0">
                <a:pos x="152" y="2571"/>
              </a:cxn>
              <a:cxn ang="0">
                <a:pos x="148" y="2585"/>
              </a:cxn>
              <a:cxn ang="0">
                <a:pos x="140" y="2599"/>
              </a:cxn>
              <a:cxn ang="0">
                <a:pos x="131" y="2609"/>
              </a:cxn>
              <a:cxn ang="0">
                <a:pos x="120" y="2619"/>
              </a:cxn>
              <a:cxn ang="0">
                <a:pos x="107" y="2626"/>
              </a:cxn>
              <a:cxn ang="0">
                <a:pos x="92" y="2631"/>
              </a:cxn>
              <a:cxn ang="0">
                <a:pos x="77" y="2632"/>
              </a:cxn>
              <a:cxn ang="0">
                <a:pos x="61" y="2631"/>
              </a:cxn>
              <a:cxn ang="0">
                <a:pos x="47" y="2626"/>
              </a:cxn>
              <a:cxn ang="0">
                <a:pos x="34" y="2619"/>
              </a:cxn>
              <a:cxn ang="0">
                <a:pos x="22" y="2609"/>
              </a:cxn>
              <a:cxn ang="0">
                <a:pos x="13" y="2599"/>
              </a:cxn>
              <a:cxn ang="0">
                <a:pos x="6" y="2585"/>
              </a:cxn>
              <a:cxn ang="0">
                <a:pos x="2" y="2571"/>
              </a:cxn>
              <a:cxn ang="0">
                <a:pos x="0" y="2555"/>
              </a:cxn>
              <a:cxn ang="0">
                <a:pos x="2" y="2540"/>
              </a:cxn>
              <a:cxn ang="0">
                <a:pos x="6" y="2525"/>
              </a:cxn>
              <a:cxn ang="0">
                <a:pos x="13" y="2513"/>
              </a:cxn>
              <a:cxn ang="0">
                <a:pos x="22" y="2501"/>
              </a:cxn>
              <a:cxn ang="0">
                <a:pos x="34" y="2491"/>
              </a:cxn>
              <a:cxn ang="0">
                <a:pos x="47" y="2484"/>
              </a:cxn>
              <a:cxn ang="0">
                <a:pos x="61" y="2481"/>
              </a:cxn>
              <a:cxn ang="0">
                <a:pos x="77" y="2478"/>
              </a:cxn>
              <a:cxn ang="0">
                <a:pos x="95" y="2481"/>
              </a:cxn>
              <a:cxn ang="0">
                <a:pos x="245" y="0"/>
              </a:cxn>
            </a:cxnLst>
            <a:rect l="0" t="0" r="r" b="b"/>
            <a:pathLst>
              <a:path w="281" h="2632">
                <a:moveTo>
                  <a:pt x="281" y="0"/>
                </a:moveTo>
                <a:lnTo>
                  <a:pt x="281" y="2183"/>
                </a:lnTo>
                <a:lnTo>
                  <a:pt x="279" y="2190"/>
                </a:lnTo>
                <a:lnTo>
                  <a:pt x="126" y="2496"/>
                </a:lnTo>
                <a:lnTo>
                  <a:pt x="132" y="2502"/>
                </a:lnTo>
                <a:lnTo>
                  <a:pt x="138" y="2508"/>
                </a:lnTo>
                <a:lnTo>
                  <a:pt x="143" y="2516"/>
                </a:lnTo>
                <a:lnTo>
                  <a:pt x="146" y="2523"/>
                </a:lnTo>
                <a:lnTo>
                  <a:pt x="149" y="2530"/>
                </a:lnTo>
                <a:lnTo>
                  <a:pt x="151" y="2538"/>
                </a:lnTo>
                <a:lnTo>
                  <a:pt x="154" y="2547"/>
                </a:lnTo>
                <a:lnTo>
                  <a:pt x="154" y="2555"/>
                </a:lnTo>
                <a:lnTo>
                  <a:pt x="154" y="2564"/>
                </a:lnTo>
                <a:lnTo>
                  <a:pt x="152" y="2571"/>
                </a:lnTo>
                <a:lnTo>
                  <a:pt x="150" y="2578"/>
                </a:lnTo>
                <a:lnTo>
                  <a:pt x="148" y="2585"/>
                </a:lnTo>
                <a:lnTo>
                  <a:pt x="144" y="2593"/>
                </a:lnTo>
                <a:lnTo>
                  <a:pt x="140" y="2599"/>
                </a:lnTo>
                <a:lnTo>
                  <a:pt x="136" y="2605"/>
                </a:lnTo>
                <a:lnTo>
                  <a:pt x="131" y="2609"/>
                </a:lnTo>
                <a:lnTo>
                  <a:pt x="126" y="2614"/>
                </a:lnTo>
                <a:lnTo>
                  <a:pt x="120" y="2619"/>
                </a:lnTo>
                <a:lnTo>
                  <a:pt x="114" y="2623"/>
                </a:lnTo>
                <a:lnTo>
                  <a:pt x="107" y="2626"/>
                </a:lnTo>
                <a:lnTo>
                  <a:pt x="99" y="2629"/>
                </a:lnTo>
                <a:lnTo>
                  <a:pt x="92" y="2631"/>
                </a:lnTo>
                <a:lnTo>
                  <a:pt x="85" y="2632"/>
                </a:lnTo>
                <a:lnTo>
                  <a:pt x="77" y="2632"/>
                </a:lnTo>
                <a:lnTo>
                  <a:pt x="69" y="2632"/>
                </a:lnTo>
                <a:lnTo>
                  <a:pt x="61" y="2631"/>
                </a:lnTo>
                <a:lnTo>
                  <a:pt x="54" y="2629"/>
                </a:lnTo>
                <a:lnTo>
                  <a:pt x="47" y="2626"/>
                </a:lnTo>
                <a:lnTo>
                  <a:pt x="40" y="2623"/>
                </a:lnTo>
                <a:lnTo>
                  <a:pt x="34" y="2619"/>
                </a:lnTo>
                <a:lnTo>
                  <a:pt x="28" y="2614"/>
                </a:lnTo>
                <a:lnTo>
                  <a:pt x="22" y="2609"/>
                </a:lnTo>
                <a:lnTo>
                  <a:pt x="18" y="2605"/>
                </a:lnTo>
                <a:lnTo>
                  <a:pt x="13" y="2599"/>
                </a:lnTo>
                <a:lnTo>
                  <a:pt x="9" y="2593"/>
                </a:lnTo>
                <a:lnTo>
                  <a:pt x="6" y="2585"/>
                </a:lnTo>
                <a:lnTo>
                  <a:pt x="3" y="2578"/>
                </a:lnTo>
                <a:lnTo>
                  <a:pt x="2" y="2571"/>
                </a:lnTo>
                <a:lnTo>
                  <a:pt x="1" y="2564"/>
                </a:lnTo>
                <a:lnTo>
                  <a:pt x="0" y="2555"/>
                </a:lnTo>
                <a:lnTo>
                  <a:pt x="1" y="2548"/>
                </a:lnTo>
                <a:lnTo>
                  <a:pt x="2" y="2540"/>
                </a:lnTo>
                <a:lnTo>
                  <a:pt x="3" y="2532"/>
                </a:lnTo>
                <a:lnTo>
                  <a:pt x="6" y="2525"/>
                </a:lnTo>
                <a:lnTo>
                  <a:pt x="9" y="2519"/>
                </a:lnTo>
                <a:lnTo>
                  <a:pt x="13" y="2513"/>
                </a:lnTo>
                <a:lnTo>
                  <a:pt x="18" y="2507"/>
                </a:lnTo>
                <a:lnTo>
                  <a:pt x="22" y="2501"/>
                </a:lnTo>
                <a:lnTo>
                  <a:pt x="28" y="2496"/>
                </a:lnTo>
                <a:lnTo>
                  <a:pt x="34" y="2491"/>
                </a:lnTo>
                <a:lnTo>
                  <a:pt x="40" y="2488"/>
                </a:lnTo>
                <a:lnTo>
                  <a:pt x="47" y="2484"/>
                </a:lnTo>
                <a:lnTo>
                  <a:pt x="54" y="2482"/>
                </a:lnTo>
                <a:lnTo>
                  <a:pt x="61" y="2481"/>
                </a:lnTo>
                <a:lnTo>
                  <a:pt x="69" y="2479"/>
                </a:lnTo>
                <a:lnTo>
                  <a:pt x="77" y="2478"/>
                </a:lnTo>
                <a:lnTo>
                  <a:pt x="86" y="2479"/>
                </a:lnTo>
                <a:lnTo>
                  <a:pt x="95" y="2481"/>
                </a:lnTo>
                <a:lnTo>
                  <a:pt x="245" y="2178"/>
                </a:lnTo>
                <a:lnTo>
                  <a:pt x="245" y="0"/>
                </a:lnTo>
                <a:lnTo>
                  <a:pt x="281" y="0"/>
                </a:lnTo>
                <a:close/>
              </a:path>
            </a:pathLst>
          </a:custGeom>
          <a:solidFill>
            <a:srgbClr val="595959"/>
          </a:solidFill>
          <a:ln w="9525">
            <a:noFill/>
            <a:round/>
            <a:headEnd/>
            <a:tailEnd/>
          </a:ln>
        </p:spPr>
        <p:txBody>
          <a:bodyPr vert="horz" wrap="square" lIns="69376" tIns="34688" rIns="69376" bIns="34688" numCol="1" anchor="t" anchorCtr="0" compatLnSpc="1">
            <a:prstTxWarp prst="textNoShape">
              <a:avLst/>
            </a:prstTxWarp>
          </a:bodyPr>
          <a:lstStyle/>
          <a:p>
            <a:endParaRPr lang="en-US" sz="1333">
              <a:solidFill>
                <a:schemeClr val="tx1">
                  <a:lumMod val="65000"/>
                  <a:lumOff val="35000"/>
                </a:schemeClr>
              </a:solidFill>
              <a:latin typeface="Trebuchet MS" panose="020B0603020202020204" pitchFamily="34" charset="0"/>
            </a:endParaRPr>
          </a:p>
        </p:txBody>
      </p:sp>
      <p:sp>
        <p:nvSpPr>
          <p:cNvPr id="73" name="Freeform 27">
            <a:extLst>
              <a:ext uri="{FF2B5EF4-FFF2-40B4-BE49-F238E27FC236}">
                <a16:creationId xmlns:a16="http://schemas.microsoft.com/office/drawing/2014/main" id="{20BC4712-0E87-433E-9BB2-15D2662AA51F}"/>
              </a:ext>
            </a:extLst>
          </p:cNvPr>
          <p:cNvSpPr>
            <a:spLocks/>
          </p:cNvSpPr>
          <p:nvPr/>
        </p:nvSpPr>
        <p:spPr bwMode="auto">
          <a:xfrm rot="10800000">
            <a:off x="5671673" y="2482523"/>
            <a:ext cx="114788" cy="1046649"/>
          </a:xfrm>
          <a:custGeom>
            <a:avLst/>
            <a:gdLst/>
            <a:ahLst/>
            <a:cxnLst>
              <a:cxn ang="0">
                <a:pos x="281" y="2183"/>
              </a:cxn>
              <a:cxn ang="0">
                <a:pos x="126" y="2496"/>
              </a:cxn>
              <a:cxn ang="0">
                <a:pos x="138" y="2508"/>
              </a:cxn>
              <a:cxn ang="0">
                <a:pos x="146" y="2523"/>
              </a:cxn>
              <a:cxn ang="0">
                <a:pos x="151" y="2538"/>
              </a:cxn>
              <a:cxn ang="0">
                <a:pos x="154" y="2555"/>
              </a:cxn>
              <a:cxn ang="0">
                <a:pos x="152" y="2571"/>
              </a:cxn>
              <a:cxn ang="0">
                <a:pos x="148" y="2585"/>
              </a:cxn>
              <a:cxn ang="0">
                <a:pos x="140" y="2599"/>
              </a:cxn>
              <a:cxn ang="0">
                <a:pos x="131" y="2609"/>
              </a:cxn>
              <a:cxn ang="0">
                <a:pos x="120" y="2619"/>
              </a:cxn>
              <a:cxn ang="0">
                <a:pos x="107" y="2626"/>
              </a:cxn>
              <a:cxn ang="0">
                <a:pos x="92" y="2631"/>
              </a:cxn>
              <a:cxn ang="0">
                <a:pos x="77" y="2632"/>
              </a:cxn>
              <a:cxn ang="0">
                <a:pos x="61" y="2631"/>
              </a:cxn>
              <a:cxn ang="0">
                <a:pos x="47" y="2626"/>
              </a:cxn>
              <a:cxn ang="0">
                <a:pos x="34" y="2619"/>
              </a:cxn>
              <a:cxn ang="0">
                <a:pos x="22" y="2609"/>
              </a:cxn>
              <a:cxn ang="0">
                <a:pos x="13" y="2599"/>
              </a:cxn>
              <a:cxn ang="0">
                <a:pos x="6" y="2585"/>
              </a:cxn>
              <a:cxn ang="0">
                <a:pos x="2" y="2571"/>
              </a:cxn>
              <a:cxn ang="0">
                <a:pos x="0" y="2555"/>
              </a:cxn>
              <a:cxn ang="0">
                <a:pos x="2" y="2540"/>
              </a:cxn>
              <a:cxn ang="0">
                <a:pos x="6" y="2525"/>
              </a:cxn>
              <a:cxn ang="0">
                <a:pos x="13" y="2513"/>
              </a:cxn>
              <a:cxn ang="0">
                <a:pos x="22" y="2501"/>
              </a:cxn>
              <a:cxn ang="0">
                <a:pos x="34" y="2491"/>
              </a:cxn>
              <a:cxn ang="0">
                <a:pos x="47" y="2484"/>
              </a:cxn>
              <a:cxn ang="0">
                <a:pos x="61" y="2481"/>
              </a:cxn>
              <a:cxn ang="0">
                <a:pos x="77" y="2478"/>
              </a:cxn>
              <a:cxn ang="0">
                <a:pos x="95" y="2481"/>
              </a:cxn>
              <a:cxn ang="0">
                <a:pos x="245" y="0"/>
              </a:cxn>
            </a:cxnLst>
            <a:rect l="0" t="0" r="r" b="b"/>
            <a:pathLst>
              <a:path w="281" h="2632">
                <a:moveTo>
                  <a:pt x="281" y="0"/>
                </a:moveTo>
                <a:lnTo>
                  <a:pt x="281" y="2183"/>
                </a:lnTo>
                <a:lnTo>
                  <a:pt x="279" y="2190"/>
                </a:lnTo>
                <a:lnTo>
                  <a:pt x="126" y="2496"/>
                </a:lnTo>
                <a:lnTo>
                  <a:pt x="132" y="2502"/>
                </a:lnTo>
                <a:lnTo>
                  <a:pt x="138" y="2508"/>
                </a:lnTo>
                <a:lnTo>
                  <a:pt x="143" y="2516"/>
                </a:lnTo>
                <a:lnTo>
                  <a:pt x="146" y="2523"/>
                </a:lnTo>
                <a:lnTo>
                  <a:pt x="149" y="2530"/>
                </a:lnTo>
                <a:lnTo>
                  <a:pt x="151" y="2538"/>
                </a:lnTo>
                <a:lnTo>
                  <a:pt x="154" y="2547"/>
                </a:lnTo>
                <a:lnTo>
                  <a:pt x="154" y="2555"/>
                </a:lnTo>
                <a:lnTo>
                  <a:pt x="154" y="2564"/>
                </a:lnTo>
                <a:lnTo>
                  <a:pt x="152" y="2571"/>
                </a:lnTo>
                <a:lnTo>
                  <a:pt x="150" y="2578"/>
                </a:lnTo>
                <a:lnTo>
                  <a:pt x="148" y="2585"/>
                </a:lnTo>
                <a:lnTo>
                  <a:pt x="144" y="2593"/>
                </a:lnTo>
                <a:lnTo>
                  <a:pt x="140" y="2599"/>
                </a:lnTo>
                <a:lnTo>
                  <a:pt x="136" y="2605"/>
                </a:lnTo>
                <a:lnTo>
                  <a:pt x="131" y="2609"/>
                </a:lnTo>
                <a:lnTo>
                  <a:pt x="126" y="2614"/>
                </a:lnTo>
                <a:lnTo>
                  <a:pt x="120" y="2619"/>
                </a:lnTo>
                <a:lnTo>
                  <a:pt x="114" y="2623"/>
                </a:lnTo>
                <a:lnTo>
                  <a:pt x="107" y="2626"/>
                </a:lnTo>
                <a:lnTo>
                  <a:pt x="99" y="2629"/>
                </a:lnTo>
                <a:lnTo>
                  <a:pt x="92" y="2631"/>
                </a:lnTo>
                <a:lnTo>
                  <a:pt x="85" y="2632"/>
                </a:lnTo>
                <a:lnTo>
                  <a:pt x="77" y="2632"/>
                </a:lnTo>
                <a:lnTo>
                  <a:pt x="69" y="2632"/>
                </a:lnTo>
                <a:lnTo>
                  <a:pt x="61" y="2631"/>
                </a:lnTo>
                <a:lnTo>
                  <a:pt x="54" y="2629"/>
                </a:lnTo>
                <a:lnTo>
                  <a:pt x="47" y="2626"/>
                </a:lnTo>
                <a:lnTo>
                  <a:pt x="40" y="2623"/>
                </a:lnTo>
                <a:lnTo>
                  <a:pt x="34" y="2619"/>
                </a:lnTo>
                <a:lnTo>
                  <a:pt x="28" y="2614"/>
                </a:lnTo>
                <a:lnTo>
                  <a:pt x="22" y="2609"/>
                </a:lnTo>
                <a:lnTo>
                  <a:pt x="18" y="2605"/>
                </a:lnTo>
                <a:lnTo>
                  <a:pt x="13" y="2599"/>
                </a:lnTo>
                <a:lnTo>
                  <a:pt x="9" y="2593"/>
                </a:lnTo>
                <a:lnTo>
                  <a:pt x="6" y="2585"/>
                </a:lnTo>
                <a:lnTo>
                  <a:pt x="3" y="2578"/>
                </a:lnTo>
                <a:lnTo>
                  <a:pt x="2" y="2571"/>
                </a:lnTo>
                <a:lnTo>
                  <a:pt x="1" y="2564"/>
                </a:lnTo>
                <a:lnTo>
                  <a:pt x="0" y="2555"/>
                </a:lnTo>
                <a:lnTo>
                  <a:pt x="1" y="2548"/>
                </a:lnTo>
                <a:lnTo>
                  <a:pt x="2" y="2540"/>
                </a:lnTo>
                <a:lnTo>
                  <a:pt x="3" y="2532"/>
                </a:lnTo>
                <a:lnTo>
                  <a:pt x="6" y="2525"/>
                </a:lnTo>
                <a:lnTo>
                  <a:pt x="9" y="2519"/>
                </a:lnTo>
                <a:lnTo>
                  <a:pt x="13" y="2513"/>
                </a:lnTo>
                <a:lnTo>
                  <a:pt x="18" y="2507"/>
                </a:lnTo>
                <a:lnTo>
                  <a:pt x="22" y="2501"/>
                </a:lnTo>
                <a:lnTo>
                  <a:pt x="28" y="2496"/>
                </a:lnTo>
                <a:lnTo>
                  <a:pt x="34" y="2491"/>
                </a:lnTo>
                <a:lnTo>
                  <a:pt x="40" y="2488"/>
                </a:lnTo>
                <a:lnTo>
                  <a:pt x="47" y="2484"/>
                </a:lnTo>
                <a:lnTo>
                  <a:pt x="54" y="2482"/>
                </a:lnTo>
                <a:lnTo>
                  <a:pt x="61" y="2481"/>
                </a:lnTo>
                <a:lnTo>
                  <a:pt x="69" y="2479"/>
                </a:lnTo>
                <a:lnTo>
                  <a:pt x="77" y="2478"/>
                </a:lnTo>
                <a:lnTo>
                  <a:pt x="86" y="2479"/>
                </a:lnTo>
                <a:lnTo>
                  <a:pt x="95" y="2481"/>
                </a:lnTo>
                <a:lnTo>
                  <a:pt x="245" y="2178"/>
                </a:lnTo>
                <a:lnTo>
                  <a:pt x="245" y="0"/>
                </a:lnTo>
                <a:lnTo>
                  <a:pt x="281" y="0"/>
                </a:lnTo>
                <a:close/>
              </a:path>
            </a:pathLst>
          </a:custGeom>
          <a:solidFill>
            <a:srgbClr val="595959"/>
          </a:solidFill>
          <a:ln w="9525">
            <a:noFill/>
            <a:round/>
            <a:headEnd/>
            <a:tailEnd/>
          </a:ln>
        </p:spPr>
        <p:txBody>
          <a:bodyPr vert="horz" wrap="square" lIns="69376" tIns="34688" rIns="69376" bIns="34688" numCol="1" anchor="t" anchorCtr="0" compatLnSpc="1">
            <a:prstTxWarp prst="textNoShape">
              <a:avLst/>
            </a:prstTxWarp>
          </a:bodyPr>
          <a:lstStyle/>
          <a:p>
            <a:endParaRPr lang="en-US" sz="1333">
              <a:solidFill>
                <a:schemeClr val="tx1">
                  <a:lumMod val="65000"/>
                  <a:lumOff val="35000"/>
                </a:schemeClr>
              </a:solidFill>
              <a:latin typeface="Trebuchet MS" panose="020B0603020202020204" pitchFamily="34" charset="0"/>
            </a:endParaRPr>
          </a:p>
        </p:txBody>
      </p:sp>
      <p:sp>
        <p:nvSpPr>
          <p:cNvPr id="74" name="Freeform 27">
            <a:extLst>
              <a:ext uri="{FF2B5EF4-FFF2-40B4-BE49-F238E27FC236}">
                <a16:creationId xmlns:a16="http://schemas.microsoft.com/office/drawing/2014/main" id="{7EA1EB7D-C82A-40E6-BAD5-1BD0B18F2C39}"/>
              </a:ext>
            </a:extLst>
          </p:cNvPr>
          <p:cNvSpPr>
            <a:spLocks/>
          </p:cNvSpPr>
          <p:nvPr/>
        </p:nvSpPr>
        <p:spPr bwMode="auto">
          <a:xfrm rot="10800000">
            <a:off x="7298107" y="2482523"/>
            <a:ext cx="114788" cy="1046649"/>
          </a:xfrm>
          <a:custGeom>
            <a:avLst/>
            <a:gdLst/>
            <a:ahLst/>
            <a:cxnLst>
              <a:cxn ang="0">
                <a:pos x="281" y="2183"/>
              </a:cxn>
              <a:cxn ang="0">
                <a:pos x="126" y="2496"/>
              </a:cxn>
              <a:cxn ang="0">
                <a:pos x="138" y="2508"/>
              </a:cxn>
              <a:cxn ang="0">
                <a:pos x="146" y="2523"/>
              </a:cxn>
              <a:cxn ang="0">
                <a:pos x="151" y="2538"/>
              </a:cxn>
              <a:cxn ang="0">
                <a:pos x="154" y="2555"/>
              </a:cxn>
              <a:cxn ang="0">
                <a:pos x="152" y="2571"/>
              </a:cxn>
              <a:cxn ang="0">
                <a:pos x="148" y="2585"/>
              </a:cxn>
              <a:cxn ang="0">
                <a:pos x="140" y="2599"/>
              </a:cxn>
              <a:cxn ang="0">
                <a:pos x="131" y="2609"/>
              </a:cxn>
              <a:cxn ang="0">
                <a:pos x="120" y="2619"/>
              </a:cxn>
              <a:cxn ang="0">
                <a:pos x="107" y="2626"/>
              </a:cxn>
              <a:cxn ang="0">
                <a:pos x="92" y="2631"/>
              </a:cxn>
              <a:cxn ang="0">
                <a:pos x="77" y="2632"/>
              </a:cxn>
              <a:cxn ang="0">
                <a:pos x="61" y="2631"/>
              </a:cxn>
              <a:cxn ang="0">
                <a:pos x="47" y="2626"/>
              </a:cxn>
              <a:cxn ang="0">
                <a:pos x="34" y="2619"/>
              </a:cxn>
              <a:cxn ang="0">
                <a:pos x="22" y="2609"/>
              </a:cxn>
              <a:cxn ang="0">
                <a:pos x="13" y="2599"/>
              </a:cxn>
              <a:cxn ang="0">
                <a:pos x="6" y="2585"/>
              </a:cxn>
              <a:cxn ang="0">
                <a:pos x="2" y="2571"/>
              </a:cxn>
              <a:cxn ang="0">
                <a:pos x="0" y="2555"/>
              </a:cxn>
              <a:cxn ang="0">
                <a:pos x="2" y="2540"/>
              </a:cxn>
              <a:cxn ang="0">
                <a:pos x="6" y="2525"/>
              </a:cxn>
              <a:cxn ang="0">
                <a:pos x="13" y="2513"/>
              </a:cxn>
              <a:cxn ang="0">
                <a:pos x="22" y="2501"/>
              </a:cxn>
              <a:cxn ang="0">
                <a:pos x="34" y="2491"/>
              </a:cxn>
              <a:cxn ang="0">
                <a:pos x="47" y="2484"/>
              </a:cxn>
              <a:cxn ang="0">
                <a:pos x="61" y="2481"/>
              </a:cxn>
              <a:cxn ang="0">
                <a:pos x="77" y="2478"/>
              </a:cxn>
              <a:cxn ang="0">
                <a:pos x="95" y="2481"/>
              </a:cxn>
              <a:cxn ang="0">
                <a:pos x="245" y="0"/>
              </a:cxn>
            </a:cxnLst>
            <a:rect l="0" t="0" r="r" b="b"/>
            <a:pathLst>
              <a:path w="281" h="2632">
                <a:moveTo>
                  <a:pt x="281" y="0"/>
                </a:moveTo>
                <a:lnTo>
                  <a:pt x="281" y="2183"/>
                </a:lnTo>
                <a:lnTo>
                  <a:pt x="279" y="2190"/>
                </a:lnTo>
                <a:lnTo>
                  <a:pt x="126" y="2496"/>
                </a:lnTo>
                <a:lnTo>
                  <a:pt x="132" y="2502"/>
                </a:lnTo>
                <a:lnTo>
                  <a:pt x="138" y="2508"/>
                </a:lnTo>
                <a:lnTo>
                  <a:pt x="143" y="2516"/>
                </a:lnTo>
                <a:lnTo>
                  <a:pt x="146" y="2523"/>
                </a:lnTo>
                <a:lnTo>
                  <a:pt x="149" y="2530"/>
                </a:lnTo>
                <a:lnTo>
                  <a:pt x="151" y="2538"/>
                </a:lnTo>
                <a:lnTo>
                  <a:pt x="154" y="2547"/>
                </a:lnTo>
                <a:lnTo>
                  <a:pt x="154" y="2555"/>
                </a:lnTo>
                <a:lnTo>
                  <a:pt x="154" y="2564"/>
                </a:lnTo>
                <a:lnTo>
                  <a:pt x="152" y="2571"/>
                </a:lnTo>
                <a:lnTo>
                  <a:pt x="150" y="2578"/>
                </a:lnTo>
                <a:lnTo>
                  <a:pt x="148" y="2585"/>
                </a:lnTo>
                <a:lnTo>
                  <a:pt x="144" y="2593"/>
                </a:lnTo>
                <a:lnTo>
                  <a:pt x="140" y="2599"/>
                </a:lnTo>
                <a:lnTo>
                  <a:pt x="136" y="2605"/>
                </a:lnTo>
                <a:lnTo>
                  <a:pt x="131" y="2609"/>
                </a:lnTo>
                <a:lnTo>
                  <a:pt x="126" y="2614"/>
                </a:lnTo>
                <a:lnTo>
                  <a:pt x="120" y="2619"/>
                </a:lnTo>
                <a:lnTo>
                  <a:pt x="114" y="2623"/>
                </a:lnTo>
                <a:lnTo>
                  <a:pt x="107" y="2626"/>
                </a:lnTo>
                <a:lnTo>
                  <a:pt x="99" y="2629"/>
                </a:lnTo>
                <a:lnTo>
                  <a:pt x="92" y="2631"/>
                </a:lnTo>
                <a:lnTo>
                  <a:pt x="85" y="2632"/>
                </a:lnTo>
                <a:lnTo>
                  <a:pt x="77" y="2632"/>
                </a:lnTo>
                <a:lnTo>
                  <a:pt x="69" y="2632"/>
                </a:lnTo>
                <a:lnTo>
                  <a:pt x="61" y="2631"/>
                </a:lnTo>
                <a:lnTo>
                  <a:pt x="54" y="2629"/>
                </a:lnTo>
                <a:lnTo>
                  <a:pt x="47" y="2626"/>
                </a:lnTo>
                <a:lnTo>
                  <a:pt x="40" y="2623"/>
                </a:lnTo>
                <a:lnTo>
                  <a:pt x="34" y="2619"/>
                </a:lnTo>
                <a:lnTo>
                  <a:pt x="28" y="2614"/>
                </a:lnTo>
                <a:lnTo>
                  <a:pt x="22" y="2609"/>
                </a:lnTo>
                <a:lnTo>
                  <a:pt x="18" y="2605"/>
                </a:lnTo>
                <a:lnTo>
                  <a:pt x="13" y="2599"/>
                </a:lnTo>
                <a:lnTo>
                  <a:pt x="9" y="2593"/>
                </a:lnTo>
                <a:lnTo>
                  <a:pt x="6" y="2585"/>
                </a:lnTo>
                <a:lnTo>
                  <a:pt x="3" y="2578"/>
                </a:lnTo>
                <a:lnTo>
                  <a:pt x="2" y="2571"/>
                </a:lnTo>
                <a:lnTo>
                  <a:pt x="1" y="2564"/>
                </a:lnTo>
                <a:lnTo>
                  <a:pt x="0" y="2555"/>
                </a:lnTo>
                <a:lnTo>
                  <a:pt x="1" y="2548"/>
                </a:lnTo>
                <a:lnTo>
                  <a:pt x="2" y="2540"/>
                </a:lnTo>
                <a:lnTo>
                  <a:pt x="3" y="2532"/>
                </a:lnTo>
                <a:lnTo>
                  <a:pt x="6" y="2525"/>
                </a:lnTo>
                <a:lnTo>
                  <a:pt x="9" y="2519"/>
                </a:lnTo>
                <a:lnTo>
                  <a:pt x="13" y="2513"/>
                </a:lnTo>
                <a:lnTo>
                  <a:pt x="18" y="2507"/>
                </a:lnTo>
                <a:lnTo>
                  <a:pt x="22" y="2501"/>
                </a:lnTo>
                <a:lnTo>
                  <a:pt x="28" y="2496"/>
                </a:lnTo>
                <a:lnTo>
                  <a:pt x="34" y="2491"/>
                </a:lnTo>
                <a:lnTo>
                  <a:pt x="40" y="2488"/>
                </a:lnTo>
                <a:lnTo>
                  <a:pt x="47" y="2484"/>
                </a:lnTo>
                <a:lnTo>
                  <a:pt x="54" y="2482"/>
                </a:lnTo>
                <a:lnTo>
                  <a:pt x="61" y="2481"/>
                </a:lnTo>
                <a:lnTo>
                  <a:pt x="69" y="2479"/>
                </a:lnTo>
                <a:lnTo>
                  <a:pt x="77" y="2478"/>
                </a:lnTo>
                <a:lnTo>
                  <a:pt x="86" y="2479"/>
                </a:lnTo>
                <a:lnTo>
                  <a:pt x="95" y="2481"/>
                </a:lnTo>
                <a:lnTo>
                  <a:pt x="245" y="2178"/>
                </a:lnTo>
                <a:lnTo>
                  <a:pt x="245" y="0"/>
                </a:lnTo>
                <a:lnTo>
                  <a:pt x="281" y="0"/>
                </a:lnTo>
                <a:close/>
              </a:path>
            </a:pathLst>
          </a:custGeom>
          <a:solidFill>
            <a:srgbClr val="595959"/>
          </a:solidFill>
          <a:ln w="9525">
            <a:noFill/>
            <a:round/>
            <a:headEnd/>
            <a:tailEnd/>
          </a:ln>
        </p:spPr>
        <p:txBody>
          <a:bodyPr vert="horz" wrap="square" lIns="69376" tIns="34688" rIns="69376" bIns="34688" numCol="1" anchor="t" anchorCtr="0" compatLnSpc="1">
            <a:prstTxWarp prst="textNoShape">
              <a:avLst/>
            </a:prstTxWarp>
          </a:bodyPr>
          <a:lstStyle/>
          <a:p>
            <a:endParaRPr lang="en-US" sz="1333">
              <a:solidFill>
                <a:schemeClr val="tx1">
                  <a:lumMod val="65000"/>
                  <a:lumOff val="35000"/>
                </a:schemeClr>
              </a:solidFill>
              <a:latin typeface="Trebuchet MS" panose="020B0603020202020204" pitchFamily="34" charset="0"/>
            </a:endParaRPr>
          </a:p>
        </p:txBody>
      </p:sp>
      <p:sp>
        <p:nvSpPr>
          <p:cNvPr id="17" name="Isosceles Triangle 16">
            <a:extLst>
              <a:ext uri="{FF2B5EF4-FFF2-40B4-BE49-F238E27FC236}">
                <a16:creationId xmlns:a16="http://schemas.microsoft.com/office/drawing/2014/main" id="{667A55DC-7D97-45EF-9111-3858FC4107C9}"/>
              </a:ext>
            </a:extLst>
          </p:cNvPr>
          <p:cNvSpPr/>
          <p:nvPr/>
        </p:nvSpPr>
        <p:spPr>
          <a:xfrm rot="5400000">
            <a:off x="2003851" y="2160495"/>
            <a:ext cx="292222" cy="229013"/>
          </a:xfrm>
          <a:prstGeom prst="triangle">
            <a:avLst/>
          </a:prstGeom>
          <a:solidFill>
            <a:srgbClr val="DDD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Isosceles Triangle 76">
            <a:extLst>
              <a:ext uri="{FF2B5EF4-FFF2-40B4-BE49-F238E27FC236}">
                <a16:creationId xmlns:a16="http://schemas.microsoft.com/office/drawing/2014/main" id="{BB2D6086-0CCD-4402-87DF-A090B2D43773}"/>
              </a:ext>
            </a:extLst>
          </p:cNvPr>
          <p:cNvSpPr/>
          <p:nvPr/>
        </p:nvSpPr>
        <p:spPr>
          <a:xfrm rot="5400000">
            <a:off x="3618690" y="2160495"/>
            <a:ext cx="292222" cy="229013"/>
          </a:xfrm>
          <a:prstGeom prst="triangle">
            <a:avLst/>
          </a:prstGeom>
          <a:solidFill>
            <a:srgbClr val="DDD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Isosceles Triangle 77">
            <a:extLst>
              <a:ext uri="{FF2B5EF4-FFF2-40B4-BE49-F238E27FC236}">
                <a16:creationId xmlns:a16="http://schemas.microsoft.com/office/drawing/2014/main" id="{585DA287-0898-49AD-8765-BA66F776AD8C}"/>
              </a:ext>
            </a:extLst>
          </p:cNvPr>
          <p:cNvSpPr/>
          <p:nvPr/>
        </p:nvSpPr>
        <p:spPr>
          <a:xfrm rot="5400000">
            <a:off x="5233529" y="2160495"/>
            <a:ext cx="292222" cy="229013"/>
          </a:xfrm>
          <a:prstGeom prst="triangle">
            <a:avLst/>
          </a:prstGeom>
          <a:solidFill>
            <a:srgbClr val="DDD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Isosceles Triangle 78">
            <a:extLst>
              <a:ext uri="{FF2B5EF4-FFF2-40B4-BE49-F238E27FC236}">
                <a16:creationId xmlns:a16="http://schemas.microsoft.com/office/drawing/2014/main" id="{46B49DC2-8BE7-4F3E-A0FE-EF7E88832172}"/>
              </a:ext>
            </a:extLst>
          </p:cNvPr>
          <p:cNvSpPr/>
          <p:nvPr/>
        </p:nvSpPr>
        <p:spPr>
          <a:xfrm rot="5400000">
            <a:off x="6848367" y="2160495"/>
            <a:ext cx="292222" cy="229013"/>
          </a:xfrm>
          <a:prstGeom prst="triangle">
            <a:avLst/>
          </a:prstGeom>
          <a:solidFill>
            <a:srgbClr val="DDD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580827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262465" y="821094"/>
            <a:ext cx="3729135" cy="394673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5F8C0D8A-15A7-4894-8B29-393CD56945E8}"/>
              </a:ext>
            </a:extLst>
          </p:cNvPr>
          <p:cNvSpPr>
            <a:spLocks noGrp="1"/>
          </p:cNvSpPr>
          <p:nvPr>
            <p:ph type="title"/>
          </p:nvPr>
        </p:nvSpPr>
        <p:spPr>
          <a:xfrm>
            <a:off x="255729" y="176516"/>
            <a:ext cx="7538400" cy="369332"/>
          </a:xfrm>
        </p:spPr>
        <p:txBody>
          <a:bodyPr/>
          <a:lstStyle/>
          <a:p>
            <a:r>
              <a:rPr lang="en-US" dirty="0"/>
              <a:t>HELPDESK MANAGEMENT</a:t>
            </a:r>
          </a:p>
        </p:txBody>
      </p:sp>
      <p:pic>
        <p:nvPicPr>
          <p:cNvPr id="5" name="Picture 4" descr="A screenshot of a computer screen&#10;&#10;Description generated with high confidence">
            <a:extLst>
              <a:ext uri="{FF2B5EF4-FFF2-40B4-BE49-F238E27FC236}">
                <a16:creationId xmlns:a16="http://schemas.microsoft.com/office/drawing/2014/main" id="{6ACE9B8B-3EBC-494C-AA03-4211A6A887C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55729" y="821094"/>
            <a:ext cx="4825353" cy="3769455"/>
          </a:xfrm>
          <a:prstGeom prst="rect">
            <a:avLst/>
          </a:prstGeom>
        </p:spPr>
      </p:pic>
      <p:sp>
        <p:nvSpPr>
          <p:cNvPr id="6" name="Content Placeholder 2">
            <a:extLst>
              <a:ext uri="{FF2B5EF4-FFF2-40B4-BE49-F238E27FC236}">
                <a16:creationId xmlns:a16="http://schemas.microsoft.com/office/drawing/2014/main" id="{A346944C-81CA-4460-BF47-EA1545C3F1A8}"/>
              </a:ext>
            </a:extLst>
          </p:cNvPr>
          <p:cNvSpPr>
            <a:spLocks noGrp="1"/>
          </p:cNvSpPr>
          <p:nvPr>
            <p:ph idx="1"/>
          </p:nvPr>
        </p:nvSpPr>
        <p:spPr>
          <a:xfrm>
            <a:off x="5329004" y="1134040"/>
            <a:ext cx="3662596" cy="3059002"/>
          </a:xfrm>
        </p:spPr>
        <p:txBody>
          <a:bodyPr>
            <a:normAutofit lnSpcReduction="10000"/>
          </a:bodyPr>
          <a:lstStyle/>
          <a:p>
            <a:pPr marL="0" indent="0" algn="just">
              <a:buNone/>
            </a:pPr>
            <a:r>
              <a:rPr lang="en-US" sz="1000" b="1" i="0" dirty="0">
                <a:solidFill>
                  <a:srgbClr val="000000"/>
                </a:solidFill>
                <a:latin typeface="Segoe UI" panose="020B0502040204020203" pitchFamily="34" charset="0"/>
                <a:ea typeface="Arial"/>
                <a:cs typeface="Segoe UI" panose="020B0502040204020203" pitchFamily="34" charset="0"/>
              </a:rPr>
              <a:t>Helpdesk Responsibilities:</a:t>
            </a:r>
          </a:p>
          <a:p>
            <a:pPr marL="0" indent="0" algn="just">
              <a:buNone/>
            </a:pPr>
            <a:endParaRPr lang="en-US" sz="1000" b="1" i="0" dirty="0">
              <a:solidFill>
                <a:srgbClr val="000000"/>
              </a:solidFill>
              <a:latin typeface="Segoe UI" panose="020B0502040204020203" pitchFamily="34" charset="0"/>
              <a:ea typeface="Arial"/>
              <a:cs typeface="Segoe UI" panose="020B0502040204020203" pitchFamily="34" charset="0"/>
            </a:endParaRPr>
          </a:p>
          <a:p>
            <a:pPr algn="just"/>
            <a:r>
              <a:rPr lang="en-US" sz="1000" dirty="0">
                <a:solidFill>
                  <a:srgbClr val="000000"/>
                </a:solidFill>
                <a:latin typeface="Segoe UI" panose="020B0502040204020203" pitchFamily="34" charset="0"/>
                <a:ea typeface="Arial"/>
                <a:cs typeface="Segoe UI" panose="020B0502040204020203" pitchFamily="34" charset="0"/>
              </a:rPr>
              <a:t>Sify HelpDesk operates 24 x 7 x 365 for the Enterprises</a:t>
            </a:r>
          </a:p>
          <a:p>
            <a:pPr algn="just"/>
            <a:r>
              <a:rPr lang="en-US" sz="1000" dirty="0">
                <a:solidFill>
                  <a:srgbClr val="000000"/>
                </a:solidFill>
                <a:latin typeface="Segoe UI" panose="020B0502040204020203" pitchFamily="34" charset="0"/>
                <a:cs typeface="Segoe UI" panose="020B0502040204020203" pitchFamily="34" charset="0"/>
              </a:rPr>
              <a:t>Will be an interface between the technical support teams within the NOC and all the other external agencies</a:t>
            </a:r>
          </a:p>
          <a:p>
            <a:pPr algn="just"/>
            <a:r>
              <a:rPr lang="en-US" sz="1000" dirty="0">
                <a:solidFill>
                  <a:srgbClr val="000000"/>
                </a:solidFill>
                <a:latin typeface="Segoe UI" panose="020B0502040204020203" pitchFamily="34" charset="0"/>
                <a:cs typeface="Segoe UI" panose="020B0502040204020203" pitchFamily="34" charset="0"/>
              </a:rPr>
              <a:t>Will provide a streamlined communication channel between the Sify NOC-field teams and others.</a:t>
            </a:r>
          </a:p>
          <a:p>
            <a:pPr algn="just"/>
            <a:r>
              <a:rPr lang="en-US" sz="1000" dirty="0">
                <a:solidFill>
                  <a:srgbClr val="000000"/>
                </a:solidFill>
                <a:latin typeface="Segoe UI" panose="020B0502040204020203" pitchFamily="34" charset="0"/>
                <a:cs typeface="Segoe UI" panose="020B0502040204020203" pitchFamily="34" charset="0"/>
              </a:rPr>
              <a:t>Reactive support for all incidents that are not pro-actively monitored and handled by the NOC teams</a:t>
            </a:r>
          </a:p>
          <a:p>
            <a:pPr algn="just"/>
            <a:r>
              <a:rPr lang="en-US" sz="1000" dirty="0">
                <a:solidFill>
                  <a:srgbClr val="000000"/>
                </a:solidFill>
                <a:latin typeface="Segoe UI" panose="020B0502040204020203" pitchFamily="34" charset="0"/>
                <a:cs typeface="Segoe UI" panose="020B0502040204020203" pitchFamily="34" charset="0"/>
              </a:rPr>
              <a:t>Handle queries / questions related to the network and other activities such as changes, incidents, problems etc.…</a:t>
            </a:r>
          </a:p>
          <a:p>
            <a:pPr algn="just"/>
            <a:r>
              <a:rPr lang="en-US" sz="1000" dirty="0">
                <a:solidFill>
                  <a:srgbClr val="000000"/>
                </a:solidFill>
                <a:latin typeface="Segoe UI" panose="020B0502040204020203" pitchFamily="34" charset="0"/>
                <a:cs typeface="Segoe UI" panose="020B0502040204020203" pitchFamily="34" charset="0"/>
              </a:rPr>
              <a:t>Register trouble tickets based on e-mails and phone calls received and provide reference IDs</a:t>
            </a:r>
          </a:p>
          <a:p>
            <a:pPr algn="just"/>
            <a:r>
              <a:rPr lang="en-US" sz="1000" dirty="0">
                <a:solidFill>
                  <a:srgbClr val="000000"/>
                </a:solidFill>
                <a:latin typeface="Segoe UI" panose="020B0502040204020203" pitchFamily="34" charset="0"/>
                <a:cs typeface="Segoe UI" panose="020B0502040204020203" pitchFamily="34" charset="0"/>
              </a:rPr>
              <a:t>Provide status information on service outages, restoration actions, and security incidents</a:t>
            </a:r>
          </a:p>
          <a:p>
            <a:pPr algn="just"/>
            <a:r>
              <a:rPr lang="en-US" sz="1000" dirty="0">
                <a:solidFill>
                  <a:srgbClr val="000000"/>
                </a:solidFill>
                <a:latin typeface="Segoe UI" panose="020B0502040204020203" pitchFamily="34" charset="0"/>
                <a:cs typeface="Segoe UI" panose="020B0502040204020203" pitchFamily="34" charset="0"/>
              </a:rPr>
              <a:t>Members will be provided an dedicated 1800 series Toll Free number with redundant PRI lines for any network related Incident or Problems</a:t>
            </a:r>
          </a:p>
          <a:p>
            <a:pPr algn="just"/>
            <a:endParaRPr lang="en-US" sz="1000" dirty="0"/>
          </a:p>
        </p:txBody>
      </p:sp>
    </p:spTree>
    <p:extLst>
      <p:ext uri="{BB962C8B-B14F-4D97-AF65-F5344CB8AC3E}">
        <p14:creationId xmlns:p14="http://schemas.microsoft.com/office/powerpoint/2010/main" val="1141912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82673" y="763903"/>
            <a:ext cx="4214327" cy="425618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5F8C0D8A-15A7-4894-8B29-393CD56945E8}"/>
              </a:ext>
            </a:extLst>
          </p:cNvPr>
          <p:cNvSpPr>
            <a:spLocks noGrp="1"/>
          </p:cNvSpPr>
          <p:nvPr>
            <p:ph type="title"/>
          </p:nvPr>
        </p:nvSpPr>
        <p:spPr>
          <a:xfrm>
            <a:off x="152400" y="170416"/>
            <a:ext cx="7538400" cy="369332"/>
          </a:xfrm>
        </p:spPr>
        <p:txBody>
          <a:bodyPr/>
          <a:lstStyle/>
          <a:p>
            <a:r>
              <a:rPr lang="en-US" dirty="0"/>
              <a:t>INCIDENT MANAGEMENT</a:t>
            </a:r>
          </a:p>
        </p:txBody>
      </p:sp>
      <p:sp>
        <p:nvSpPr>
          <p:cNvPr id="6" name="Content Placeholder 2">
            <a:extLst>
              <a:ext uri="{FF2B5EF4-FFF2-40B4-BE49-F238E27FC236}">
                <a16:creationId xmlns:a16="http://schemas.microsoft.com/office/drawing/2014/main" id="{A346944C-81CA-4460-BF47-EA1545C3F1A8}"/>
              </a:ext>
            </a:extLst>
          </p:cNvPr>
          <p:cNvSpPr>
            <a:spLocks noGrp="1"/>
          </p:cNvSpPr>
          <p:nvPr>
            <p:ph idx="1"/>
          </p:nvPr>
        </p:nvSpPr>
        <p:spPr>
          <a:xfrm>
            <a:off x="4833256" y="1033429"/>
            <a:ext cx="4113163" cy="3842641"/>
          </a:xfrm>
        </p:spPr>
        <p:txBody>
          <a:bodyPr>
            <a:normAutofit lnSpcReduction="10000"/>
          </a:bodyPr>
          <a:lstStyle/>
          <a:p>
            <a:pPr marL="0" lvl="1" indent="0" algn="just">
              <a:spcBef>
                <a:spcPts val="750"/>
              </a:spcBef>
              <a:buNone/>
            </a:pPr>
            <a:r>
              <a:rPr lang="en-US" sz="1000" b="1" dirty="0">
                <a:solidFill>
                  <a:srgbClr val="000000"/>
                </a:solidFill>
                <a:latin typeface="Segoe UI" panose="020B0502040204020203" pitchFamily="34" charset="0"/>
                <a:cs typeface="Segoe UI" panose="020B0502040204020203" pitchFamily="34" charset="0"/>
              </a:rPr>
              <a:t>Incident Management Responsibilities:</a:t>
            </a:r>
          </a:p>
          <a:p>
            <a:pPr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The Help Desk team will be responsible for handling incoming complaints from the Bank and register a trouble ticket</a:t>
            </a:r>
          </a:p>
          <a:p>
            <a:pPr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Helpdesk team will work towards first call resolution considering the nature and complexity of issues that are reported.</a:t>
            </a:r>
          </a:p>
          <a:p>
            <a:pPr algn="just">
              <a:spcBef>
                <a:spcPts val="600"/>
              </a:spcBef>
            </a:pPr>
            <a:r>
              <a:rPr lang="en-US" sz="1000" dirty="0">
                <a:solidFill>
                  <a:srgbClr val="000000"/>
                </a:solidFill>
                <a:latin typeface="Segoe UI" panose="020B0502040204020203" pitchFamily="34" charset="0"/>
                <a:cs typeface="Segoe UI" panose="020B0502040204020203" pitchFamily="34" charset="0"/>
              </a:rPr>
              <a:t>Helpdesk team coordinates with L2/L3 &amp; field teams for incident updates and for resolution.</a:t>
            </a:r>
          </a:p>
          <a:p>
            <a:pPr algn="just">
              <a:spcBef>
                <a:spcPts val="600"/>
              </a:spcBef>
            </a:pPr>
            <a:r>
              <a:rPr lang="en-US" sz="1000" dirty="0">
                <a:solidFill>
                  <a:srgbClr val="000000"/>
                </a:solidFill>
                <a:latin typeface="Segoe UI" panose="020B0502040204020203" pitchFamily="34" charset="0"/>
                <a:cs typeface="Segoe UI" panose="020B0502040204020203" pitchFamily="34" charset="0"/>
              </a:rPr>
              <a:t>L2 support analyze the incident and do the root cause analysis.</a:t>
            </a:r>
          </a:p>
          <a:p>
            <a:pPr algn="just">
              <a:spcBef>
                <a:spcPts val="600"/>
              </a:spcBef>
            </a:pPr>
            <a:r>
              <a:rPr lang="en-US" sz="1000" dirty="0">
                <a:solidFill>
                  <a:srgbClr val="000000"/>
                </a:solidFill>
                <a:latin typeface="Segoe UI" panose="020B0502040204020203" pitchFamily="34" charset="0"/>
                <a:cs typeface="Segoe UI" panose="020B0502040204020203" pitchFamily="34" charset="0"/>
              </a:rPr>
              <a:t>Each incident will get raised based on the severity of the issue.</a:t>
            </a:r>
          </a:p>
          <a:p>
            <a:pPr algn="just">
              <a:spcBef>
                <a:spcPts val="600"/>
              </a:spcBef>
            </a:pPr>
            <a:r>
              <a:rPr lang="en-US" sz="1000" dirty="0">
                <a:solidFill>
                  <a:srgbClr val="000000"/>
                </a:solidFill>
                <a:latin typeface="Segoe UI" panose="020B0502040204020203" pitchFamily="34" charset="0"/>
                <a:cs typeface="Segoe UI" panose="020B0502040204020203" pitchFamily="34" charset="0"/>
              </a:rPr>
              <a:t>Following are the high level severity definitions for the </a:t>
            </a:r>
            <a:r>
              <a:rPr lang="en-US" sz="1000">
                <a:solidFill>
                  <a:srgbClr val="000000"/>
                </a:solidFill>
                <a:latin typeface="Segoe UI" panose="020B0502040204020203" pitchFamily="34" charset="0"/>
                <a:cs typeface="Segoe UI" panose="020B0502040204020203" pitchFamily="34" charset="0"/>
              </a:rPr>
              <a:t>enterprise customer.</a:t>
            </a:r>
            <a:endParaRPr lang="en-US" sz="1000" dirty="0">
              <a:solidFill>
                <a:srgbClr val="000000"/>
              </a:solidFill>
              <a:latin typeface="Segoe UI" panose="020B0502040204020203" pitchFamily="34" charset="0"/>
              <a:cs typeface="Segoe UI" panose="020B0502040204020203" pitchFamily="34" charset="0"/>
            </a:endParaRPr>
          </a:p>
          <a:p>
            <a:pPr algn="just">
              <a:spcBef>
                <a:spcPts val="600"/>
              </a:spcBef>
            </a:pPr>
            <a:r>
              <a:rPr lang="en-US" sz="1000" dirty="0">
                <a:solidFill>
                  <a:srgbClr val="000000"/>
                </a:solidFill>
                <a:latin typeface="Segoe UI" panose="020B0502040204020203" pitchFamily="34" charset="0"/>
                <a:cs typeface="Segoe UI" panose="020B0502040204020203" pitchFamily="34" charset="0"/>
              </a:rPr>
              <a:t>Severity 1 - Critical</a:t>
            </a:r>
          </a:p>
          <a:p>
            <a:pPr marL="401638" lvl="2" algn="just">
              <a:spcBef>
                <a:spcPts val="600"/>
              </a:spcBef>
              <a:buFont typeface="Wingdings" panose="05000000000000000000" pitchFamily="2" charset="2"/>
              <a:buChar char="§"/>
            </a:pPr>
            <a:r>
              <a:rPr lang="en-US" sz="1000" dirty="0">
                <a:solidFill>
                  <a:srgbClr val="000000"/>
                </a:solidFill>
                <a:latin typeface="Segoe UI" panose="020B0502040204020203" pitchFamily="34" charset="0"/>
                <a:cs typeface="Segoe UI" panose="020B0502040204020203" pitchFamily="34" charset="0"/>
              </a:rPr>
              <a:t>Power issue at the site</a:t>
            </a:r>
          </a:p>
          <a:p>
            <a:pPr marL="401638" lvl="2" algn="just">
              <a:spcBef>
                <a:spcPts val="600"/>
              </a:spcBef>
              <a:buFont typeface="Wingdings" panose="05000000000000000000" pitchFamily="2" charset="2"/>
              <a:buChar char="§"/>
            </a:pPr>
            <a:r>
              <a:rPr lang="en-US" sz="1000" dirty="0">
                <a:solidFill>
                  <a:srgbClr val="000000"/>
                </a:solidFill>
                <a:latin typeface="Segoe UI" panose="020B0502040204020203" pitchFamily="34" charset="0"/>
                <a:cs typeface="Segoe UI" panose="020B0502040204020203" pitchFamily="34" charset="0"/>
              </a:rPr>
              <a:t>Device failure</a:t>
            </a:r>
          </a:p>
          <a:p>
            <a:pPr marL="401638" lvl="2" algn="just">
              <a:spcBef>
                <a:spcPts val="600"/>
              </a:spcBef>
              <a:buFont typeface="Wingdings" panose="05000000000000000000" pitchFamily="2" charset="2"/>
              <a:buChar char="§"/>
            </a:pPr>
            <a:r>
              <a:rPr lang="en-US" sz="1000" dirty="0">
                <a:solidFill>
                  <a:srgbClr val="000000"/>
                </a:solidFill>
                <a:latin typeface="Segoe UI" panose="020B0502040204020203" pitchFamily="34" charset="0"/>
                <a:cs typeface="Segoe UI" panose="020B0502040204020203" pitchFamily="34" charset="0"/>
              </a:rPr>
              <a:t>Link Down etc.…</a:t>
            </a:r>
          </a:p>
          <a:p>
            <a:pPr algn="just">
              <a:spcBef>
                <a:spcPts val="600"/>
              </a:spcBef>
            </a:pPr>
            <a:r>
              <a:rPr lang="en-US" sz="1000" dirty="0">
                <a:solidFill>
                  <a:srgbClr val="000000"/>
                </a:solidFill>
                <a:latin typeface="Segoe UI" panose="020B0502040204020203" pitchFamily="34" charset="0"/>
                <a:cs typeface="Segoe UI" panose="020B0502040204020203" pitchFamily="34" charset="0"/>
              </a:rPr>
              <a:t>Severity 2 - Major</a:t>
            </a:r>
          </a:p>
          <a:p>
            <a:pPr marL="401638" lvl="2" algn="just">
              <a:spcBef>
                <a:spcPts val="600"/>
              </a:spcBef>
              <a:buFont typeface="Arial" panose="020B0604020202020204" pitchFamily="34" charset="0"/>
              <a:buChar char="o"/>
            </a:pPr>
            <a:r>
              <a:rPr lang="en-US" sz="1000" dirty="0">
                <a:solidFill>
                  <a:srgbClr val="000000"/>
                </a:solidFill>
                <a:latin typeface="Segoe UI" panose="020B0502040204020203" pitchFamily="34" charset="0"/>
                <a:cs typeface="Segoe UI" panose="020B0502040204020203" pitchFamily="34" charset="0"/>
              </a:rPr>
              <a:t>Line Upgrade</a:t>
            </a:r>
          </a:p>
          <a:p>
            <a:pPr marL="401638" lvl="2" algn="just">
              <a:spcBef>
                <a:spcPts val="600"/>
              </a:spcBef>
              <a:buFont typeface="Arial" panose="020B0604020202020204" pitchFamily="34" charset="0"/>
              <a:buChar char="o"/>
            </a:pPr>
            <a:r>
              <a:rPr lang="en-US" sz="1000" dirty="0">
                <a:solidFill>
                  <a:srgbClr val="000000"/>
                </a:solidFill>
                <a:latin typeface="Segoe UI" panose="020B0502040204020203" pitchFamily="34" charset="0"/>
                <a:cs typeface="Segoe UI" panose="020B0502040204020203" pitchFamily="34" charset="0"/>
              </a:rPr>
              <a:t>New Line</a:t>
            </a:r>
          </a:p>
          <a:p>
            <a:pPr marL="401638" lvl="2" algn="just">
              <a:spcBef>
                <a:spcPts val="600"/>
              </a:spcBef>
              <a:buFont typeface="Arial" panose="020B0604020202020204" pitchFamily="34" charset="0"/>
              <a:buChar char="o"/>
            </a:pPr>
            <a:r>
              <a:rPr lang="en-US" sz="1000" dirty="0">
                <a:solidFill>
                  <a:srgbClr val="000000"/>
                </a:solidFill>
                <a:latin typeface="Segoe UI" panose="020B0502040204020203" pitchFamily="34" charset="0"/>
                <a:cs typeface="Segoe UI" panose="020B0502040204020203" pitchFamily="34" charset="0"/>
              </a:rPr>
              <a:t>Performance Issue etc.…</a:t>
            </a:r>
          </a:p>
          <a:p>
            <a:pPr algn="just">
              <a:spcBef>
                <a:spcPts val="600"/>
              </a:spcBef>
            </a:pPr>
            <a:r>
              <a:rPr lang="en-US" sz="1000" dirty="0">
                <a:solidFill>
                  <a:srgbClr val="000000"/>
                </a:solidFill>
                <a:latin typeface="Segoe UI" panose="020B0502040204020203" pitchFamily="34" charset="0"/>
                <a:cs typeface="Segoe UI" panose="020B0502040204020203" pitchFamily="34" charset="0"/>
              </a:rPr>
              <a:t>Helpdesk raises Incident ticket with proper problem code with severity in Oracle CRM tool</a:t>
            </a:r>
          </a:p>
          <a:p>
            <a:pPr lvl="2" algn="just">
              <a:buFont typeface="Arial" panose="020B0604020202020204" pitchFamily="34" charset="0"/>
              <a:buChar char="o"/>
            </a:pPr>
            <a:endParaRPr lang="en-US" sz="1000" dirty="0">
              <a:solidFill>
                <a:srgbClr val="000000"/>
              </a:solidFill>
              <a:latin typeface="Arial"/>
              <a:cs typeface="Arial"/>
            </a:endParaRPr>
          </a:p>
          <a:p>
            <a:pPr algn="just"/>
            <a:endParaRPr lang="en-US" sz="1000" dirty="0"/>
          </a:p>
        </p:txBody>
      </p:sp>
      <p:pic>
        <p:nvPicPr>
          <p:cNvPr id="8" name="Picture 7">
            <a:extLst>
              <a:ext uri="{FF2B5EF4-FFF2-40B4-BE49-F238E27FC236}">
                <a16:creationId xmlns:a16="http://schemas.microsoft.com/office/drawing/2014/main" id="{523B3184-4B45-40B7-9F4B-DE248DD065F2}"/>
              </a:ext>
            </a:extLst>
          </p:cNvPr>
          <p:cNvPicPr>
            <a:picLocks noChangeAspect="1"/>
          </p:cNvPicPr>
          <p:nvPr/>
        </p:nvPicPr>
        <p:blipFill>
          <a:blip r:embed="rId2"/>
          <a:stretch>
            <a:fillRect/>
          </a:stretch>
        </p:blipFill>
        <p:spPr>
          <a:xfrm>
            <a:off x="100508" y="903760"/>
            <a:ext cx="4615512" cy="3820364"/>
          </a:xfrm>
          <a:prstGeom prst="rect">
            <a:avLst/>
          </a:prstGeom>
        </p:spPr>
      </p:pic>
    </p:spTree>
    <p:extLst>
      <p:ext uri="{BB962C8B-B14F-4D97-AF65-F5344CB8AC3E}">
        <p14:creationId xmlns:p14="http://schemas.microsoft.com/office/powerpoint/2010/main" val="1252422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77273" y="827773"/>
            <a:ext cx="4214327" cy="412030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5F8C0D8A-15A7-4894-8B29-393CD56945E8}"/>
              </a:ext>
            </a:extLst>
          </p:cNvPr>
          <p:cNvSpPr>
            <a:spLocks noGrp="1"/>
          </p:cNvSpPr>
          <p:nvPr>
            <p:ph type="title"/>
          </p:nvPr>
        </p:nvSpPr>
        <p:spPr>
          <a:xfrm>
            <a:off x="251400" y="214757"/>
            <a:ext cx="7538400" cy="369332"/>
          </a:xfrm>
        </p:spPr>
        <p:txBody>
          <a:bodyPr/>
          <a:lstStyle/>
          <a:p>
            <a:r>
              <a:rPr lang="en-US" dirty="0"/>
              <a:t>PROACTIVE MONITORING</a:t>
            </a:r>
          </a:p>
        </p:txBody>
      </p:sp>
      <p:sp>
        <p:nvSpPr>
          <p:cNvPr id="6" name="Content Placeholder 2">
            <a:extLst>
              <a:ext uri="{FF2B5EF4-FFF2-40B4-BE49-F238E27FC236}">
                <a16:creationId xmlns:a16="http://schemas.microsoft.com/office/drawing/2014/main" id="{A346944C-81CA-4460-BF47-EA1545C3F1A8}"/>
              </a:ext>
            </a:extLst>
          </p:cNvPr>
          <p:cNvSpPr>
            <a:spLocks noGrp="1"/>
          </p:cNvSpPr>
          <p:nvPr>
            <p:ph idx="1"/>
          </p:nvPr>
        </p:nvSpPr>
        <p:spPr>
          <a:xfrm>
            <a:off x="4985873" y="977064"/>
            <a:ext cx="3840886" cy="2987369"/>
          </a:xfrm>
        </p:spPr>
        <p:txBody>
          <a:bodyPr/>
          <a:lstStyle/>
          <a:p>
            <a:pPr marL="0" lvl="1" indent="0" algn="just">
              <a:spcBef>
                <a:spcPts val="750"/>
              </a:spcBef>
              <a:buNone/>
            </a:pPr>
            <a:r>
              <a:rPr lang="en-US" sz="1000" b="1" dirty="0">
                <a:solidFill>
                  <a:srgbClr val="000000"/>
                </a:solidFill>
                <a:latin typeface="Segoe UI" panose="020B0502040204020203" pitchFamily="34" charset="0"/>
                <a:cs typeface="Segoe UI" panose="020B0502040204020203" pitchFamily="34" charset="0"/>
              </a:rPr>
              <a:t>Proactive Monitoring Responsibilities:</a:t>
            </a:r>
          </a:p>
          <a:p>
            <a:pPr marL="342900" lvl="1" indent="0" algn="just">
              <a:buNone/>
            </a:pPr>
            <a:endParaRPr lang="en-US" sz="1000" dirty="0">
              <a:solidFill>
                <a:srgbClr val="000000"/>
              </a:solidFill>
              <a:latin typeface="Segoe UI" panose="020B0502040204020203" pitchFamily="34" charset="0"/>
              <a:ea typeface="Arial"/>
              <a:cs typeface="Segoe UI" panose="020B0502040204020203" pitchFamily="34" charset="0"/>
            </a:endParaRP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Monitoring team  monitors the network through Sify NMS tool.</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Monitoring the availability of the Network</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Monitor the alarms being generated on the “Alarms” Tab</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Verify the validity of each of the alarm by doing a manual check, Ping to the destination or log into the device to verify the authenticity of the alarm</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If it is a false alarm, clear the alarm.</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If the alarm is valid and an issue is observed, raise a trouble ticket on the oracle CRM ticketing tool and follow the incident management process</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Right click on the alarm and “Acknowledge” and “Assign” the alarm for an engineer to work on</a:t>
            </a:r>
          </a:p>
          <a:p>
            <a:pPr marL="171450" lvl="2" algn="just">
              <a:spcBef>
                <a:spcPts val="600"/>
              </a:spcBef>
            </a:pPr>
            <a:endParaRPr lang="en-US" sz="1000" dirty="0">
              <a:solidFill>
                <a:srgbClr val="000000"/>
              </a:solidFill>
              <a:latin typeface="Arial"/>
              <a:ea typeface="Arial"/>
              <a:cs typeface="Arial"/>
            </a:endParaRPr>
          </a:p>
          <a:p>
            <a:pPr algn="just">
              <a:spcBef>
                <a:spcPts val="600"/>
              </a:spcBef>
            </a:pPr>
            <a:endParaRPr lang="en-US" sz="1000" dirty="0">
              <a:solidFill>
                <a:srgbClr val="000000"/>
              </a:solidFill>
              <a:latin typeface="Arial"/>
              <a:ea typeface="Arial"/>
              <a:cs typeface="Arial"/>
            </a:endParaRPr>
          </a:p>
        </p:txBody>
      </p:sp>
      <p:pic>
        <p:nvPicPr>
          <p:cNvPr id="3" name="Picture 2">
            <a:extLst>
              <a:ext uri="{FF2B5EF4-FFF2-40B4-BE49-F238E27FC236}">
                <a16:creationId xmlns:a16="http://schemas.microsoft.com/office/drawing/2014/main" id="{B796825C-62C6-4E41-9BCA-69EBE48A39E6}"/>
              </a:ext>
            </a:extLst>
          </p:cNvPr>
          <p:cNvPicPr>
            <a:picLocks noChangeAspect="1"/>
          </p:cNvPicPr>
          <p:nvPr/>
        </p:nvPicPr>
        <p:blipFill>
          <a:blip r:embed="rId2"/>
          <a:stretch>
            <a:fillRect/>
          </a:stretch>
        </p:blipFill>
        <p:spPr>
          <a:xfrm>
            <a:off x="666750" y="843400"/>
            <a:ext cx="3905250" cy="4181475"/>
          </a:xfrm>
          <a:prstGeom prst="rect">
            <a:avLst/>
          </a:prstGeom>
        </p:spPr>
      </p:pic>
    </p:spTree>
    <p:extLst>
      <p:ext uri="{BB962C8B-B14F-4D97-AF65-F5344CB8AC3E}">
        <p14:creationId xmlns:p14="http://schemas.microsoft.com/office/powerpoint/2010/main" val="1896196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77273" y="707705"/>
            <a:ext cx="4214327" cy="384564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5F8C0D8A-15A7-4894-8B29-393CD56945E8}"/>
              </a:ext>
            </a:extLst>
          </p:cNvPr>
          <p:cNvSpPr>
            <a:spLocks noGrp="1"/>
          </p:cNvSpPr>
          <p:nvPr>
            <p:ph type="title"/>
          </p:nvPr>
        </p:nvSpPr>
        <p:spPr>
          <a:xfrm>
            <a:off x="251400" y="219547"/>
            <a:ext cx="7538400" cy="369332"/>
          </a:xfrm>
        </p:spPr>
        <p:txBody>
          <a:bodyPr/>
          <a:lstStyle/>
          <a:p>
            <a:r>
              <a:rPr lang="en-US" dirty="0"/>
              <a:t>CONFIGURATION MANAGEMENT</a:t>
            </a:r>
          </a:p>
        </p:txBody>
      </p:sp>
      <p:sp>
        <p:nvSpPr>
          <p:cNvPr id="6" name="Content Placeholder 2">
            <a:extLst>
              <a:ext uri="{FF2B5EF4-FFF2-40B4-BE49-F238E27FC236}">
                <a16:creationId xmlns:a16="http://schemas.microsoft.com/office/drawing/2014/main" id="{A346944C-81CA-4460-BF47-EA1545C3F1A8}"/>
              </a:ext>
            </a:extLst>
          </p:cNvPr>
          <p:cNvSpPr>
            <a:spLocks noGrp="1"/>
          </p:cNvSpPr>
          <p:nvPr>
            <p:ph idx="1"/>
          </p:nvPr>
        </p:nvSpPr>
        <p:spPr>
          <a:xfrm>
            <a:off x="4880268" y="840678"/>
            <a:ext cx="3974484" cy="3675342"/>
          </a:xfrm>
        </p:spPr>
        <p:txBody>
          <a:bodyPr/>
          <a:lstStyle/>
          <a:p>
            <a:pPr marL="0" lvl="1" indent="0" algn="just">
              <a:spcBef>
                <a:spcPts val="750"/>
              </a:spcBef>
              <a:buNone/>
            </a:pPr>
            <a:r>
              <a:rPr lang="en-US" sz="1000" b="1" dirty="0">
                <a:solidFill>
                  <a:srgbClr val="000000"/>
                </a:solidFill>
                <a:latin typeface="Segoe UI" panose="020B0502040204020203" pitchFamily="34" charset="0"/>
                <a:cs typeface="Segoe UI" panose="020B0502040204020203" pitchFamily="34" charset="0"/>
              </a:rPr>
              <a:t>Configuration Management Responsibilities:</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NOC engineer ensures the Bank’s network device configuration periodically</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Automated Scheduling will be enabled to take configuration backups on daily basis.</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NOC engineer checks number of success / failure backups daily and troubleshoot the failed cases and reinitiate the backup.</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NOC engineer uses the device configuration to restore when there is a software crash, hardware replacement and hardware failure cases.</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NOC team uses configurations to resolve routing and VPN problems etc.…</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NOC team do the comparison and validation to ensure standardization of the Configuration and can be used to roll back the configuration after any change management.</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Rolling back changes to a previous configuration if results are unsatisfactory.</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Software versions control and management</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Sify keeps last 90 days Configuration backups for each device in central repository.</a:t>
            </a:r>
          </a:p>
          <a:p>
            <a:pPr marL="171450" lvl="2" algn="just">
              <a:spcBef>
                <a:spcPts val="600"/>
              </a:spcBef>
            </a:pPr>
            <a:endParaRPr lang="en-US" sz="1000" dirty="0">
              <a:solidFill>
                <a:srgbClr val="000000"/>
              </a:solidFill>
              <a:latin typeface="Arial"/>
              <a:ea typeface="Arial"/>
              <a:cs typeface="Arial"/>
            </a:endParaRPr>
          </a:p>
          <a:p>
            <a:pPr algn="just">
              <a:spcBef>
                <a:spcPts val="600"/>
              </a:spcBef>
            </a:pPr>
            <a:endParaRPr lang="en-US" sz="1000" dirty="0">
              <a:solidFill>
                <a:srgbClr val="000000"/>
              </a:solidFill>
              <a:latin typeface="Arial"/>
              <a:ea typeface="Arial"/>
              <a:cs typeface="Arial"/>
            </a:endParaRPr>
          </a:p>
        </p:txBody>
      </p:sp>
      <p:pic>
        <p:nvPicPr>
          <p:cNvPr id="7" name="Picture 6" descr="A screenshot of a cell phone&#10;&#10;Description generated with very high confidence">
            <a:extLst>
              <a:ext uri="{FF2B5EF4-FFF2-40B4-BE49-F238E27FC236}">
                <a16:creationId xmlns:a16="http://schemas.microsoft.com/office/drawing/2014/main" id="{4B7153C5-CB02-47ED-9ABA-FC955AAFDEC4}"/>
              </a:ext>
            </a:extLst>
          </p:cNvPr>
          <p:cNvPicPr/>
          <p:nvPr/>
        </p:nvPicPr>
        <p:blipFill>
          <a:blip r:embed="rId2">
            <a:extLst>
              <a:ext uri="{28A0092B-C50C-407E-A947-70E740481C1C}">
                <a14:useLocalDpi xmlns:a14="http://schemas.microsoft.com/office/drawing/2010/main" val="0"/>
              </a:ext>
            </a:extLst>
          </a:blip>
          <a:stretch>
            <a:fillRect/>
          </a:stretch>
        </p:blipFill>
        <p:spPr>
          <a:xfrm>
            <a:off x="63798" y="1007658"/>
            <a:ext cx="4471538" cy="3263504"/>
          </a:xfrm>
          <a:prstGeom prst="rect">
            <a:avLst/>
          </a:prstGeom>
        </p:spPr>
      </p:pic>
    </p:spTree>
    <p:extLst>
      <p:ext uri="{BB962C8B-B14F-4D97-AF65-F5344CB8AC3E}">
        <p14:creationId xmlns:p14="http://schemas.microsoft.com/office/powerpoint/2010/main" val="1094552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72607" y="712869"/>
            <a:ext cx="4214327" cy="425618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5F8C0D8A-15A7-4894-8B29-393CD56945E8}"/>
              </a:ext>
            </a:extLst>
          </p:cNvPr>
          <p:cNvSpPr>
            <a:spLocks noGrp="1"/>
          </p:cNvSpPr>
          <p:nvPr>
            <p:ph type="title"/>
          </p:nvPr>
        </p:nvSpPr>
        <p:spPr>
          <a:xfrm>
            <a:off x="251400" y="207739"/>
            <a:ext cx="7538400" cy="369332"/>
          </a:xfrm>
        </p:spPr>
        <p:txBody>
          <a:bodyPr/>
          <a:lstStyle/>
          <a:p>
            <a:r>
              <a:rPr lang="en-US" dirty="0"/>
              <a:t>CHANGE MANAGEMENT</a:t>
            </a:r>
          </a:p>
        </p:txBody>
      </p:sp>
      <p:sp>
        <p:nvSpPr>
          <p:cNvPr id="6" name="Content Placeholder 2">
            <a:extLst>
              <a:ext uri="{FF2B5EF4-FFF2-40B4-BE49-F238E27FC236}">
                <a16:creationId xmlns:a16="http://schemas.microsoft.com/office/drawing/2014/main" id="{A346944C-81CA-4460-BF47-EA1545C3F1A8}"/>
              </a:ext>
            </a:extLst>
          </p:cNvPr>
          <p:cNvSpPr>
            <a:spLocks noGrp="1"/>
          </p:cNvSpPr>
          <p:nvPr>
            <p:ph idx="1"/>
          </p:nvPr>
        </p:nvSpPr>
        <p:spPr>
          <a:xfrm>
            <a:off x="4877848" y="815522"/>
            <a:ext cx="4003844" cy="4050880"/>
          </a:xfrm>
        </p:spPr>
        <p:txBody>
          <a:bodyPr/>
          <a:lstStyle/>
          <a:p>
            <a:pPr marL="0" lvl="1" indent="0" algn="just">
              <a:spcBef>
                <a:spcPts val="750"/>
              </a:spcBef>
              <a:buNone/>
            </a:pPr>
            <a:r>
              <a:rPr lang="en-US" sz="950" b="1" dirty="0">
                <a:solidFill>
                  <a:srgbClr val="000000"/>
                </a:solidFill>
                <a:latin typeface="Segoe UI" panose="020B0502040204020203" pitchFamily="34" charset="0"/>
                <a:cs typeface="Segoe UI" panose="020B0502040204020203" pitchFamily="34" charset="0"/>
              </a:rPr>
              <a:t>Change Management Process &amp; Responsibilities :</a:t>
            </a:r>
            <a:endParaRPr lang="en-US" sz="950" dirty="0">
              <a:solidFill>
                <a:srgbClr val="000000"/>
              </a:solidFill>
              <a:latin typeface="Segoe UI" panose="020B0502040204020203" pitchFamily="34" charset="0"/>
              <a:ea typeface="Arial"/>
              <a:cs typeface="Segoe UI" panose="020B0502040204020203" pitchFamily="34" charset="0"/>
            </a:endParaRPr>
          </a:p>
          <a:p>
            <a:pPr marL="171450" lvl="1" algn="just">
              <a:spcBef>
                <a:spcPts val="600"/>
              </a:spcBef>
            </a:pPr>
            <a:r>
              <a:rPr lang="en-US" sz="950" dirty="0">
                <a:solidFill>
                  <a:srgbClr val="000000"/>
                </a:solidFill>
                <a:latin typeface="Segoe UI" panose="020B0502040204020203" pitchFamily="34" charset="0"/>
                <a:ea typeface="Arial"/>
                <a:cs typeface="Segoe UI" panose="020B0502040204020203" pitchFamily="34" charset="0"/>
              </a:rPr>
              <a:t>NOC team raises Change request in Oracle CRM system and track the request through defined approval (internal and the Bank) process and ensure change request will complete as planned.</a:t>
            </a:r>
            <a:endParaRPr lang="en-GB" sz="950" dirty="0">
              <a:solidFill>
                <a:srgbClr val="000000"/>
              </a:solidFill>
              <a:latin typeface="Segoe UI" panose="020B0502040204020203" pitchFamily="34" charset="0"/>
              <a:ea typeface="Arial"/>
              <a:cs typeface="Segoe UI" panose="020B0502040204020203" pitchFamily="34" charset="0"/>
            </a:endParaRPr>
          </a:p>
          <a:p>
            <a:pPr marL="0" lvl="1" indent="0" algn="just">
              <a:spcBef>
                <a:spcPts val="600"/>
              </a:spcBef>
              <a:buNone/>
            </a:pPr>
            <a:r>
              <a:rPr lang="en-GB" sz="950" b="1" dirty="0">
                <a:solidFill>
                  <a:srgbClr val="000000"/>
                </a:solidFill>
                <a:latin typeface="Segoe UI" panose="020B0502040204020203" pitchFamily="34" charset="0"/>
                <a:cs typeface="Segoe UI" panose="020B0502040204020203" pitchFamily="34" charset="0"/>
              </a:rPr>
              <a:t>Planned Change Requests:</a:t>
            </a:r>
            <a:endParaRPr lang="en-US" sz="950" b="1" dirty="0">
              <a:solidFill>
                <a:srgbClr val="000000"/>
              </a:solidFill>
              <a:latin typeface="Segoe UI" panose="020B0502040204020203" pitchFamily="34" charset="0"/>
              <a:cs typeface="Segoe UI" panose="020B0502040204020203" pitchFamily="34" charset="0"/>
            </a:endParaRPr>
          </a:p>
          <a:p>
            <a:pPr marL="171450" lvl="1" algn="just">
              <a:spcBef>
                <a:spcPts val="600"/>
              </a:spcBef>
            </a:pPr>
            <a:r>
              <a:rPr lang="en-US" sz="950" dirty="0">
                <a:solidFill>
                  <a:srgbClr val="000000"/>
                </a:solidFill>
                <a:latin typeface="Segoe UI" panose="020B0502040204020203" pitchFamily="34" charset="0"/>
                <a:ea typeface="Arial"/>
                <a:cs typeface="Segoe UI" panose="020B0502040204020203" pitchFamily="34" charset="0"/>
              </a:rPr>
              <a:t>NOC team initiate the change and develops, plans, and executes the steps necessary to meet the initial requirements for a Request for Change (RFC).</a:t>
            </a:r>
          </a:p>
          <a:p>
            <a:pPr marL="171450" lvl="1" algn="just">
              <a:spcBef>
                <a:spcPts val="600"/>
              </a:spcBef>
            </a:pPr>
            <a:r>
              <a:rPr lang="en-US" sz="950" dirty="0">
                <a:solidFill>
                  <a:srgbClr val="000000"/>
                </a:solidFill>
                <a:latin typeface="Segoe UI" panose="020B0502040204020203" pitchFamily="34" charset="0"/>
                <a:ea typeface="Arial"/>
                <a:cs typeface="Segoe UI" panose="020B0502040204020203" pitchFamily="34" charset="0"/>
              </a:rPr>
              <a:t>L2/L3 engineer prepares the action plan with consultation with NOC manager</a:t>
            </a:r>
          </a:p>
          <a:p>
            <a:pPr marL="171450" lvl="1" algn="just">
              <a:spcBef>
                <a:spcPts val="600"/>
              </a:spcBef>
            </a:pPr>
            <a:r>
              <a:rPr lang="en-US" sz="950" dirty="0">
                <a:solidFill>
                  <a:srgbClr val="000000"/>
                </a:solidFill>
                <a:latin typeface="Segoe UI" panose="020B0502040204020203" pitchFamily="34" charset="0"/>
                <a:ea typeface="Arial"/>
                <a:cs typeface="Segoe UI" panose="020B0502040204020203" pitchFamily="34" charset="0"/>
              </a:rPr>
              <a:t>Change request will get approved by the Bank and NOC manager to implement the change.</a:t>
            </a:r>
          </a:p>
          <a:p>
            <a:pPr marL="171450" lvl="1" algn="just">
              <a:spcBef>
                <a:spcPts val="600"/>
              </a:spcBef>
            </a:pPr>
            <a:r>
              <a:rPr lang="en-US" sz="950" dirty="0">
                <a:solidFill>
                  <a:srgbClr val="000000"/>
                </a:solidFill>
                <a:latin typeface="Segoe UI" panose="020B0502040204020203" pitchFamily="34" charset="0"/>
                <a:ea typeface="Arial"/>
                <a:cs typeface="Segoe UI" panose="020B0502040204020203" pitchFamily="34" charset="0"/>
              </a:rPr>
              <a:t>Carrying out changes in the Network as approved in the Change Management</a:t>
            </a:r>
          </a:p>
          <a:p>
            <a:pPr marL="171450" lvl="1" algn="just">
              <a:spcBef>
                <a:spcPts val="600"/>
              </a:spcBef>
            </a:pPr>
            <a:r>
              <a:rPr lang="en-US" sz="950" dirty="0">
                <a:solidFill>
                  <a:srgbClr val="000000"/>
                </a:solidFill>
                <a:latin typeface="Segoe UI" panose="020B0502040204020203" pitchFamily="34" charset="0"/>
                <a:ea typeface="Arial"/>
                <a:cs typeface="Segoe UI" panose="020B0502040204020203" pitchFamily="34" charset="0"/>
              </a:rPr>
              <a:t>Perform </a:t>
            </a:r>
            <a:r>
              <a:rPr lang="en-US" sz="950" dirty="0">
                <a:solidFill>
                  <a:srgbClr val="000000"/>
                </a:solidFill>
                <a:latin typeface="Segoe UI" panose="020B0502040204020203" pitchFamily="34" charset="0"/>
                <a:cs typeface="Segoe UI" panose="020B0502040204020203" pitchFamily="34" charset="0"/>
              </a:rPr>
              <a:t>post implementation review</a:t>
            </a:r>
          </a:p>
          <a:p>
            <a:pPr marL="0" lvl="1" indent="0" algn="just">
              <a:spcBef>
                <a:spcPts val="600"/>
              </a:spcBef>
              <a:buNone/>
            </a:pPr>
            <a:r>
              <a:rPr lang="en-GB" sz="950" b="1" dirty="0">
                <a:solidFill>
                  <a:srgbClr val="000000"/>
                </a:solidFill>
                <a:latin typeface="Segoe UI" panose="020B0502040204020203" pitchFamily="34" charset="0"/>
                <a:cs typeface="Segoe UI" panose="020B0502040204020203" pitchFamily="34" charset="0"/>
              </a:rPr>
              <a:t>Emergency Change Requests:</a:t>
            </a:r>
            <a:endParaRPr lang="en-US" sz="950" b="1" dirty="0">
              <a:solidFill>
                <a:srgbClr val="000000"/>
              </a:solidFill>
              <a:latin typeface="Segoe UI" panose="020B0502040204020203" pitchFamily="34" charset="0"/>
              <a:cs typeface="Segoe UI" panose="020B0502040204020203" pitchFamily="34" charset="0"/>
            </a:endParaRPr>
          </a:p>
          <a:p>
            <a:pPr marL="171450" lvl="1" algn="just">
              <a:spcBef>
                <a:spcPts val="600"/>
              </a:spcBef>
            </a:pPr>
            <a:r>
              <a:rPr lang="en-US" sz="950" dirty="0">
                <a:solidFill>
                  <a:srgbClr val="000000"/>
                </a:solidFill>
                <a:latin typeface="Segoe UI" panose="020B0502040204020203" pitchFamily="34" charset="0"/>
                <a:ea typeface="Arial"/>
                <a:cs typeface="Segoe UI" panose="020B0502040204020203" pitchFamily="34" charset="0"/>
              </a:rPr>
              <a:t>Approval will be given by the emergency Change advisory board rather than waiting for a CAB meeting.</a:t>
            </a:r>
          </a:p>
          <a:p>
            <a:pPr marL="171450" lvl="1" algn="just">
              <a:spcBef>
                <a:spcPts val="600"/>
              </a:spcBef>
            </a:pPr>
            <a:r>
              <a:rPr lang="en-US" sz="950" dirty="0">
                <a:solidFill>
                  <a:srgbClr val="000000"/>
                </a:solidFill>
                <a:latin typeface="Segoe UI" panose="020B0502040204020203" pitchFamily="34" charset="0"/>
                <a:ea typeface="Arial"/>
                <a:cs typeface="Segoe UI" panose="020B0502040204020203" pitchFamily="34" charset="0"/>
              </a:rPr>
              <a:t>Testing will be reduced, or in extreme cases forgone completely, if considered a necessary risk to deliver the change immediately.</a:t>
            </a:r>
          </a:p>
          <a:p>
            <a:pPr marL="171450" lvl="1" algn="just">
              <a:spcBef>
                <a:spcPts val="600"/>
              </a:spcBef>
            </a:pPr>
            <a:r>
              <a:rPr lang="en-GB" sz="950" dirty="0">
                <a:solidFill>
                  <a:srgbClr val="000000"/>
                </a:solidFill>
                <a:latin typeface="Segoe UI" panose="020B0502040204020203" pitchFamily="34" charset="0"/>
                <a:ea typeface="Arial"/>
                <a:cs typeface="Segoe UI" panose="020B0502040204020203" pitchFamily="34" charset="0"/>
              </a:rPr>
              <a:t>Documentation, such as updating the change record and configuration data, will be deferred, typically until normal working hours.</a:t>
            </a:r>
            <a:endParaRPr lang="en-US" sz="950" dirty="0">
              <a:solidFill>
                <a:srgbClr val="000000"/>
              </a:solidFill>
              <a:latin typeface="Segoe UI" panose="020B0502040204020203" pitchFamily="34" charset="0"/>
              <a:ea typeface="Arial"/>
              <a:cs typeface="Segoe UI" panose="020B0502040204020203" pitchFamily="34" charset="0"/>
            </a:endParaRPr>
          </a:p>
          <a:p>
            <a:pPr algn="just"/>
            <a:endParaRPr lang="en-US" sz="950" dirty="0"/>
          </a:p>
        </p:txBody>
      </p:sp>
      <p:pic>
        <p:nvPicPr>
          <p:cNvPr id="10" name="Picture 9" descr="A screenshot of a cell phone&#10;&#10;Description generated with very high confidence">
            <a:extLst>
              <a:ext uri="{FF2B5EF4-FFF2-40B4-BE49-F238E27FC236}">
                <a16:creationId xmlns:a16="http://schemas.microsoft.com/office/drawing/2014/main" id="{F45D2A34-577A-485E-815E-A1F1B9184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62" y="1059540"/>
            <a:ext cx="4563112" cy="3562847"/>
          </a:xfrm>
          <a:prstGeom prst="rect">
            <a:avLst/>
          </a:prstGeom>
        </p:spPr>
      </p:pic>
    </p:spTree>
    <p:extLst>
      <p:ext uri="{BB962C8B-B14F-4D97-AF65-F5344CB8AC3E}">
        <p14:creationId xmlns:p14="http://schemas.microsoft.com/office/powerpoint/2010/main" val="2820335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77273" y="843510"/>
            <a:ext cx="4214327" cy="402884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5F8C0D8A-15A7-4894-8B29-393CD56945E8}"/>
              </a:ext>
            </a:extLst>
          </p:cNvPr>
          <p:cNvSpPr>
            <a:spLocks noGrp="1"/>
          </p:cNvSpPr>
          <p:nvPr>
            <p:ph type="title"/>
          </p:nvPr>
        </p:nvSpPr>
        <p:spPr>
          <a:xfrm>
            <a:off x="324000" y="367201"/>
            <a:ext cx="7538400" cy="369332"/>
          </a:xfrm>
        </p:spPr>
        <p:txBody>
          <a:bodyPr/>
          <a:lstStyle/>
          <a:p>
            <a:r>
              <a:rPr lang="en-US" dirty="0"/>
              <a:t>PROBLEM MANAGEMENT</a:t>
            </a:r>
          </a:p>
        </p:txBody>
      </p:sp>
      <p:sp>
        <p:nvSpPr>
          <p:cNvPr id="6" name="Content Placeholder 2">
            <a:extLst>
              <a:ext uri="{FF2B5EF4-FFF2-40B4-BE49-F238E27FC236}">
                <a16:creationId xmlns:a16="http://schemas.microsoft.com/office/drawing/2014/main" id="{A346944C-81CA-4460-BF47-EA1545C3F1A8}"/>
              </a:ext>
            </a:extLst>
          </p:cNvPr>
          <p:cNvSpPr>
            <a:spLocks noGrp="1"/>
          </p:cNvSpPr>
          <p:nvPr>
            <p:ph idx="1"/>
          </p:nvPr>
        </p:nvSpPr>
        <p:spPr>
          <a:xfrm>
            <a:off x="4879910" y="887386"/>
            <a:ext cx="3974842" cy="4012964"/>
          </a:xfrm>
        </p:spPr>
        <p:txBody>
          <a:bodyPr/>
          <a:lstStyle/>
          <a:p>
            <a:pPr marL="0" lvl="1" indent="0" algn="just">
              <a:lnSpc>
                <a:spcPct val="150000"/>
              </a:lnSpc>
              <a:spcBef>
                <a:spcPts val="750"/>
              </a:spcBef>
              <a:buNone/>
            </a:pPr>
            <a:r>
              <a:rPr lang="en-US" sz="1000" b="1" dirty="0">
                <a:solidFill>
                  <a:srgbClr val="000000"/>
                </a:solidFill>
                <a:latin typeface="Segoe UI" panose="020B0502040204020203" pitchFamily="34" charset="0"/>
                <a:cs typeface="Segoe UI" panose="020B0502040204020203" pitchFamily="34" charset="0"/>
              </a:rPr>
              <a:t>Problem Management Responsibilities:</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The NOC team will systematically analyze the incidents that have affected the availability and performance of the network in order to identify the problems</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Priorities will get assigned in the problem investigation process, and diagnosis of root cause. </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All workarounds that have been provided to fix a particular incident will be updated in the knowledge base</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Any incident resolution would involve referring the database to identify known fixes for the incident</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Based on the recurrence of incidents and the applied workarounds, the service desk team will identify potential problems through correlating information or attributes of multiple incidents or a single type of incident experienced </a:t>
            </a:r>
            <a:r>
              <a:rPr lang="en-US" sz="1000" dirty="0">
                <a:solidFill>
                  <a:srgbClr val="000000"/>
                </a:solidFill>
                <a:latin typeface="Segoe UI" panose="020B0502040204020203" pitchFamily="34" charset="0"/>
                <a:cs typeface="Segoe UI" panose="020B0502040204020203" pitchFamily="34" charset="0"/>
              </a:rPr>
              <a:t>multiple times. </a:t>
            </a:r>
            <a:endParaRPr lang="en-US" dirty="0">
              <a:latin typeface="Segoe UI" panose="020B0502040204020203" pitchFamily="34" charset="0"/>
              <a:cs typeface="Segoe UI" panose="020B0502040204020203" pitchFamily="34" charset="0"/>
            </a:endParaRPr>
          </a:p>
        </p:txBody>
      </p:sp>
      <p:pic>
        <p:nvPicPr>
          <p:cNvPr id="5" name="Picture 4" descr="A close up of a logo&#10;&#10;Description generated with very high confidence">
            <a:extLst>
              <a:ext uri="{FF2B5EF4-FFF2-40B4-BE49-F238E27FC236}">
                <a16:creationId xmlns:a16="http://schemas.microsoft.com/office/drawing/2014/main" id="{DD16E2B2-FBA0-42E7-B470-3F432C85EE2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94059" y="843511"/>
            <a:ext cx="4388957" cy="4028846"/>
          </a:xfrm>
          <a:prstGeom prst="rect">
            <a:avLst/>
          </a:prstGeom>
          <a:ln>
            <a:solidFill>
              <a:srgbClr val="606A74"/>
            </a:solidFill>
          </a:ln>
        </p:spPr>
      </p:pic>
    </p:spTree>
    <p:extLst>
      <p:ext uri="{BB962C8B-B14F-4D97-AF65-F5344CB8AC3E}">
        <p14:creationId xmlns:p14="http://schemas.microsoft.com/office/powerpoint/2010/main" val="185364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77273" y="1121242"/>
            <a:ext cx="4214327" cy="290182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5F8C0D8A-15A7-4894-8B29-393CD56945E8}"/>
              </a:ext>
            </a:extLst>
          </p:cNvPr>
          <p:cNvSpPr>
            <a:spLocks noGrp="1"/>
          </p:cNvSpPr>
          <p:nvPr>
            <p:ph type="title"/>
          </p:nvPr>
        </p:nvSpPr>
        <p:spPr/>
        <p:txBody>
          <a:bodyPr/>
          <a:lstStyle/>
          <a:p>
            <a:r>
              <a:rPr lang="en-US" dirty="0"/>
              <a:t>VENDOR/PROVIDER MANAGEMENT</a:t>
            </a:r>
          </a:p>
        </p:txBody>
      </p:sp>
      <p:sp>
        <p:nvSpPr>
          <p:cNvPr id="6" name="Content Placeholder 2">
            <a:extLst>
              <a:ext uri="{FF2B5EF4-FFF2-40B4-BE49-F238E27FC236}">
                <a16:creationId xmlns:a16="http://schemas.microsoft.com/office/drawing/2014/main" id="{A346944C-81CA-4460-BF47-EA1545C3F1A8}"/>
              </a:ext>
            </a:extLst>
          </p:cNvPr>
          <p:cNvSpPr>
            <a:spLocks noGrp="1"/>
          </p:cNvSpPr>
          <p:nvPr>
            <p:ph idx="1"/>
          </p:nvPr>
        </p:nvSpPr>
        <p:spPr>
          <a:xfrm>
            <a:off x="4915459" y="1405254"/>
            <a:ext cx="3937953" cy="2384231"/>
          </a:xfrm>
        </p:spPr>
        <p:txBody>
          <a:bodyPr/>
          <a:lstStyle/>
          <a:p>
            <a:pPr marL="0" lvl="1" indent="0" algn="just">
              <a:lnSpc>
                <a:spcPct val="150000"/>
              </a:lnSpc>
              <a:spcBef>
                <a:spcPts val="750"/>
              </a:spcBef>
              <a:buNone/>
            </a:pPr>
            <a:r>
              <a:rPr lang="en-US" sz="1000" b="1" dirty="0">
                <a:solidFill>
                  <a:srgbClr val="000000"/>
                </a:solidFill>
                <a:latin typeface="Segoe UI" panose="020B0502040204020203" pitchFamily="34" charset="0"/>
                <a:cs typeface="Segoe UI" panose="020B0502040204020203" pitchFamily="34" charset="0"/>
              </a:rPr>
              <a:t>Vendor/Provider Management Responsibilities:</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Coordinate and follow-up with all the relevant providers of the links to ensure that the link related issues are resolved in accordance with the SLA of the respective provider.</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Sify has back to back arrangement with providers for the support and maintenance of the link being maintained.</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Sify will ensure that unresolved items are escalated in accordance with the escalation matrix.</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Publish consolidated monthly SLA performance report, time taken across providers for consideration of the Purchaser and pendency with time details.</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Log calls with providers for problems coordination and follow up with the providers to get the problems resolved.</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1562"/>
          <a:stretch/>
        </p:blipFill>
        <p:spPr>
          <a:xfrm>
            <a:off x="179390" y="1076862"/>
            <a:ext cx="4565519" cy="3010320"/>
          </a:xfrm>
          <a:prstGeom prst="rect">
            <a:avLst/>
          </a:prstGeom>
        </p:spPr>
      </p:pic>
    </p:spTree>
    <p:extLst>
      <p:ext uri="{BB962C8B-B14F-4D97-AF65-F5344CB8AC3E}">
        <p14:creationId xmlns:p14="http://schemas.microsoft.com/office/powerpoint/2010/main" val="3696406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46785" y="1200135"/>
            <a:ext cx="3944815" cy="26245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5F8C0D8A-15A7-4894-8B29-393CD56945E8}"/>
              </a:ext>
            </a:extLst>
          </p:cNvPr>
          <p:cNvSpPr>
            <a:spLocks noGrp="1"/>
          </p:cNvSpPr>
          <p:nvPr>
            <p:ph type="title"/>
          </p:nvPr>
        </p:nvSpPr>
        <p:spPr>
          <a:xfrm>
            <a:off x="234052" y="339440"/>
            <a:ext cx="7886700" cy="369322"/>
          </a:xfrm>
        </p:spPr>
        <p:txBody>
          <a:bodyPr/>
          <a:lstStyle/>
          <a:p>
            <a:r>
              <a:rPr lang="en-US" dirty="0"/>
              <a:t>SERVICE PROVIDER GOVERNANCE</a:t>
            </a:r>
          </a:p>
        </p:txBody>
      </p:sp>
      <p:sp>
        <p:nvSpPr>
          <p:cNvPr id="6" name="Content Placeholder 2">
            <a:extLst>
              <a:ext uri="{FF2B5EF4-FFF2-40B4-BE49-F238E27FC236}">
                <a16:creationId xmlns:a16="http://schemas.microsoft.com/office/drawing/2014/main" id="{A346944C-81CA-4460-BF47-EA1545C3F1A8}"/>
              </a:ext>
            </a:extLst>
          </p:cNvPr>
          <p:cNvSpPr>
            <a:spLocks noGrp="1"/>
          </p:cNvSpPr>
          <p:nvPr>
            <p:ph idx="1"/>
          </p:nvPr>
        </p:nvSpPr>
        <p:spPr>
          <a:xfrm>
            <a:off x="5240215" y="1340809"/>
            <a:ext cx="3490546" cy="2307997"/>
          </a:xfrm>
        </p:spPr>
        <p:txBody>
          <a:bodyPr/>
          <a:lstStyle/>
          <a:p>
            <a:pPr marL="0" lvl="1" indent="0" algn="just">
              <a:lnSpc>
                <a:spcPct val="150000"/>
              </a:lnSpc>
              <a:spcBef>
                <a:spcPts val="750"/>
              </a:spcBef>
              <a:buNone/>
            </a:pPr>
            <a:r>
              <a:rPr lang="en-US" sz="1000" b="1" dirty="0">
                <a:solidFill>
                  <a:srgbClr val="000000"/>
                </a:solidFill>
                <a:latin typeface="Segoe UI" panose="020B0502040204020203" pitchFamily="34" charset="0"/>
                <a:cs typeface="Segoe UI" panose="020B0502040204020203" pitchFamily="34" charset="0"/>
              </a:rPr>
              <a:t>Service Provider Governance:</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Performance of service provider will be measured on monthly basis.</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Sify has back to back arrangement with providers for the support and maintenance of the link being maintained.</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Bi-Weekly and Monthly meetings are also held for getting the updates about the operational issues. </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Ensure that the relationship and the services offered by service provider are managed effectively.</a:t>
            </a:r>
          </a:p>
          <a:p>
            <a:pPr marL="171450" lvl="1" algn="just">
              <a:spcBef>
                <a:spcPts val="600"/>
              </a:spcBef>
            </a:pPr>
            <a:r>
              <a:rPr lang="en-US" sz="1000" dirty="0">
                <a:solidFill>
                  <a:srgbClr val="000000"/>
                </a:solidFill>
                <a:latin typeface="Segoe UI" panose="020B0502040204020203" pitchFamily="34" charset="0"/>
                <a:ea typeface="Arial"/>
                <a:cs typeface="Segoe UI" panose="020B0502040204020203" pitchFamily="34" charset="0"/>
              </a:rPr>
              <a:t>Monthly reports of each link to measure link performance of  the service provider</a:t>
            </a:r>
          </a:p>
        </p:txBody>
      </p:sp>
      <p:pic>
        <p:nvPicPr>
          <p:cNvPr id="8" name="Picture 7">
            <a:extLst>
              <a:ext uri="{FF2B5EF4-FFF2-40B4-BE49-F238E27FC236}">
                <a16:creationId xmlns:a16="http://schemas.microsoft.com/office/drawing/2014/main" id="{971B5ED2-C895-4749-BB29-88B5ADB45962}"/>
              </a:ext>
            </a:extLst>
          </p:cNvPr>
          <p:cNvPicPr>
            <a:picLocks noChangeAspect="1"/>
          </p:cNvPicPr>
          <p:nvPr/>
        </p:nvPicPr>
        <p:blipFill>
          <a:blip r:embed="rId2"/>
          <a:stretch>
            <a:fillRect/>
          </a:stretch>
        </p:blipFill>
        <p:spPr>
          <a:xfrm>
            <a:off x="223803" y="1508447"/>
            <a:ext cx="4640273" cy="2173625"/>
          </a:xfrm>
          <a:prstGeom prst="rect">
            <a:avLst/>
          </a:prstGeom>
        </p:spPr>
      </p:pic>
    </p:spTree>
    <p:extLst>
      <p:ext uri="{BB962C8B-B14F-4D97-AF65-F5344CB8AC3E}">
        <p14:creationId xmlns:p14="http://schemas.microsoft.com/office/powerpoint/2010/main" val="746369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3C83EB87-7F83-43FE-9F40-7415B333DD34}"/>
              </a:ext>
            </a:extLst>
          </p:cNvPr>
          <p:cNvSpPr/>
          <p:nvPr/>
        </p:nvSpPr>
        <p:spPr>
          <a:xfrm>
            <a:off x="323852" y="2864272"/>
            <a:ext cx="6078292" cy="1868065"/>
          </a:xfrm>
          <a:prstGeom prst="roundRect">
            <a:avLst>
              <a:gd name="adj" fmla="val 9513"/>
            </a:avLst>
          </a:prstGeom>
          <a:noFill/>
          <a:ln w="6350">
            <a:solidFill>
              <a:schemeClr val="accent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21" name="TextBox 20"/>
          <p:cNvSpPr txBox="1"/>
          <p:nvPr/>
        </p:nvSpPr>
        <p:spPr>
          <a:xfrm>
            <a:off x="6120150" y="987889"/>
            <a:ext cx="2700000" cy="360000"/>
          </a:xfrm>
          <a:prstGeom prst="round2SameRect">
            <a:avLst/>
          </a:prstGeom>
          <a:solidFill>
            <a:schemeClr val="accent1"/>
          </a:solidFill>
          <a:effectLst/>
        </p:spPr>
        <p:txBody>
          <a:bodyPr wrap="square" lIns="0" tIns="0" rIns="0" bIns="0" rtlCol="0" anchor="ctr">
            <a:noAutofit/>
          </a:bodyPr>
          <a:lstStyle/>
          <a:p>
            <a:pPr algn="ctr" defTabSz="685783" latinLnBrk="1">
              <a:defRPr/>
            </a:pPr>
            <a:r>
              <a:rPr lang="en-US" altLang="ko-KR" sz="1200" b="1" kern="0" dirty="0">
                <a:solidFill>
                  <a:schemeClr val="bg1"/>
                </a:solidFill>
                <a:latin typeface="Segoe UI" panose="020B0502040204020203" pitchFamily="34" charset="0"/>
                <a:ea typeface="Roboto Light" pitchFamily="2" charset="0"/>
                <a:cs typeface="Segoe UI" panose="020B0502040204020203" pitchFamily="34" charset="0"/>
              </a:rPr>
              <a:t>Service desk integration</a:t>
            </a:r>
            <a:endParaRPr lang="nb-NO" altLang="ko-KR" sz="1200" b="1" kern="0" dirty="0">
              <a:solidFill>
                <a:schemeClr val="bg1"/>
              </a:solidFill>
              <a:latin typeface="Segoe UI" panose="020B0502040204020203" pitchFamily="34" charset="0"/>
              <a:ea typeface="Roboto Light" pitchFamily="2" charset="0"/>
              <a:cs typeface="Segoe UI" panose="020B0502040204020203" pitchFamily="34" charset="0"/>
            </a:endParaRPr>
          </a:p>
        </p:txBody>
      </p:sp>
      <p:sp>
        <p:nvSpPr>
          <p:cNvPr id="23" name="TextBox 22"/>
          <p:cNvSpPr txBox="1"/>
          <p:nvPr/>
        </p:nvSpPr>
        <p:spPr>
          <a:xfrm>
            <a:off x="3222000" y="987889"/>
            <a:ext cx="2700000" cy="360000"/>
          </a:xfrm>
          <a:prstGeom prst="round2SameRect">
            <a:avLst/>
          </a:prstGeom>
          <a:solidFill>
            <a:schemeClr val="accent1"/>
          </a:solidFill>
          <a:effectLst/>
        </p:spPr>
        <p:txBody>
          <a:bodyPr wrap="square" lIns="0" tIns="0" rIns="0" bIns="0" rtlCol="0" anchor="ctr">
            <a:noAutofit/>
          </a:bodyPr>
          <a:lstStyle/>
          <a:p>
            <a:pPr algn="ctr" defTabSz="685783" latinLnBrk="1">
              <a:defRPr/>
            </a:pPr>
            <a:r>
              <a:rPr lang="en-US" altLang="ko-KR" sz="1200" b="1" kern="0" dirty="0">
                <a:solidFill>
                  <a:schemeClr val="bg1"/>
                </a:solidFill>
                <a:latin typeface="Segoe UI" panose="020B0502040204020203" pitchFamily="34" charset="0"/>
                <a:ea typeface="Roboto Light" pitchFamily="2" charset="0"/>
                <a:cs typeface="Segoe UI" panose="020B0502040204020203" pitchFamily="34" charset="0"/>
              </a:rPr>
              <a:t>Run Book automation</a:t>
            </a:r>
            <a:endParaRPr lang="nb-NO" altLang="ko-KR" sz="1200" b="1" kern="0" dirty="0">
              <a:solidFill>
                <a:schemeClr val="bg1"/>
              </a:solidFill>
              <a:latin typeface="Segoe UI" panose="020B0502040204020203" pitchFamily="34" charset="0"/>
              <a:ea typeface="Roboto Light" pitchFamily="2" charset="0"/>
              <a:cs typeface="Segoe UI" panose="020B0502040204020203" pitchFamily="34" charset="0"/>
            </a:endParaRPr>
          </a:p>
        </p:txBody>
      </p:sp>
      <p:sp>
        <p:nvSpPr>
          <p:cNvPr id="25" name="TextBox 24"/>
          <p:cNvSpPr txBox="1"/>
          <p:nvPr/>
        </p:nvSpPr>
        <p:spPr>
          <a:xfrm>
            <a:off x="323850" y="987889"/>
            <a:ext cx="2700000" cy="360000"/>
          </a:xfrm>
          <a:prstGeom prst="round2SameRect">
            <a:avLst/>
          </a:prstGeom>
          <a:solidFill>
            <a:schemeClr val="accent1"/>
          </a:solidFill>
          <a:effectLst/>
        </p:spPr>
        <p:txBody>
          <a:bodyPr wrap="square" lIns="0" tIns="0" rIns="0" bIns="0" rtlCol="0" anchor="ctr">
            <a:noAutofit/>
          </a:bodyPr>
          <a:lstStyle/>
          <a:p>
            <a:pPr algn="ctr" defTabSz="685783" latinLnBrk="1">
              <a:defRPr/>
            </a:pPr>
            <a:r>
              <a:rPr lang="en-US" altLang="ko-KR" sz="1200" b="1" kern="0" dirty="0">
                <a:solidFill>
                  <a:schemeClr val="bg1"/>
                </a:solidFill>
                <a:latin typeface="Segoe UI" panose="020B0502040204020203" pitchFamily="34" charset="0"/>
                <a:ea typeface="Roboto Light" pitchFamily="2" charset="0"/>
                <a:cs typeface="Segoe UI" panose="020B0502040204020203" pitchFamily="34" charset="0"/>
              </a:rPr>
              <a:t>Workflow automation </a:t>
            </a:r>
            <a:endParaRPr lang="nb-NO" altLang="ko-KR" sz="1200" b="1" kern="0" dirty="0">
              <a:solidFill>
                <a:schemeClr val="bg1"/>
              </a:solidFill>
              <a:latin typeface="Segoe UI" panose="020B0502040204020203" pitchFamily="34" charset="0"/>
              <a:ea typeface="Roboto Light" pitchFamily="2" charset="0"/>
              <a:cs typeface="Segoe UI" panose="020B0502040204020203" pitchFamily="34" charset="0"/>
            </a:endParaRPr>
          </a:p>
        </p:txBody>
      </p:sp>
      <p:pic>
        <p:nvPicPr>
          <p:cNvPr id="14" name="Picture 13">
            <a:extLst>
              <a:ext uri="{FF2B5EF4-FFF2-40B4-BE49-F238E27FC236}">
                <a16:creationId xmlns:a16="http://schemas.microsoft.com/office/drawing/2014/main" id="{6DC962CF-16F6-4B28-A2F3-A1A8517C70FA}"/>
              </a:ext>
            </a:extLst>
          </p:cNvPr>
          <p:cNvPicPr>
            <a:picLocks noChangeAspect="1"/>
          </p:cNvPicPr>
          <p:nvPr/>
        </p:nvPicPr>
        <p:blipFill>
          <a:blip r:embed="rId3" cstate="print">
            <a:extLst>
              <a:ext uri="{28A0092B-C50C-407E-A947-70E740481C1C}">
                <a14:useLocalDpi xmlns:a14="http://schemas.microsoft.com/office/drawing/2010/main" val="0"/>
              </a:ext>
            </a:extLst>
          </a:blip>
          <a:stretch/>
        </p:blipFill>
        <p:spPr>
          <a:xfrm>
            <a:off x="6120151" y="1385911"/>
            <a:ext cx="2699999" cy="1272087"/>
          </a:xfrm>
          <a:prstGeom prst="rect">
            <a:avLst/>
          </a:prstGeom>
          <a:ln w="6350">
            <a:solidFill>
              <a:schemeClr val="bg1">
                <a:lumMod val="85000"/>
              </a:schemeClr>
            </a:solidFill>
          </a:ln>
          <a:effectLst/>
        </p:spPr>
      </p:pic>
      <p:pic>
        <p:nvPicPr>
          <p:cNvPr id="16" name="Picture 15">
            <a:extLst>
              <a:ext uri="{FF2B5EF4-FFF2-40B4-BE49-F238E27FC236}">
                <a16:creationId xmlns:a16="http://schemas.microsoft.com/office/drawing/2014/main" id="{B5E31D75-56A2-483A-A71D-916EE2381BD4}"/>
              </a:ext>
            </a:extLst>
          </p:cNvPr>
          <p:cNvPicPr>
            <a:picLocks noChangeAspect="1"/>
          </p:cNvPicPr>
          <p:nvPr/>
        </p:nvPicPr>
        <p:blipFill>
          <a:blip r:embed="rId4" cstate="print">
            <a:extLst>
              <a:ext uri="{28A0092B-C50C-407E-A947-70E740481C1C}">
                <a14:useLocalDpi xmlns:a14="http://schemas.microsoft.com/office/drawing/2010/main" val="0"/>
              </a:ext>
            </a:extLst>
          </a:blip>
          <a:stretch/>
        </p:blipFill>
        <p:spPr>
          <a:xfrm>
            <a:off x="3222001" y="1385911"/>
            <a:ext cx="2699999" cy="1272087"/>
          </a:xfrm>
          <a:prstGeom prst="rect">
            <a:avLst/>
          </a:prstGeom>
          <a:solidFill>
            <a:schemeClr val="bg1"/>
          </a:solidFill>
          <a:ln w="6350">
            <a:solidFill>
              <a:schemeClr val="bg1">
                <a:lumMod val="85000"/>
              </a:schemeClr>
            </a:solidFill>
          </a:ln>
          <a:effectLst/>
        </p:spPr>
      </p:pic>
      <p:sp>
        <p:nvSpPr>
          <p:cNvPr id="2" name="Title 1">
            <a:extLst>
              <a:ext uri="{FF2B5EF4-FFF2-40B4-BE49-F238E27FC236}">
                <a16:creationId xmlns:a16="http://schemas.microsoft.com/office/drawing/2014/main" id="{66EA23E8-BDB4-48D0-87FD-F22141E418DF}"/>
              </a:ext>
            </a:extLst>
          </p:cNvPr>
          <p:cNvSpPr>
            <a:spLocks noGrp="1"/>
          </p:cNvSpPr>
          <p:nvPr>
            <p:ph type="title"/>
          </p:nvPr>
        </p:nvSpPr>
        <p:spPr>
          <a:xfrm>
            <a:off x="324000" y="257731"/>
            <a:ext cx="8496150" cy="369332"/>
          </a:xfrm>
        </p:spPr>
        <p:txBody>
          <a:bodyPr/>
          <a:lstStyle/>
          <a:p>
            <a:r>
              <a:rPr lang="en-US" dirty="0"/>
              <a:t>Operations Automation </a:t>
            </a:r>
          </a:p>
        </p:txBody>
      </p:sp>
      <p:pic>
        <p:nvPicPr>
          <p:cNvPr id="18" name="Picture 17">
            <a:extLst>
              <a:ext uri="{FF2B5EF4-FFF2-40B4-BE49-F238E27FC236}">
                <a16:creationId xmlns:a16="http://schemas.microsoft.com/office/drawing/2014/main" id="{8DF81985-A636-4C8A-A03C-2E434D8DD80D}"/>
              </a:ext>
            </a:extLst>
          </p:cNvPr>
          <p:cNvPicPr>
            <a:picLocks noChangeAspect="1"/>
          </p:cNvPicPr>
          <p:nvPr/>
        </p:nvPicPr>
        <p:blipFill>
          <a:blip r:embed="rId5" cstate="print">
            <a:extLst>
              <a:ext uri="{28A0092B-C50C-407E-A947-70E740481C1C}">
                <a14:useLocalDpi xmlns:a14="http://schemas.microsoft.com/office/drawing/2010/main" val="0"/>
              </a:ext>
            </a:extLst>
          </a:blip>
          <a:stretch/>
        </p:blipFill>
        <p:spPr>
          <a:xfrm>
            <a:off x="323850" y="1385911"/>
            <a:ext cx="2700000" cy="1272087"/>
          </a:xfrm>
          <a:prstGeom prst="rect">
            <a:avLst/>
          </a:prstGeom>
          <a:solidFill>
            <a:schemeClr val="bg1"/>
          </a:solidFill>
          <a:ln w="6350">
            <a:solidFill>
              <a:schemeClr val="bg1">
                <a:lumMod val="85000"/>
              </a:schemeClr>
            </a:solidFill>
          </a:ln>
          <a:effectLst/>
        </p:spPr>
      </p:pic>
      <p:grpSp>
        <p:nvGrpSpPr>
          <p:cNvPr id="45" name="Group 44">
            <a:extLst>
              <a:ext uri="{FF2B5EF4-FFF2-40B4-BE49-F238E27FC236}">
                <a16:creationId xmlns:a16="http://schemas.microsoft.com/office/drawing/2014/main" id="{852697C5-8F11-45E3-8178-CE55BCA92E0A}"/>
              </a:ext>
            </a:extLst>
          </p:cNvPr>
          <p:cNvGrpSpPr/>
          <p:nvPr/>
        </p:nvGrpSpPr>
        <p:grpSpPr>
          <a:xfrm>
            <a:off x="3808784" y="3081416"/>
            <a:ext cx="504000" cy="504000"/>
            <a:chOff x="1831570" y="4786392"/>
            <a:chExt cx="733518" cy="733518"/>
          </a:xfrm>
          <a:noFill/>
        </p:grpSpPr>
        <p:sp>
          <p:nvSpPr>
            <p:cNvPr id="46" name="Oval 45">
              <a:extLst>
                <a:ext uri="{FF2B5EF4-FFF2-40B4-BE49-F238E27FC236}">
                  <a16:creationId xmlns:a16="http://schemas.microsoft.com/office/drawing/2014/main" id="{EA4641D9-7074-4879-AF82-FFC79792799F}"/>
                </a:ext>
              </a:extLst>
            </p:cNvPr>
            <p:cNvSpPr/>
            <p:nvPr/>
          </p:nvSpPr>
          <p:spPr>
            <a:xfrm>
              <a:off x="1831570" y="4786392"/>
              <a:ext cx="733518" cy="733518"/>
            </a:xfrm>
            <a:prstGeom prst="ellipse">
              <a:avLst/>
            </a:prstGeom>
            <a:grpFill/>
            <a:ln w="12700" cap="flat" cmpd="sng" algn="ctr">
              <a:solidFill>
                <a:schemeClr val="tx2">
                  <a:lumMod val="60000"/>
                  <a:lumOff val="40000"/>
                </a:schemeClr>
              </a:solid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Segoe UI" panose="020B0502040204020203" pitchFamily="34" charset="0"/>
              </a:endParaRPr>
            </a:p>
          </p:txBody>
        </p:sp>
        <p:grpSp>
          <p:nvGrpSpPr>
            <p:cNvPr id="47" name="Group 46">
              <a:extLst>
                <a:ext uri="{FF2B5EF4-FFF2-40B4-BE49-F238E27FC236}">
                  <a16:creationId xmlns:a16="http://schemas.microsoft.com/office/drawing/2014/main" id="{2D64C12C-BE7E-4D71-8148-BB60CDA62216}"/>
                </a:ext>
              </a:extLst>
            </p:cNvPr>
            <p:cNvGrpSpPr/>
            <p:nvPr/>
          </p:nvGrpSpPr>
          <p:grpSpPr>
            <a:xfrm>
              <a:off x="2024397" y="4986411"/>
              <a:ext cx="347864" cy="333480"/>
              <a:chOff x="5220658" y="11041487"/>
              <a:chExt cx="995753" cy="954577"/>
            </a:xfrm>
            <a:grpFill/>
          </p:grpSpPr>
          <p:sp>
            <p:nvSpPr>
              <p:cNvPr id="48" name="Freeform 113">
                <a:extLst>
                  <a:ext uri="{FF2B5EF4-FFF2-40B4-BE49-F238E27FC236}">
                    <a16:creationId xmlns:a16="http://schemas.microsoft.com/office/drawing/2014/main" id="{05D6CAAD-6987-4283-A49B-C17579B8118E}"/>
                  </a:ext>
                </a:extLst>
              </p:cNvPr>
              <p:cNvSpPr>
                <a:spLocks noChangeArrowheads="1"/>
              </p:cNvSpPr>
              <p:nvPr/>
            </p:nvSpPr>
            <p:spPr bwMode="auto">
              <a:xfrm>
                <a:off x="5351679" y="11120102"/>
                <a:ext cx="501621" cy="501620"/>
              </a:xfrm>
              <a:custGeom>
                <a:avLst/>
                <a:gdLst>
                  <a:gd name="T0" fmla="*/ 156310 w 592"/>
                  <a:gd name="T1" fmla="*/ 166091 h 593"/>
                  <a:gd name="T2" fmla="*/ 156310 w 592"/>
                  <a:gd name="T3" fmla="*/ 166091 h 593"/>
                  <a:gd name="T4" fmla="*/ 46354 w 592"/>
                  <a:gd name="T5" fmla="*/ 166091 h 593"/>
                  <a:gd name="T6" fmla="*/ 46354 w 592"/>
                  <a:gd name="T7" fmla="*/ 166091 h 593"/>
                  <a:gd name="T8" fmla="*/ 23357 w 592"/>
                  <a:gd name="T9" fmla="*/ 110847 h 593"/>
                  <a:gd name="T10" fmla="*/ 23357 w 592"/>
                  <a:gd name="T11" fmla="*/ 110847 h 593"/>
                  <a:gd name="T12" fmla="*/ 46354 w 592"/>
                  <a:gd name="T13" fmla="*/ 55961 h 593"/>
                  <a:gd name="T14" fmla="*/ 46354 w 592"/>
                  <a:gd name="T15" fmla="*/ 55961 h 593"/>
                  <a:gd name="T16" fmla="*/ 101332 w 592"/>
                  <a:gd name="T17" fmla="*/ 33362 h 593"/>
                  <a:gd name="T18" fmla="*/ 101332 w 592"/>
                  <a:gd name="T19" fmla="*/ 33362 h 593"/>
                  <a:gd name="T20" fmla="*/ 156310 w 592"/>
                  <a:gd name="T21" fmla="*/ 55961 h 593"/>
                  <a:gd name="T22" fmla="*/ 156310 w 592"/>
                  <a:gd name="T23" fmla="*/ 55961 h 593"/>
                  <a:gd name="T24" fmla="*/ 156310 w 592"/>
                  <a:gd name="T25" fmla="*/ 166091 h 593"/>
                  <a:gd name="T26" fmla="*/ 172839 w 592"/>
                  <a:gd name="T27" fmla="*/ 39460 h 593"/>
                  <a:gd name="T28" fmla="*/ 172839 w 592"/>
                  <a:gd name="T29" fmla="*/ 39460 h 593"/>
                  <a:gd name="T30" fmla="*/ 29825 w 592"/>
                  <a:gd name="T31" fmla="*/ 39460 h 593"/>
                  <a:gd name="T32" fmla="*/ 29825 w 592"/>
                  <a:gd name="T33" fmla="*/ 39460 h 593"/>
                  <a:gd name="T34" fmla="*/ 0 w 592"/>
                  <a:gd name="T35" fmla="*/ 110847 h 593"/>
                  <a:gd name="T36" fmla="*/ 0 w 592"/>
                  <a:gd name="T37" fmla="*/ 110847 h 593"/>
                  <a:gd name="T38" fmla="*/ 29825 w 592"/>
                  <a:gd name="T39" fmla="*/ 182233 h 593"/>
                  <a:gd name="T40" fmla="*/ 29825 w 592"/>
                  <a:gd name="T41" fmla="*/ 182233 h 593"/>
                  <a:gd name="T42" fmla="*/ 101332 w 592"/>
                  <a:gd name="T43" fmla="*/ 212366 h 593"/>
                  <a:gd name="T44" fmla="*/ 101332 w 592"/>
                  <a:gd name="T45" fmla="*/ 212366 h 593"/>
                  <a:gd name="T46" fmla="*/ 172839 w 592"/>
                  <a:gd name="T47" fmla="*/ 182233 h 593"/>
                  <a:gd name="T48" fmla="*/ 172839 w 592"/>
                  <a:gd name="T49" fmla="*/ 182233 h 593"/>
                  <a:gd name="T50" fmla="*/ 172839 w 592"/>
                  <a:gd name="T51" fmla="*/ 39460 h 5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92" h="593">
                    <a:moveTo>
                      <a:pt x="435" y="463"/>
                    </a:moveTo>
                    <a:lnTo>
                      <a:pt x="435" y="463"/>
                    </a:lnTo>
                    <a:cubicBezTo>
                      <a:pt x="351" y="547"/>
                      <a:pt x="213" y="547"/>
                      <a:pt x="129" y="463"/>
                    </a:cubicBezTo>
                    <a:cubicBezTo>
                      <a:pt x="87" y="422"/>
                      <a:pt x="65" y="366"/>
                      <a:pt x="65" y="309"/>
                    </a:cubicBezTo>
                    <a:cubicBezTo>
                      <a:pt x="65" y="251"/>
                      <a:pt x="87" y="198"/>
                      <a:pt x="129" y="156"/>
                    </a:cubicBezTo>
                    <a:cubicBezTo>
                      <a:pt x="172" y="114"/>
                      <a:pt x="226" y="93"/>
                      <a:pt x="282" y="93"/>
                    </a:cubicBezTo>
                    <a:cubicBezTo>
                      <a:pt x="337" y="93"/>
                      <a:pt x="392" y="114"/>
                      <a:pt x="435" y="156"/>
                    </a:cubicBezTo>
                    <a:cubicBezTo>
                      <a:pt x="519" y="240"/>
                      <a:pt x="519" y="378"/>
                      <a:pt x="435" y="463"/>
                    </a:cubicBezTo>
                    <a:close/>
                    <a:moveTo>
                      <a:pt x="481" y="110"/>
                    </a:moveTo>
                    <a:lnTo>
                      <a:pt x="481" y="110"/>
                    </a:lnTo>
                    <a:cubicBezTo>
                      <a:pt x="372" y="0"/>
                      <a:pt x="193" y="0"/>
                      <a:pt x="83" y="110"/>
                    </a:cubicBezTo>
                    <a:cubicBezTo>
                      <a:pt x="30" y="163"/>
                      <a:pt x="0" y="235"/>
                      <a:pt x="0" y="309"/>
                    </a:cubicBezTo>
                    <a:cubicBezTo>
                      <a:pt x="0" y="385"/>
                      <a:pt x="30" y="455"/>
                      <a:pt x="83" y="508"/>
                    </a:cubicBezTo>
                    <a:cubicBezTo>
                      <a:pt x="137" y="564"/>
                      <a:pt x="210" y="592"/>
                      <a:pt x="282" y="592"/>
                    </a:cubicBezTo>
                    <a:cubicBezTo>
                      <a:pt x="354" y="592"/>
                      <a:pt x="426" y="564"/>
                      <a:pt x="481" y="508"/>
                    </a:cubicBezTo>
                    <a:cubicBezTo>
                      <a:pt x="591" y="399"/>
                      <a:pt x="591" y="220"/>
                      <a:pt x="481" y="110"/>
                    </a:cubicBezTo>
                    <a:close/>
                  </a:path>
                </a:pathLst>
              </a:custGeom>
              <a:grpFill/>
              <a:ln w="9525" cap="flat">
                <a:solidFill>
                  <a:schemeClr val="tx2">
                    <a:lumMod val="60000"/>
                    <a:lumOff val="40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999999"/>
                  </a:solidFill>
                  <a:effectLst/>
                  <a:uLnTx/>
                  <a:uFillTx/>
                  <a:latin typeface="Segoe UI" panose="020B0502040204020203" pitchFamily="34" charset="0"/>
                </a:endParaRPr>
              </a:p>
            </p:txBody>
          </p:sp>
          <p:sp>
            <p:nvSpPr>
              <p:cNvPr id="49" name="Freeform 114">
                <a:extLst>
                  <a:ext uri="{FF2B5EF4-FFF2-40B4-BE49-F238E27FC236}">
                    <a16:creationId xmlns:a16="http://schemas.microsoft.com/office/drawing/2014/main" id="{41A91B6A-904E-4029-B5D7-A590A0DD9826}"/>
                  </a:ext>
                </a:extLst>
              </p:cNvPr>
              <p:cNvSpPr>
                <a:spLocks noChangeArrowheads="1"/>
              </p:cNvSpPr>
              <p:nvPr/>
            </p:nvSpPr>
            <p:spPr bwMode="auto">
              <a:xfrm>
                <a:off x="5220658" y="11041487"/>
                <a:ext cx="995753" cy="954577"/>
              </a:xfrm>
              <a:custGeom>
                <a:avLst/>
                <a:gdLst>
                  <a:gd name="T0" fmla="*/ 388767 w 1172"/>
                  <a:gd name="T1" fmla="*/ 374920 h 1124"/>
                  <a:gd name="T2" fmla="*/ 388767 w 1172"/>
                  <a:gd name="T3" fmla="*/ 374920 h 1124"/>
                  <a:gd name="T4" fmla="*/ 361024 w 1172"/>
                  <a:gd name="T5" fmla="*/ 374920 h 1124"/>
                  <a:gd name="T6" fmla="*/ 301574 w 1172"/>
                  <a:gd name="T7" fmla="*/ 315135 h 1124"/>
                  <a:gd name="T8" fmla="*/ 301574 w 1172"/>
                  <a:gd name="T9" fmla="*/ 315135 h 1124"/>
                  <a:gd name="T10" fmla="*/ 301574 w 1172"/>
                  <a:gd name="T11" fmla="*/ 287403 h 1124"/>
                  <a:gd name="T12" fmla="*/ 301574 w 1172"/>
                  <a:gd name="T13" fmla="*/ 287403 h 1124"/>
                  <a:gd name="T14" fmla="*/ 315265 w 1172"/>
                  <a:gd name="T15" fmla="*/ 282001 h 1124"/>
                  <a:gd name="T16" fmla="*/ 315265 w 1172"/>
                  <a:gd name="T17" fmla="*/ 282001 h 1124"/>
                  <a:gd name="T18" fmla="*/ 328596 w 1172"/>
                  <a:gd name="T19" fmla="*/ 287403 h 1124"/>
                  <a:gd name="T20" fmla="*/ 388767 w 1172"/>
                  <a:gd name="T21" fmla="*/ 347188 h 1124"/>
                  <a:gd name="T22" fmla="*/ 388767 w 1172"/>
                  <a:gd name="T23" fmla="*/ 347188 h 1124"/>
                  <a:gd name="T24" fmla="*/ 388767 w 1172"/>
                  <a:gd name="T25" fmla="*/ 374920 h 1124"/>
                  <a:gd name="T26" fmla="*/ 73141 w 1172"/>
                  <a:gd name="T27" fmla="*/ 229058 h 1124"/>
                  <a:gd name="T28" fmla="*/ 73141 w 1172"/>
                  <a:gd name="T29" fmla="*/ 229058 h 1124"/>
                  <a:gd name="T30" fmla="*/ 73141 w 1172"/>
                  <a:gd name="T31" fmla="*/ 59065 h 1124"/>
                  <a:gd name="T32" fmla="*/ 73141 w 1172"/>
                  <a:gd name="T33" fmla="*/ 59065 h 1124"/>
                  <a:gd name="T34" fmla="*/ 158173 w 1172"/>
                  <a:gd name="T35" fmla="*/ 23770 h 1124"/>
                  <a:gd name="T36" fmla="*/ 158173 w 1172"/>
                  <a:gd name="T37" fmla="*/ 23770 h 1124"/>
                  <a:gd name="T38" fmla="*/ 243204 w 1172"/>
                  <a:gd name="T39" fmla="*/ 59065 h 1124"/>
                  <a:gd name="T40" fmla="*/ 243204 w 1172"/>
                  <a:gd name="T41" fmla="*/ 59065 h 1124"/>
                  <a:gd name="T42" fmla="*/ 278514 w 1172"/>
                  <a:gd name="T43" fmla="*/ 144062 h 1124"/>
                  <a:gd name="T44" fmla="*/ 278514 w 1172"/>
                  <a:gd name="T45" fmla="*/ 144062 h 1124"/>
                  <a:gd name="T46" fmla="*/ 243204 w 1172"/>
                  <a:gd name="T47" fmla="*/ 229058 h 1124"/>
                  <a:gd name="T48" fmla="*/ 243204 w 1172"/>
                  <a:gd name="T49" fmla="*/ 229058 h 1124"/>
                  <a:gd name="T50" fmla="*/ 158173 w 1172"/>
                  <a:gd name="T51" fmla="*/ 264353 h 1124"/>
                  <a:gd name="T52" fmla="*/ 158173 w 1172"/>
                  <a:gd name="T53" fmla="*/ 264353 h 1124"/>
                  <a:gd name="T54" fmla="*/ 73141 w 1172"/>
                  <a:gd name="T55" fmla="*/ 229058 h 1124"/>
                  <a:gd name="T56" fmla="*/ 405701 w 1172"/>
                  <a:gd name="T57" fmla="*/ 330621 h 1124"/>
                  <a:gd name="T58" fmla="*/ 345891 w 1172"/>
                  <a:gd name="T59" fmla="*/ 270836 h 1124"/>
                  <a:gd name="T60" fmla="*/ 345891 w 1172"/>
                  <a:gd name="T61" fmla="*/ 270836 h 1124"/>
                  <a:gd name="T62" fmla="*/ 294728 w 1172"/>
                  <a:gd name="T63" fmla="*/ 263633 h 1124"/>
                  <a:gd name="T64" fmla="*/ 268065 w 1172"/>
                  <a:gd name="T65" fmla="*/ 237341 h 1124"/>
                  <a:gd name="T66" fmla="*/ 268065 w 1172"/>
                  <a:gd name="T67" fmla="*/ 237341 h 1124"/>
                  <a:gd name="T68" fmla="*/ 301934 w 1172"/>
                  <a:gd name="T69" fmla="*/ 144062 h 1124"/>
                  <a:gd name="T70" fmla="*/ 301934 w 1172"/>
                  <a:gd name="T71" fmla="*/ 144062 h 1124"/>
                  <a:gd name="T72" fmla="*/ 259778 w 1172"/>
                  <a:gd name="T73" fmla="*/ 42138 h 1124"/>
                  <a:gd name="T74" fmla="*/ 259778 w 1172"/>
                  <a:gd name="T75" fmla="*/ 42138 h 1124"/>
                  <a:gd name="T76" fmla="*/ 158173 w 1172"/>
                  <a:gd name="T77" fmla="*/ 0 h 1124"/>
                  <a:gd name="T78" fmla="*/ 158173 w 1172"/>
                  <a:gd name="T79" fmla="*/ 0 h 1124"/>
                  <a:gd name="T80" fmla="*/ 55847 w 1172"/>
                  <a:gd name="T81" fmla="*/ 42138 h 1124"/>
                  <a:gd name="T82" fmla="*/ 55847 w 1172"/>
                  <a:gd name="T83" fmla="*/ 42138 h 1124"/>
                  <a:gd name="T84" fmla="*/ 55847 w 1172"/>
                  <a:gd name="T85" fmla="*/ 245985 h 1124"/>
                  <a:gd name="T86" fmla="*/ 55847 w 1172"/>
                  <a:gd name="T87" fmla="*/ 245985 h 1124"/>
                  <a:gd name="T88" fmla="*/ 158173 w 1172"/>
                  <a:gd name="T89" fmla="*/ 287763 h 1124"/>
                  <a:gd name="T90" fmla="*/ 158173 w 1172"/>
                  <a:gd name="T91" fmla="*/ 287763 h 1124"/>
                  <a:gd name="T92" fmla="*/ 251131 w 1172"/>
                  <a:gd name="T93" fmla="*/ 253909 h 1124"/>
                  <a:gd name="T94" fmla="*/ 277433 w 1172"/>
                  <a:gd name="T95" fmla="*/ 280560 h 1124"/>
                  <a:gd name="T96" fmla="*/ 277433 w 1172"/>
                  <a:gd name="T97" fmla="*/ 280560 h 1124"/>
                  <a:gd name="T98" fmla="*/ 284639 w 1172"/>
                  <a:gd name="T99" fmla="*/ 331702 h 1124"/>
                  <a:gd name="T100" fmla="*/ 344450 w 1172"/>
                  <a:gd name="T101" fmla="*/ 391487 h 1124"/>
                  <a:gd name="T102" fmla="*/ 344450 w 1172"/>
                  <a:gd name="T103" fmla="*/ 391487 h 1124"/>
                  <a:gd name="T104" fmla="*/ 375075 w 1172"/>
                  <a:gd name="T105" fmla="*/ 404453 h 1124"/>
                  <a:gd name="T106" fmla="*/ 375075 w 1172"/>
                  <a:gd name="T107" fmla="*/ 404453 h 1124"/>
                  <a:gd name="T108" fmla="*/ 405701 w 1172"/>
                  <a:gd name="T109" fmla="*/ 391487 h 1124"/>
                  <a:gd name="T110" fmla="*/ 405701 w 1172"/>
                  <a:gd name="T111" fmla="*/ 391487 h 1124"/>
                  <a:gd name="T112" fmla="*/ 405701 w 1172"/>
                  <a:gd name="T113" fmla="*/ 330621 h 112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72" h="1124">
                    <a:moveTo>
                      <a:pt x="1079" y="1041"/>
                    </a:moveTo>
                    <a:lnTo>
                      <a:pt x="1079" y="1041"/>
                    </a:lnTo>
                    <a:cubicBezTo>
                      <a:pt x="1059" y="1062"/>
                      <a:pt x="1025" y="1062"/>
                      <a:pt x="1002" y="1041"/>
                    </a:cubicBezTo>
                    <a:lnTo>
                      <a:pt x="837" y="875"/>
                    </a:lnTo>
                    <a:cubicBezTo>
                      <a:pt x="816" y="853"/>
                      <a:pt x="816" y="819"/>
                      <a:pt x="837" y="798"/>
                    </a:cubicBezTo>
                    <a:cubicBezTo>
                      <a:pt x="847" y="788"/>
                      <a:pt x="862" y="783"/>
                      <a:pt x="875" y="783"/>
                    </a:cubicBezTo>
                    <a:cubicBezTo>
                      <a:pt x="888" y="783"/>
                      <a:pt x="902" y="788"/>
                      <a:pt x="912" y="798"/>
                    </a:cubicBezTo>
                    <a:lnTo>
                      <a:pt x="1079" y="964"/>
                    </a:lnTo>
                    <a:cubicBezTo>
                      <a:pt x="1100" y="986"/>
                      <a:pt x="1100" y="1021"/>
                      <a:pt x="1079" y="1041"/>
                    </a:cubicBezTo>
                    <a:close/>
                    <a:moveTo>
                      <a:pt x="203" y="636"/>
                    </a:moveTo>
                    <a:lnTo>
                      <a:pt x="203" y="636"/>
                    </a:lnTo>
                    <a:cubicBezTo>
                      <a:pt x="73" y="506"/>
                      <a:pt x="73" y="294"/>
                      <a:pt x="203" y="164"/>
                    </a:cubicBezTo>
                    <a:cubicBezTo>
                      <a:pt x="265" y="101"/>
                      <a:pt x="350" y="66"/>
                      <a:pt x="439" y="66"/>
                    </a:cubicBezTo>
                    <a:cubicBezTo>
                      <a:pt x="529" y="66"/>
                      <a:pt x="611" y="101"/>
                      <a:pt x="675" y="164"/>
                    </a:cubicBezTo>
                    <a:cubicBezTo>
                      <a:pt x="739" y="226"/>
                      <a:pt x="773" y="311"/>
                      <a:pt x="773" y="400"/>
                    </a:cubicBezTo>
                    <a:cubicBezTo>
                      <a:pt x="773" y="490"/>
                      <a:pt x="739" y="573"/>
                      <a:pt x="675" y="636"/>
                    </a:cubicBezTo>
                    <a:cubicBezTo>
                      <a:pt x="610" y="702"/>
                      <a:pt x="524" y="734"/>
                      <a:pt x="439" y="734"/>
                    </a:cubicBezTo>
                    <a:cubicBezTo>
                      <a:pt x="354" y="734"/>
                      <a:pt x="268" y="702"/>
                      <a:pt x="203" y="636"/>
                    </a:cubicBezTo>
                    <a:close/>
                    <a:moveTo>
                      <a:pt x="1126" y="918"/>
                    </a:moveTo>
                    <a:lnTo>
                      <a:pt x="960" y="752"/>
                    </a:lnTo>
                    <a:cubicBezTo>
                      <a:pt x="921" y="713"/>
                      <a:pt x="862" y="706"/>
                      <a:pt x="818" y="732"/>
                    </a:cubicBezTo>
                    <a:lnTo>
                      <a:pt x="744" y="659"/>
                    </a:lnTo>
                    <a:cubicBezTo>
                      <a:pt x="806" y="586"/>
                      <a:pt x="838" y="496"/>
                      <a:pt x="838" y="400"/>
                    </a:cubicBezTo>
                    <a:cubicBezTo>
                      <a:pt x="838" y="293"/>
                      <a:pt x="797" y="192"/>
                      <a:pt x="721" y="117"/>
                    </a:cubicBezTo>
                    <a:cubicBezTo>
                      <a:pt x="646" y="41"/>
                      <a:pt x="545" y="0"/>
                      <a:pt x="439" y="0"/>
                    </a:cubicBezTo>
                    <a:cubicBezTo>
                      <a:pt x="331" y="0"/>
                      <a:pt x="231" y="41"/>
                      <a:pt x="155" y="117"/>
                    </a:cubicBezTo>
                    <a:cubicBezTo>
                      <a:pt x="0" y="274"/>
                      <a:pt x="0" y="527"/>
                      <a:pt x="155" y="683"/>
                    </a:cubicBezTo>
                    <a:cubicBezTo>
                      <a:pt x="234" y="761"/>
                      <a:pt x="336" y="799"/>
                      <a:pt x="439" y="799"/>
                    </a:cubicBezTo>
                    <a:cubicBezTo>
                      <a:pt x="532" y="799"/>
                      <a:pt x="623" y="769"/>
                      <a:pt x="697" y="705"/>
                    </a:cubicBezTo>
                    <a:lnTo>
                      <a:pt x="770" y="779"/>
                    </a:lnTo>
                    <a:cubicBezTo>
                      <a:pt x="745" y="823"/>
                      <a:pt x="752" y="883"/>
                      <a:pt x="790" y="921"/>
                    </a:cubicBezTo>
                    <a:lnTo>
                      <a:pt x="956" y="1087"/>
                    </a:lnTo>
                    <a:cubicBezTo>
                      <a:pt x="979" y="1109"/>
                      <a:pt x="1010" y="1123"/>
                      <a:pt x="1041" y="1123"/>
                    </a:cubicBezTo>
                    <a:cubicBezTo>
                      <a:pt x="1074" y="1123"/>
                      <a:pt x="1103" y="1109"/>
                      <a:pt x="1126" y="1087"/>
                    </a:cubicBezTo>
                    <a:cubicBezTo>
                      <a:pt x="1171" y="1041"/>
                      <a:pt x="1171" y="965"/>
                      <a:pt x="1126" y="918"/>
                    </a:cubicBezTo>
                    <a:close/>
                  </a:path>
                </a:pathLst>
              </a:custGeom>
              <a:grpFill/>
              <a:ln w="9525" cap="flat">
                <a:solidFill>
                  <a:schemeClr val="tx2">
                    <a:lumMod val="60000"/>
                    <a:lumOff val="40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999999"/>
                  </a:solidFill>
                  <a:effectLst/>
                  <a:uLnTx/>
                  <a:uFillTx/>
                  <a:latin typeface="Segoe UI" panose="020B0502040204020203" pitchFamily="34" charset="0"/>
                </a:endParaRPr>
              </a:p>
            </p:txBody>
          </p:sp>
        </p:grpSp>
      </p:grpSp>
      <p:grpSp>
        <p:nvGrpSpPr>
          <p:cNvPr id="50" name="Group 49">
            <a:extLst>
              <a:ext uri="{FF2B5EF4-FFF2-40B4-BE49-F238E27FC236}">
                <a16:creationId xmlns:a16="http://schemas.microsoft.com/office/drawing/2014/main" id="{AC78C13D-7CA2-4EA1-BBF6-8A057A5BA0C8}"/>
              </a:ext>
            </a:extLst>
          </p:cNvPr>
          <p:cNvGrpSpPr/>
          <p:nvPr/>
        </p:nvGrpSpPr>
        <p:grpSpPr>
          <a:xfrm>
            <a:off x="987172" y="3081416"/>
            <a:ext cx="504000" cy="504000"/>
            <a:chOff x="5092372" y="11198955"/>
            <a:chExt cx="1442545" cy="1442545"/>
          </a:xfrm>
          <a:noFill/>
        </p:grpSpPr>
        <p:sp>
          <p:nvSpPr>
            <p:cNvPr id="51" name="Oval 50">
              <a:extLst>
                <a:ext uri="{FF2B5EF4-FFF2-40B4-BE49-F238E27FC236}">
                  <a16:creationId xmlns:a16="http://schemas.microsoft.com/office/drawing/2014/main" id="{1C3549BA-F2EF-43D9-9CAE-36B5C8F30CF9}"/>
                </a:ext>
              </a:extLst>
            </p:cNvPr>
            <p:cNvSpPr/>
            <p:nvPr/>
          </p:nvSpPr>
          <p:spPr>
            <a:xfrm>
              <a:off x="5092372" y="11198955"/>
              <a:ext cx="1442545" cy="1442545"/>
            </a:xfrm>
            <a:prstGeom prst="ellipse">
              <a:avLst/>
            </a:prstGeom>
            <a:grpFill/>
            <a:ln w="12700" cap="flat" cmpd="sng" algn="ctr">
              <a:solidFill>
                <a:schemeClr val="tx2">
                  <a:lumMod val="60000"/>
                  <a:lumOff val="40000"/>
                </a:schemeClr>
              </a:solidFill>
              <a:prstDash val="solid"/>
              <a:miter lim="800000"/>
            </a:ln>
            <a:effectLst/>
          </p:spPr>
          <p:txBody>
            <a:bodyPr rtlCol="0" anchor="ctr"/>
            <a:lstStyle/>
            <a:p>
              <a:pPr algn="ctr" defTabSz="1828434">
                <a:defRPr/>
              </a:pPr>
              <a:endParaRPr lang="en-US" sz="3600" kern="0" dirty="0">
                <a:solidFill>
                  <a:srgbClr val="FFFFFF"/>
                </a:solidFill>
                <a:latin typeface="Segoe UI" panose="020B0502040204020203" pitchFamily="34" charset="0"/>
              </a:endParaRPr>
            </a:p>
          </p:txBody>
        </p:sp>
        <p:grpSp>
          <p:nvGrpSpPr>
            <p:cNvPr id="53" name="Group 52">
              <a:extLst>
                <a:ext uri="{FF2B5EF4-FFF2-40B4-BE49-F238E27FC236}">
                  <a16:creationId xmlns:a16="http://schemas.microsoft.com/office/drawing/2014/main" id="{919C760E-EDE9-4EBA-93A5-5AB15E56638F}"/>
                </a:ext>
              </a:extLst>
            </p:cNvPr>
            <p:cNvGrpSpPr/>
            <p:nvPr/>
          </p:nvGrpSpPr>
          <p:grpSpPr>
            <a:xfrm>
              <a:off x="5391241" y="11527948"/>
              <a:ext cx="868724" cy="661313"/>
              <a:chOff x="17083598" y="2386671"/>
              <a:chExt cx="1081851" cy="823555"/>
            </a:xfrm>
            <a:grpFill/>
          </p:grpSpPr>
          <p:sp>
            <p:nvSpPr>
              <p:cNvPr id="54" name="Freeform 16">
                <a:extLst>
                  <a:ext uri="{FF2B5EF4-FFF2-40B4-BE49-F238E27FC236}">
                    <a16:creationId xmlns:a16="http://schemas.microsoft.com/office/drawing/2014/main" id="{536D2D70-E77C-48B7-93F1-849B520C94D1}"/>
                  </a:ext>
                </a:extLst>
              </p:cNvPr>
              <p:cNvSpPr>
                <a:spLocks noChangeArrowheads="1"/>
              </p:cNvSpPr>
              <p:nvPr/>
            </p:nvSpPr>
            <p:spPr bwMode="auto">
              <a:xfrm>
                <a:off x="17495376" y="2667430"/>
                <a:ext cx="262040" cy="265783"/>
              </a:xfrm>
              <a:custGeom>
                <a:avLst/>
                <a:gdLst>
                  <a:gd name="T0" fmla="*/ 83434 w 309"/>
                  <a:gd name="T1" fmla="*/ 32306 h 314"/>
                  <a:gd name="T2" fmla="*/ 83434 w 309"/>
                  <a:gd name="T3" fmla="*/ 79329 h 314"/>
                  <a:gd name="T4" fmla="*/ 83434 w 309"/>
                  <a:gd name="T5" fmla="*/ 79329 h 314"/>
                  <a:gd name="T6" fmla="*/ 77680 w 309"/>
                  <a:gd name="T7" fmla="*/ 85790 h 314"/>
                  <a:gd name="T8" fmla="*/ 32367 w 309"/>
                  <a:gd name="T9" fmla="*/ 85790 h 314"/>
                  <a:gd name="T10" fmla="*/ 32367 w 309"/>
                  <a:gd name="T11" fmla="*/ 85790 h 314"/>
                  <a:gd name="T12" fmla="*/ 26612 w 309"/>
                  <a:gd name="T13" fmla="*/ 79329 h 314"/>
                  <a:gd name="T14" fmla="*/ 26612 w 309"/>
                  <a:gd name="T15" fmla="*/ 32306 h 314"/>
                  <a:gd name="T16" fmla="*/ 26612 w 309"/>
                  <a:gd name="T17" fmla="*/ 32306 h 314"/>
                  <a:gd name="T18" fmla="*/ 32367 w 309"/>
                  <a:gd name="T19" fmla="*/ 26204 h 314"/>
                  <a:gd name="T20" fmla="*/ 77680 w 309"/>
                  <a:gd name="T21" fmla="*/ 26204 h 314"/>
                  <a:gd name="T22" fmla="*/ 77680 w 309"/>
                  <a:gd name="T23" fmla="*/ 26204 h 314"/>
                  <a:gd name="T24" fmla="*/ 83434 w 309"/>
                  <a:gd name="T25" fmla="*/ 32306 h 314"/>
                  <a:gd name="T26" fmla="*/ 32367 w 309"/>
                  <a:gd name="T27" fmla="*/ 0 h 314"/>
                  <a:gd name="T28" fmla="*/ 32367 w 309"/>
                  <a:gd name="T29" fmla="*/ 0 h 314"/>
                  <a:gd name="T30" fmla="*/ 0 w 309"/>
                  <a:gd name="T31" fmla="*/ 32306 h 314"/>
                  <a:gd name="T32" fmla="*/ 0 w 309"/>
                  <a:gd name="T33" fmla="*/ 79329 h 314"/>
                  <a:gd name="T34" fmla="*/ 0 w 309"/>
                  <a:gd name="T35" fmla="*/ 79329 h 314"/>
                  <a:gd name="T36" fmla="*/ 32367 w 309"/>
                  <a:gd name="T37" fmla="*/ 112353 h 314"/>
                  <a:gd name="T38" fmla="*/ 77680 w 309"/>
                  <a:gd name="T39" fmla="*/ 112353 h 314"/>
                  <a:gd name="T40" fmla="*/ 77680 w 309"/>
                  <a:gd name="T41" fmla="*/ 112353 h 314"/>
                  <a:gd name="T42" fmla="*/ 110765 w 309"/>
                  <a:gd name="T43" fmla="*/ 79329 h 314"/>
                  <a:gd name="T44" fmla="*/ 110765 w 309"/>
                  <a:gd name="T45" fmla="*/ 32306 h 314"/>
                  <a:gd name="T46" fmla="*/ 110765 w 309"/>
                  <a:gd name="T47" fmla="*/ 32306 h 314"/>
                  <a:gd name="T48" fmla="*/ 77680 w 309"/>
                  <a:gd name="T49" fmla="*/ 0 h 314"/>
                  <a:gd name="T50" fmla="*/ 32367 w 309"/>
                  <a:gd name="T51" fmla="*/ 0 h 3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9" h="314">
                    <a:moveTo>
                      <a:pt x="232" y="90"/>
                    </a:moveTo>
                    <a:lnTo>
                      <a:pt x="232" y="221"/>
                    </a:lnTo>
                    <a:cubicBezTo>
                      <a:pt x="232" y="232"/>
                      <a:pt x="225" y="239"/>
                      <a:pt x="216" y="239"/>
                    </a:cubicBezTo>
                    <a:lnTo>
                      <a:pt x="90" y="239"/>
                    </a:lnTo>
                    <a:cubicBezTo>
                      <a:pt x="81" y="239"/>
                      <a:pt x="74" y="232"/>
                      <a:pt x="74" y="221"/>
                    </a:cubicBezTo>
                    <a:lnTo>
                      <a:pt x="74" y="90"/>
                    </a:lnTo>
                    <a:cubicBezTo>
                      <a:pt x="74" y="81"/>
                      <a:pt x="81" y="73"/>
                      <a:pt x="90" y="73"/>
                    </a:cubicBezTo>
                    <a:lnTo>
                      <a:pt x="216" y="73"/>
                    </a:lnTo>
                    <a:cubicBezTo>
                      <a:pt x="225" y="73"/>
                      <a:pt x="232" y="81"/>
                      <a:pt x="232" y="90"/>
                    </a:cubicBezTo>
                    <a:close/>
                    <a:moveTo>
                      <a:pt x="90" y="0"/>
                    </a:moveTo>
                    <a:lnTo>
                      <a:pt x="90" y="0"/>
                    </a:lnTo>
                    <a:cubicBezTo>
                      <a:pt x="40" y="0"/>
                      <a:pt x="0" y="39"/>
                      <a:pt x="0" y="90"/>
                    </a:cubicBezTo>
                    <a:lnTo>
                      <a:pt x="0" y="221"/>
                    </a:lnTo>
                    <a:cubicBezTo>
                      <a:pt x="0" y="272"/>
                      <a:pt x="40" y="313"/>
                      <a:pt x="90" y="313"/>
                    </a:cubicBezTo>
                    <a:lnTo>
                      <a:pt x="216" y="313"/>
                    </a:lnTo>
                    <a:cubicBezTo>
                      <a:pt x="266" y="313"/>
                      <a:pt x="308" y="272"/>
                      <a:pt x="308" y="221"/>
                    </a:cubicBezTo>
                    <a:lnTo>
                      <a:pt x="308" y="90"/>
                    </a:lnTo>
                    <a:cubicBezTo>
                      <a:pt x="308" y="39"/>
                      <a:pt x="266" y="0"/>
                      <a:pt x="216" y="0"/>
                    </a:cubicBezTo>
                    <a:lnTo>
                      <a:pt x="90" y="0"/>
                    </a:lnTo>
                    <a:close/>
                  </a:path>
                </a:pathLst>
              </a:custGeom>
              <a:grpFill/>
              <a:ln w="9525" cap="flat">
                <a:solidFill>
                  <a:schemeClr val="tx2">
                    <a:lumMod val="60000"/>
                    <a:lumOff val="40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828434">
                  <a:defRPr/>
                </a:pPr>
                <a:endParaRPr lang="en-US" sz="3600" kern="0" dirty="0">
                  <a:solidFill>
                    <a:srgbClr val="999999"/>
                  </a:solidFill>
                  <a:latin typeface="Segoe UI" panose="020B0502040204020203" pitchFamily="34" charset="0"/>
                </a:endParaRPr>
              </a:p>
            </p:txBody>
          </p:sp>
          <p:sp>
            <p:nvSpPr>
              <p:cNvPr id="55" name="Freeform 17">
                <a:extLst>
                  <a:ext uri="{FF2B5EF4-FFF2-40B4-BE49-F238E27FC236}">
                    <a16:creationId xmlns:a16="http://schemas.microsoft.com/office/drawing/2014/main" id="{ECD3B90A-4AD9-4EBA-BD20-10AC96F7C129}"/>
                  </a:ext>
                </a:extLst>
              </p:cNvPr>
              <p:cNvSpPr>
                <a:spLocks noChangeArrowheads="1"/>
              </p:cNvSpPr>
              <p:nvPr/>
            </p:nvSpPr>
            <p:spPr bwMode="auto">
              <a:xfrm>
                <a:off x="17413020" y="2955673"/>
                <a:ext cx="426751" cy="254553"/>
              </a:xfrm>
              <a:custGeom>
                <a:avLst/>
                <a:gdLst>
                  <a:gd name="T0" fmla="*/ 150993 w 501"/>
                  <a:gd name="T1" fmla="*/ 78970 h 298"/>
                  <a:gd name="T2" fmla="*/ 150993 w 501"/>
                  <a:gd name="T3" fmla="*/ 78970 h 298"/>
                  <a:gd name="T4" fmla="*/ 146658 w 501"/>
                  <a:gd name="T5" fmla="*/ 80781 h 298"/>
                  <a:gd name="T6" fmla="*/ 33955 w 501"/>
                  <a:gd name="T7" fmla="*/ 80781 h 298"/>
                  <a:gd name="T8" fmla="*/ 33955 w 501"/>
                  <a:gd name="T9" fmla="*/ 80781 h 298"/>
                  <a:gd name="T10" fmla="*/ 29621 w 501"/>
                  <a:gd name="T11" fmla="*/ 78970 h 298"/>
                  <a:gd name="T12" fmla="*/ 29621 w 501"/>
                  <a:gd name="T13" fmla="*/ 78970 h 298"/>
                  <a:gd name="T14" fmla="*/ 28537 w 501"/>
                  <a:gd name="T15" fmla="*/ 73899 h 298"/>
                  <a:gd name="T16" fmla="*/ 40096 w 501"/>
                  <a:gd name="T17" fmla="*/ 30791 h 298"/>
                  <a:gd name="T18" fmla="*/ 40096 w 501"/>
                  <a:gd name="T19" fmla="*/ 30791 h 298"/>
                  <a:gd name="T20" fmla="*/ 45515 w 501"/>
                  <a:gd name="T21" fmla="*/ 26806 h 298"/>
                  <a:gd name="T22" fmla="*/ 135099 w 501"/>
                  <a:gd name="T23" fmla="*/ 26806 h 298"/>
                  <a:gd name="T24" fmla="*/ 135099 w 501"/>
                  <a:gd name="T25" fmla="*/ 26806 h 298"/>
                  <a:gd name="T26" fmla="*/ 140518 w 501"/>
                  <a:gd name="T27" fmla="*/ 30791 h 298"/>
                  <a:gd name="T28" fmla="*/ 152077 w 501"/>
                  <a:gd name="T29" fmla="*/ 73899 h 298"/>
                  <a:gd name="T30" fmla="*/ 152077 w 501"/>
                  <a:gd name="T31" fmla="*/ 73899 h 298"/>
                  <a:gd name="T32" fmla="*/ 150993 w 501"/>
                  <a:gd name="T33" fmla="*/ 78970 h 298"/>
                  <a:gd name="T34" fmla="*/ 166526 w 501"/>
                  <a:gd name="T35" fmla="*/ 24271 h 298"/>
                  <a:gd name="T36" fmla="*/ 166526 w 501"/>
                  <a:gd name="T37" fmla="*/ 24271 h 298"/>
                  <a:gd name="T38" fmla="*/ 135099 w 501"/>
                  <a:gd name="T39" fmla="*/ 0 h 298"/>
                  <a:gd name="T40" fmla="*/ 45515 w 501"/>
                  <a:gd name="T41" fmla="*/ 0 h 298"/>
                  <a:gd name="T42" fmla="*/ 45515 w 501"/>
                  <a:gd name="T43" fmla="*/ 0 h 298"/>
                  <a:gd name="T44" fmla="*/ 14449 w 501"/>
                  <a:gd name="T45" fmla="*/ 24271 h 298"/>
                  <a:gd name="T46" fmla="*/ 2890 w 501"/>
                  <a:gd name="T47" fmla="*/ 67016 h 298"/>
                  <a:gd name="T48" fmla="*/ 2890 w 501"/>
                  <a:gd name="T49" fmla="*/ 67016 h 298"/>
                  <a:gd name="T50" fmla="*/ 8308 w 501"/>
                  <a:gd name="T51" fmla="*/ 95271 h 298"/>
                  <a:gd name="T52" fmla="*/ 8308 w 501"/>
                  <a:gd name="T53" fmla="*/ 95271 h 298"/>
                  <a:gd name="T54" fmla="*/ 33955 w 501"/>
                  <a:gd name="T55" fmla="*/ 107588 h 298"/>
                  <a:gd name="T56" fmla="*/ 146658 w 501"/>
                  <a:gd name="T57" fmla="*/ 107588 h 298"/>
                  <a:gd name="T58" fmla="*/ 146658 w 501"/>
                  <a:gd name="T59" fmla="*/ 107588 h 298"/>
                  <a:gd name="T60" fmla="*/ 172306 w 501"/>
                  <a:gd name="T61" fmla="*/ 95271 h 298"/>
                  <a:gd name="T62" fmla="*/ 172306 w 501"/>
                  <a:gd name="T63" fmla="*/ 95271 h 298"/>
                  <a:gd name="T64" fmla="*/ 177724 w 501"/>
                  <a:gd name="T65" fmla="*/ 67016 h 298"/>
                  <a:gd name="T66" fmla="*/ 166526 w 501"/>
                  <a:gd name="T67" fmla="*/ 24271 h 2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01" h="298">
                    <a:moveTo>
                      <a:pt x="418" y="218"/>
                    </a:moveTo>
                    <a:lnTo>
                      <a:pt x="418" y="218"/>
                    </a:lnTo>
                    <a:cubicBezTo>
                      <a:pt x="416" y="220"/>
                      <a:pt x="412" y="223"/>
                      <a:pt x="406" y="223"/>
                    </a:cubicBezTo>
                    <a:lnTo>
                      <a:pt x="94" y="223"/>
                    </a:lnTo>
                    <a:cubicBezTo>
                      <a:pt x="88" y="223"/>
                      <a:pt x="83" y="220"/>
                      <a:pt x="82" y="218"/>
                    </a:cubicBezTo>
                    <a:cubicBezTo>
                      <a:pt x="81" y="216"/>
                      <a:pt x="77" y="210"/>
                      <a:pt x="79" y="204"/>
                    </a:cubicBezTo>
                    <a:lnTo>
                      <a:pt x="111" y="85"/>
                    </a:lnTo>
                    <a:cubicBezTo>
                      <a:pt x="113" y="78"/>
                      <a:pt x="119" y="74"/>
                      <a:pt x="126" y="74"/>
                    </a:cubicBezTo>
                    <a:lnTo>
                      <a:pt x="374" y="74"/>
                    </a:lnTo>
                    <a:cubicBezTo>
                      <a:pt x="381" y="74"/>
                      <a:pt x="387" y="78"/>
                      <a:pt x="389" y="85"/>
                    </a:cubicBezTo>
                    <a:lnTo>
                      <a:pt x="421" y="204"/>
                    </a:lnTo>
                    <a:cubicBezTo>
                      <a:pt x="423" y="210"/>
                      <a:pt x="419" y="216"/>
                      <a:pt x="418" y="218"/>
                    </a:cubicBezTo>
                    <a:close/>
                    <a:moveTo>
                      <a:pt x="461" y="67"/>
                    </a:moveTo>
                    <a:lnTo>
                      <a:pt x="461" y="67"/>
                    </a:lnTo>
                    <a:cubicBezTo>
                      <a:pt x="449" y="27"/>
                      <a:pt x="414" y="0"/>
                      <a:pt x="374" y="0"/>
                    </a:cubicBezTo>
                    <a:lnTo>
                      <a:pt x="126" y="0"/>
                    </a:lnTo>
                    <a:cubicBezTo>
                      <a:pt x="86" y="0"/>
                      <a:pt x="51" y="27"/>
                      <a:pt x="40" y="67"/>
                    </a:cubicBezTo>
                    <a:lnTo>
                      <a:pt x="8" y="185"/>
                    </a:lnTo>
                    <a:cubicBezTo>
                      <a:pt x="0" y="211"/>
                      <a:pt x="6" y="240"/>
                      <a:pt x="23" y="263"/>
                    </a:cubicBezTo>
                    <a:cubicBezTo>
                      <a:pt x="40" y="285"/>
                      <a:pt x="65" y="297"/>
                      <a:pt x="94" y="297"/>
                    </a:cubicBezTo>
                    <a:lnTo>
                      <a:pt x="406" y="297"/>
                    </a:lnTo>
                    <a:cubicBezTo>
                      <a:pt x="434" y="297"/>
                      <a:pt x="459" y="285"/>
                      <a:pt x="477" y="263"/>
                    </a:cubicBezTo>
                    <a:cubicBezTo>
                      <a:pt x="495" y="240"/>
                      <a:pt x="500" y="211"/>
                      <a:pt x="492" y="185"/>
                    </a:cubicBezTo>
                    <a:lnTo>
                      <a:pt x="461" y="67"/>
                    </a:lnTo>
                    <a:close/>
                  </a:path>
                </a:pathLst>
              </a:custGeom>
              <a:grpFill/>
              <a:ln w="9525" cap="flat">
                <a:solidFill>
                  <a:schemeClr val="tx2">
                    <a:lumMod val="60000"/>
                    <a:lumOff val="40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828434">
                  <a:defRPr/>
                </a:pPr>
                <a:endParaRPr lang="en-US" sz="3600" kern="0" dirty="0">
                  <a:solidFill>
                    <a:srgbClr val="999999"/>
                  </a:solidFill>
                  <a:latin typeface="Segoe UI" panose="020B0502040204020203" pitchFamily="34" charset="0"/>
                </a:endParaRPr>
              </a:p>
            </p:txBody>
          </p:sp>
          <p:sp>
            <p:nvSpPr>
              <p:cNvPr id="56" name="Freeform 18">
                <a:extLst>
                  <a:ext uri="{FF2B5EF4-FFF2-40B4-BE49-F238E27FC236}">
                    <a16:creationId xmlns:a16="http://schemas.microsoft.com/office/drawing/2014/main" id="{73196D56-53A3-469C-BABB-36F4F62F069A}"/>
                  </a:ext>
                </a:extLst>
              </p:cNvPr>
              <p:cNvSpPr>
                <a:spLocks noChangeArrowheads="1"/>
              </p:cNvSpPr>
              <p:nvPr/>
            </p:nvSpPr>
            <p:spPr bwMode="auto">
              <a:xfrm>
                <a:off x="17147236" y="2704864"/>
                <a:ext cx="205890" cy="209632"/>
              </a:xfrm>
              <a:custGeom>
                <a:avLst/>
                <a:gdLst>
                  <a:gd name="T0" fmla="*/ 26480 w 244"/>
                  <a:gd name="T1" fmla="*/ 29276 h 249"/>
                  <a:gd name="T2" fmla="*/ 26480 w 244"/>
                  <a:gd name="T3" fmla="*/ 29276 h 249"/>
                  <a:gd name="T4" fmla="*/ 29343 w 244"/>
                  <a:gd name="T5" fmla="*/ 26777 h 249"/>
                  <a:gd name="T6" fmla="*/ 57612 w 244"/>
                  <a:gd name="T7" fmla="*/ 26777 h 249"/>
                  <a:gd name="T8" fmla="*/ 57612 w 244"/>
                  <a:gd name="T9" fmla="*/ 26777 h 249"/>
                  <a:gd name="T10" fmla="*/ 60475 w 244"/>
                  <a:gd name="T11" fmla="*/ 29276 h 249"/>
                  <a:gd name="T12" fmla="*/ 60475 w 244"/>
                  <a:gd name="T13" fmla="*/ 58910 h 249"/>
                  <a:gd name="T14" fmla="*/ 60475 w 244"/>
                  <a:gd name="T15" fmla="*/ 58910 h 249"/>
                  <a:gd name="T16" fmla="*/ 57612 w 244"/>
                  <a:gd name="T17" fmla="*/ 62123 h 249"/>
                  <a:gd name="T18" fmla="*/ 29343 w 244"/>
                  <a:gd name="T19" fmla="*/ 62123 h 249"/>
                  <a:gd name="T20" fmla="*/ 29343 w 244"/>
                  <a:gd name="T21" fmla="*/ 62123 h 249"/>
                  <a:gd name="T22" fmla="*/ 26480 w 244"/>
                  <a:gd name="T23" fmla="*/ 58910 h 249"/>
                  <a:gd name="T24" fmla="*/ 26480 w 244"/>
                  <a:gd name="T25" fmla="*/ 29276 h 249"/>
                  <a:gd name="T26" fmla="*/ 29343 w 244"/>
                  <a:gd name="T27" fmla="*/ 88543 h 249"/>
                  <a:gd name="T28" fmla="*/ 57612 w 244"/>
                  <a:gd name="T29" fmla="*/ 88543 h 249"/>
                  <a:gd name="T30" fmla="*/ 57612 w 244"/>
                  <a:gd name="T31" fmla="*/ 88543 h 249"/>
                  <a:gd name="T32" fmla="*/ 86955 w 244"/>
                  <a:gd name="T33" fmla="*/ 58910 h 249"/>
                  <a:gd name="T34" fmla="*/ 86955 w 244"/>
                  <a:gd name="T35" fmla="*/ 29276 h 249"/>
                  <a:gd name="T36" fmla="*/ 86955 w 244"/>
                  <a:gd name="T37" fmla="*/ 29276 h 249"/>
                  <a:gd name="T38" fmla="*/ 57612 w 244"/>
                  <a:gd name="T39" fmla="*/ 0 h 249"/>
                  <a:gd name="T40" fmla="*/ 29343 w 244"/>
                  <a:gd name="T41" fmla="*/ 0 h 249"/>
                  <a:gd name="T42" fmla="*/ 29343 w 244"/>
                  <a:gd name="T43" fmla="*/ 0 h 249"/>
                  <a:gd name="T44" fmla="*/ 0 w 244"/>
                  <a:gd name="T45" fmla="*/ 29276 h 249"/>
                  <a:gd name="T46" fmla="*/ 0 w 244"/>
                  <a:gd name="T47" fmla="*/ 58910 h 249"/>
                  <a:gd name="T48" fmla="*/ 0 w 244"/>
                  <a:gd name="T49" fmla="*/ 58910 h 249"/>
                  <a:gd name="T50" fmla="*/ 29343 w 244"/>
                  <a:gd name="T51" fmla="*/ 88543 h 2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4" h="249">
                    <a:moveTo>
                      <a:pt x="74" y="82"/>
                    </a:moveTo>
                    <a:lnTo>
                      <a:pt x="74" y="82"/>
                    </a:lnTo>
                    <a:cubicBezTo>
                      <a:pt x="74" y="77"/>
                      <a:pt x="77" y="75"/>
                      <a:pt x="82" y="75"/>
                    </a:cubicBezTo>
                    <a:lnTo>
                      <a:pt x="161" y="75"/>
                    </a:lnTo>
                    <a:cubicBezTo>
                      <a:pt x="165" y="75"/>
                      <a:pt x="169" y="77"/>
                      <a:pt x="169" y="82"/>
                    </a:cubicBezTo>
                    <a:lnTo>
                      <a:pt x="169" y="165"/>
                    </a:lnTo>
                    <a:cubicBezTo>
                      <a:pt x="169" y="170"/>
                      <a:pt x="165" y="174"/>
                      <a:pt x="161" y="174"/>
                    </a:cubicBezTo>
                    <a:lnTo>
                      <a:pt x="82" y="174"/>
                    </a:lnTo>
                    <a:cubicBezTo>
                      <a:pt x="77" y="174"/>
                      <a:pt x="74" y="170"/>
                      <a:pt x="74" y="165"/>
                    </a:cubicBezTo>
                    <a:lnTo>
                      <a:pt x="74" y="82"/>
                    </a:lnTo>
                    <a:close/>
                    <a:moveTo>
                      <a:pt x="82" y="248"/>
                    </a:moveTo>
                    <a:lnTo>
                      <a:pt x="161" y="248"/>
                    </a:lnTo>
                    <a:cubicBezTo>
                      <a:pt x="206" y="248"/>
                      <a:pt x="243" y="211"/>
                      <a:pt x="243" y="165"/>
                    </a:cubicBezTo>
                    <a:lnTo>
                      <a:pt x="243" y="82"/>
                    </a:lnTo>
                    <a:cubicBezTo>
                      <a:pt x="243" y="37"/>
                      <a:pt x="206" y="0"/>
                      <a:pt x="161" y="0"/>
                    </a:cubicBezTo>
                    <a:lnTo>
                      <a:pt x="82" y="0"/>
                    </a:lnTo>
                    <a:cubicBezTo>
                      <a:pt x="37" y="0"/>
                      <a:pt x="0" y="37"/>
                      <a:pt x="0" y="82"/>
                    </a:cubicBezTo>
                    <a:lnTo>
                      <a:pt x="0" y="165"/>
                    </a:lnTo>
                    <a:cubicBezTo>
                      <a:pt x="0" y="211"/>
                      <a:pt x="37" y="248"/>
                      <a:pt x="82" y="248"/>
                    </a:cubicBezTo>
                    <a:close/>
                  </a:path>
                </a:pathLst>
              </a:custGeom>
              <a:grpFill/>
              <a:ln w="9525" cap="flat">
                <a:solidFill>
                  <a:schemeClr val="tx2">
                    <a:lumMod val="60000"/>
                    <a:lumOff val="40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828434">
                  <a:defRPr/>
                </a:pPr>
                <a:endParaRPr lang="en-US" sz="3600" kern="0" dirty="0">
                  <a:solidFill>
                    <a:srgbClr val="999999"/>
                  </a:solidFill>
                  <a:latin typeface="Segoe UI" panose="020B0502040204020203" pitchFamily="34" charset="0"/>
                </a:endParaRPr>
              </a:p>
            </p:txBody>
          </p:sp>
          <p:sp>
            <p:nvSpPr>
              <p:cNvPr id="57" name="Freeform 19">
                <a:extLst>
                  <a:ext uri="{FF2B5EF4-FFF2-40B4-BE49-F238E27FC236}">
                    <a16:creationId xmlns:a16="http://schemas.microsoft.com/office/drawing/2014/main" id="{6577B3B2-486E-411A-B1B9-96A276F540B6}"/>
                  </a:ext>
                </a:extLst>
              </p:cNvPr>
              <p:cNvSpPr>
                <a:spLocks noChangeArrowheads="1"/>
              </p:cNvSpPr>
              <p:nvPr/>
            </p:nvSpPr>
            <p:spPr bwMode="auto">
              <a:xfrm>
                <a:off x="17083598" y="2936957"/>
                <a:ext cx="325677" cy="202145"/>
              </a:xfrm>
              <a:custGeom>
                <a:avLst/>
                <a:gdLst>
                  <a:gd name="T0" fmla="*/ 109698 w 384"/>
                  <a:gd name="T1" fmla="*/ 58711 h 238"/>
                  <a:gd name="T2" fmla="*/ 28054 w 384"/>
                  <a:gd name="T3" fmla="*/ 58711 h 238"/>
                  <a:gd name="T4" fmla="*/ 28054 w 384"/>
                  <a:gd name="T5" fmla="*/ 58711 h 238"/>
                  <a:gd name="T6" fmla="*/ 28054 w 384"/>
                  <a:gd name="T7" fmla="*/ 57990 h 238"/>
                  <a:gd name="T8" fmla="*/ 36686 w 384"/>
                  <a:gd name="T9" fmla="*/ 27014 h 238"/>
                  <a:gd name="T10" fmla="*/ 36686 w 384"/>
                  <a:gd name="T11" fmla="*/ 27014 h 238"/>
                  <a:gd name="T12" fmla="*/ 36686 w 384"/>
                  <a:gd name="T13" fmla="*/ 27014 h 238"/>
                  <a:gd name="T14" fmla="*/ 101786 w 384"/>
                  <a:gd name="T15" fmla="*/ 27014 h 238"/>
                  <a:gd name="T16" fmla="*/ 101786 w 384"/>
                  <a:gd name="T17" fmla="*/ 27014 h 238"/>
                  <a:gd name="T18" fmla="*/ 101786 w 384"/>
                  <a:gd name="T19" fmla="*/ 27014 h 238"/>
                  <a:gd name="T20" fmla="*/ 110058 w 384"/>
                  <a:gd name="T21" fmla="*/ 57990 h 238"/>
                  <a:gd name="T22" fmla="*/ 110058 w 384"/>
                  <a:gd name="T23" fmla="*/ 57990 h 238"/>
                  <a:gd name="T24" fmla="*/ 109698 w 384"/>
                  <a:gd name="T25" fmla="*/ 58711 h 238"/>
                  <a:gd name="T26" fmla="*/ 127322 w 384"/>
                  <a:gd name="T27" fmla="*/ 20171 h 238"/>
                  <a:gd name="T28" fmla="*/ 127322 w 384"/>
                  <a:gd name="T29" fmla="*/ 20171 h 238"/>
                  <a:gd name="T30" fmla="*/ 101786 w 384"/>
                  <a:gd name="T31" fmla="*/ 0 h 238"/>
                  <a:gd name="T32" fmla="*/ 36686 w 384"/>
                  <a:gd name="T33" fmla="*/ 0 h 238"/>
                  <a:gd name="T34" fmla="*/ 36686 w 384"/>
                  <a:gd name="T35" fmla="*/ 0 h 238"/>
                  <a:gd name="T36" fmla="*/ 10430 w 384"/>
                  <a:gd name="T37" fmla="*/ 20171 h 238"/>
                  <a:gd name="T38" fmla="*/ 2518 w 384"/>
                  <a:gd name="T39" fmla="*/ 51147 h 238"/>
                  <a:gd name="T40" fmla="*/ 2518 w 384"/>
                  <a:gd name="T41" fmla="*/ 51147 h 238"/>
                  <a:gd name="T42" fmla="*/ 6834 w 384"/>
                  <a:gd name="T43" fmla="*/ 74559 h 238"/>
                  <a:gd name="T44" fmla="*/ 6834 w 384"/>
                  <a:gd name="T45" fmla="*/ 74559 h 238"/>
                  <a:gd name="T46" fmla="*/ 28773 w 384"/>
                  <a:gd name="T47" fmla="*/ 85365 h 238"/>
                  <a:gd name="T48" fmla="*/ 109698 w 384"/>
                  <a:gd name="T49" fmla="*/ 85365 h 238"/>
                  <a:gd name="T50" fmla="*/ 109698 w 384"/>
                  <a:gd name="T51" fmla="*/ 85365 h 238"/>
                  <a:gd name="T52" fmla="*/ 131638 w 384"/>
                  <a:gd name="T53" fmla="*/ 74559 h 238"/>
                  <a:gd name="T54" fmla="*/ 131638 w 384"/>
                  <a:gd name="T55" fmla="*/ 74559 h 238"/>
                  <a:gd name="T56" fmla="*/ 135954 w 384"/>
                  <a:gd name="T57" fmla="*/ 51147 h 238"/>
                  <a:gd name="T58" fmla="*/ 127322 w 384"/>
                  <a:gd name="T59" fmla="*/ 20171 h 2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84" h="238">
                    <a:moveTo>
                      <a:pt x="305" y="163"/>
                    </a:moveTo>
                    <a:lnTo>
                      <a:pt x="78" y="163"/>
                    </a:lnTo>
                    <a:cubicBezTo>
                      <a:pt x="78" y="163"/>
                      <a:pt x="78" y="163"/>
                      <a:pt x="78" y="161"/>
                    </a:cubicBezTo>
                    <a:lnTo>
                      <a:pt x="102" y="75"/>
                    </a:lnTo>
                    <a:lnTo>
                      <a:pt x="283" y="75"/>
                    </a:lnTo>
                    <a:lnTo>
                      <a:pt x="306" y="161"/>
                    </a:lnTo>
                    <a:cubicBezTo>
                      <a:pt x="306" y="163"/>
                      <a:pt x="305" y="163"/>
                      <a:pt x="305" y="163"/>
                    </a:cubicBezTo>
                    <a:close/>
                    <a:moveTo>
                      <a:pt x="354" y="56"/>
                    </a:moveTo>
                    <a:lnTo>
                      <a:pt x="354" y="56"/>
                    </a:lnTo>
                    <a:cubicBezTo>
                      <a:pt x="345" y="23"/>
                      <a:pt x="316" y="0"/>
                      <a:pt x="283" y="0"/>
                    </a:cubicBezTo>
                    <a:lnTo>
                      <a:pt x="102" y="0"/>
                    </a:lnTo>
                    <a:cubicBezTo>
                      <a:pt x="69" y="0"/>
                      <a:pt x="38" y="23"/>
                      <a:pt x="29" y="56"/>
                    </a:cubicBezTo>
                    <a:lnTo>
                      <a:pt x="7" y="142"/>
                    </a:lnTo>
                    <a:cubicBezTo>
                      <a:pt x="0" y="164"/>
                      <a:pt x="6" y="189"/>
                      <a:pt x="19" y="207"/>
                    </a:cubicBezTo>
                    <a:cubicBezTo>
                      <a:pt x="34" y="226"/>
                      <a:pt x="56" y="237"/>
                      <a:pt x="80" y="237"/>
                    </a:cubicBezTo>
                    <a:lnTo>
                      <a:pt x="305" y="237"/>
                    </a:lnTo>
                    <a:cubicBezTo>
                      <a:pt x="329" y="237"/>
                      <a:pt x="351" y="226"/>
                      <a:pt x="366" y="207"/>
                    </a:cubicBezTo>
                    <a:cubicBezTo>
                      <a:pt x="379" y="189"/>
                      <a:pt x="383" y="164"/>
                      <a:pt x="378" y="142"/>
                    </a:cubicBezTo>
                    <a:lnTo>
                      <a:pt x="354" y="56"/>
                    </a:lnTo>
                    <a:close/>
                  </a:path>
                </a:pathLst>
              </a:custGeom>
              <a:grpFill/>
              <a:ln w="9525" cap="flat">
                <a:solidFill>
                  <a:schemeClr val="tx2">
                    <a:lumMod val="60000"/>
                    <a:lumOff val="40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828434">
                  <a:defRPr/>
                </a:pPr>
                <a:endParaRPr lang="en-US" sz="3600" kern="0" dirty="0">
                  <a:solidFill>
                    <a:srgbClr val="999999"/>
                  </a:solidFill>
                  <a:latin typeface="Segoe UI" panose="020B0502040204020203" pitchFamily="34" charset="0"/>
                </a:endParaRPr>
              </a:p>
            </p:txBody>
          </p:sp>
          <p:sp>
            <p:nvSpPr>
              <p:cNvPr id="58" name="Freeform 20">
                <a:extLst>
                  <a:ext uri="{FF2B5EF4-FFF2-40B4-BE49-F238E27FC236}">
                    <a16:creationId xmlns:a16="http://schemas.microsoft.com/office/drawing/2014/main" id="{10673CD3-CE19-4D31-A7BC-7699632A71B9}"/>
                  </a:ext>
                </a:extLst>
              </p:cNvPr>
              <p:cNvSpPr>
                <a:spLocks noChangeArrowheads="1"/>
              </p:cNvSpPr>
              <p:nvPr/>
            </p:nvSpPr>
            <p:spPr bwMode="auto">
              <a:xfrm>
                <a:off x="17899667" y="2704864"/>
                <a:ext cx="209632" cy="209632"/>
              </a:xfrm>
              <a:custGeom>
                <a:avLst/>
                <a:gdLst>
                  <a:gd name="T0" fmla="*/ 61686 w 245"/>
                  <a:gd name="T1" fmla="*/ 29276 h 249"/>
                  <a:gd name="T2" fmla="*/ 61686 w 245"/>
                  <a:gd name="T3" fmla="*/ 58910 h 249"/>
                  <a:gd name="T4" fmla="*/ 61686 w 245"/>
                  <a:gd name="T5" fmla="*/ 58910 h 249"/>
                  <a:gd name="T6" fmla="*/ 58420 w 245"/>
                  <a:gd name="T7" fmla="*/ 62123 h 249"/>
                  <a:gd name="T8" fmla="*/ 30117 w 245"/>
                  <a:gd name="T9" fmla="*/ 62123 h 249"/>
                  <a:gd name="T10" fmla="*/ 30117 w 245"/>
                  <a:gd name="T11" fmla="*/ 62123 h 249"/>
                  <a:gd name="T12" fmla="*/ 27214 w 245"/>
                  <a:gd name="T13" fmla="*/ 58910 h 249"/>
                  <a:gd name="T14" fmla="*/ 27214 w 245"/>
                  <a:gd name="T15" fmla="*/ 29276 h 249"/>
                  <a:gd name="T16" fmla="*/ 27214 w 245"/>
                  <a:gd name="T17" fmla="*/ 29276 h 249"/>
                  <a:gd name="T18" fmla="*/ 30117 w 245"/>
                  <a:gd name="T19" fmla="*/ 26777 h 249"/>
                  <a:gd name="T20" fmla="*/ 58420 w 245"/>
                  <a:gd name="T21" fmla="*/ 26777 h 249"/>
                  <a:gd name="T22" fmla="*/ 58420 w 245"/>
                  <a:gd name="T23" fmla="*/ 26777 h 249"/>
                  <a:gd name="T24" fmla="*/ 61686 w 245"/>
                  <a:gd name="T25" fmla="*/ 29276 h 249"/>
                  <a:gd name="T26" fmla="*/ 0 w 245"/>
                  <a:gd name="T27" fmla="*/ 29276 h 249"/>
                  <a:gd name="T28" fmla="*/ 0 w 245"/>
                  <a:gd name="T29" fmla="*/ 58910 h 249"/>
                  <a:gd name="T30" fmla="*/ 0 w 245"/>
                  <a:gd name="T31" fmla="*/ 58910 h 249"/>
                  <a:gd name="T32" fmla="*/ 30117 w 245"/>
                  <a:gd name="T33" fmla="*/ 88543 h 249"/>
                  <a:gd name="T34" fmla="*/ 58420 w 245"/>
                  <a:gd name="T35" fmla="*/ 88543 h 249"/>
                  <a:gd name="T36" fmla="*/ 58420 w 245"/>
                  <a:gd name="T37" fmla="*/ 88543 h 249"/>
                  <a:gd name="T38" fmla="*/ 88537 w 245"/>
                  <a:gd name="T39" fmla="*/ 58910 h 249"/>
                  <a:gd name="T40" fmla="*/ 88537 w 245"/>
                  <a:gd name="T41" fmla="*/ 29276 h 249"/>
                  <a:gd name="T42" fmla="*/ 88537 w 245"/>
                  <a:gd name="T43" fmla="*/ 29276 h 249"/>
                  <a:gd name="T44" fmla="*/ 58420 w 245"/>
                  <a:gd name="T45" fmla="*/ 0 h 249"/>
                  <a:gd name="T46" fmla="*/ 30117 w 245"/>
                  <a:gd name="T47" fmla="*/ 0 h 249"/>
                  <a:gd name="T48" fmla="*/ 30117 w 245"/>
                  <a:gd name="T49" fmla="*/ 0 h 249"/>
                  <a:gd name="T50" fmla="*/ 0 w 245"/>
                  <a:gd name="T51" fmla="*/ 29276 h 2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49">
                    <a:moveTo>
                      <a:pt x="170" y="82"/>
                    </a:moveTo>
                    <a:lnTo>
                      <a:pt x="170" y="165"/>
                    </a:lnTo>
                    <a:cubicBezTo>
                      <a:pt x="170" y="170"/>
                      <a:pt x="166" y="174"/>
                      <a:pt x="161" y="174"/>
                    </a:cubicBezTo>
                    <a:lnTo>
                      <a:pt x="83" y="174"/>
                    </a:lnTo>
                    <a:cubicBezTo>
                      <a:pt x="79" y="174"/>
                      <a:pt x="75" y="170"/>
                      <a:pt x="75" y="165"/>
                    </a:cubicBezTo>
                    <a:lnTo>
                      <a:pt x="75" y="82"/>
                    </a:lnTo>
                    <a:cubicBezTo>
                      <a:pt x="75" y="77"/>
                      <a:pt x="79" y="75"/>
                      <a:pt x="83" y="75"/>
                    </a:cubicBezTo>
                    <a:lnTo>
                      <a:pt x="161" y="75"/>
                    </a:lnTo>
                    <a:cubicBezTo>
                      <a:pt x="166" y="75"/>
                      <a:pt x="170" y="77"/>
                      <a:pt x="170" y="82"/>
                    </a:cubicBezTo>
                    <a:close/>
                    <a:moveTo>
                      <a:pt x="0" y="82"/>
                    </a:moveTo>
                    <a:lnTo>
                      <a:pt x="0" y="165"/>
                    </a:lnTo>
                    <a:cubicBezTo>
                      <a:pt x="0" y="211"/>
                      <a:pt x="37" y="248"/>
                      <a:pt x="83" y="248"/>
                    </a:cubicBezTo>
                    <a:lnTo>
                      <a:pt x="161" y="248"/>
                    </a:lnTo>
                    <a:cubicBezTo>
                      <a:pt x="207" y="248"/>
                      <a:pt x="244" y="211"/>
                      <a:pt x="244" y="165"/>
                    </a:cubicBezTo>
                    <a:lnTo>
                      <a:pt x="244" y="82"/>
                    </a:lnTo>
                    <a:cubicBezTo>
                      <a:pt x="244" y="37"/>
                      <a:pt x="207" y="0"/>
                      <a:pt x="161" y="0"/>
                    </a:cubicBezTo>
                    <a:lnTo>
                      <a:pt x="83" y="0"/>
                    </a:lnTo>
                    <a:cubicBezTo>
                      <a:pt x="37" y="0"/>
                      <a:pt x="0" y="37"/>
                      <a:pt x="0" y="82"/>
                    </a:cubicBezTo>
                    <a:close/>
                  </a:path>
                </a:pathLst>
              </a:custGeom>
              <a:grpFill/>
              <a:ln w="9525" cap="flat">
                <a:solidFill>
                  <a:schemeClr val="tx2">
                    <a:lumMod val="60000"/>
                    <a:lumOff val="40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828434">
                  <a:defRPr/>
                </a:pPr>
                <a:endParaRPr lang="en-US" sz="3600" kern="0" dirty="0">
                  <a:solidFill>
                    <a:srgbClr val="999999"/>
                  </a:solidFill>
                  <a:latin typeface="Segoe UI" panose="020B0502040204020203" pitchFamily="34" charset="0"/>
                </a:endParaRPr>
              </a:p>
            </p:txBody>
          </p:sp>
          <p:sp>
            <p:nvSpPr>
              <p:cNvPr id="59" name="Freeform 21">
                <a:extLst>
                  <a:ext uri="{FF2B5EF4-FFF2-40B4-BE49-F238E27FC236}">
                    <a16:creationId xmlns:a16="http://schemas.microsoft.com/office/drawing/2014/main" id="{992DBACD-BDE0-449D-A220-ADE0742A957B}"/>
                  </a:ext>
                </a:extLst>
              </p:cNvPr>
              <p:cNvSpPr>
                <a:spLocks noChangeArrowheads="1"/>
              </p:cNvSpPr>
              <p:nvPr/>
            </p:nvSpPr>
            <p:spPr bwMode="auto">
              <a:xfrm>
                <a:off x="17839772" y="2936957"/>
                <a:ext cx="325677" cy="202145"/>
              </a:xfrm>
              <a:custGeom>
                <a:avLst/>
                <a:gdLst>
                  <a:gd name="T0" fmla="*/ 109413 w 385"/>
                  <a:gd name="T1" fmla="*/ 58711 h 238"/>
                  <a:gd name="T2" fmla="*/ 28340 w 385"/>
                  <a:gd name="T3" fmla="*/ 58711 h 238"/>
                  <a:gd name="T4" fmla="*/ 28340 w 385"/>
                  <a:gd name="T5" fmla="*/ 58711 h 238"/>
                  <a:gd name="T6" fmla="*/ 28340 w 385"/>
                  <a:gd name="T7" fmla="*/ 57990 h 238"/>
                  <a:gd name="T8" fmla="*/ 36232 w 385"/>
                  <a:gd name="T9" fmla="*/ 27014 h 238"/>
                  <a:gd name="T10" fmla="*/ 36232 w 385"/>
                  <a:gd name="T11" fmla="*/ 27014 h 238"/>
                  <a:gd name="T12" fmla="*/ 36591 w 385"/>
                  <a:gd name="T13" fmla="*/ 27014 h 238"/>
                  <a:gd name="T14" fmla="*/ 101163 w 385"/>
                  <a:gd name="T15" fmla="*/ 27014 h 238"/>
                  <a:gd name="T16" fmla="*/ 101163 w 385"/>
                  <a:gd name="T17" fmla="*/ 27014 h 238"/>
                  <a:gd name="T18" fmla="*/ 101521 w 385"/>
                  <a:gd name="T19" fmla="*/ 27014 h 238"/>
                  <a:gd name="T20" fmla="*/ 109413 w 385"/>
                  <a:gd name="T21" fmla="*/ 57990 h 238"/>
                  <a:gd name="T22" fmla="*/ 109413 w 385"/>
                  <a:gd name="T23" fmla="*/ 57990 h 238"/>
                  <a:gd name="T24" fmla="*/ 109413 w 385"/>
                  <a:gd name="T25" fmla="*/ 58711 h 238"/>
                  <a:gd name="T26" fmla="*/ 135601 w 385"/>
                  <a:gd name="T27" fmla="*/ 51147 h 238"/>
                  <a:gd name="T28" fmla="*/ 126991 w 385"/>
                  <a:gd name="T29" fmla="*/ 20171 h 238"/>
                  <a:gd name="T30" fmla="*/ 126991 w 385"/>
                  <a:gd name="T31" fmla="*/ 20171 h 238"/>
                  <a:gd name="T32" fmla="*/ 101163 w 385"/>
                  <a:gd name="T33" fmla="*/ 0 h 238"/>
                  <a:gd name="T34" fmla="*/ 36591 w 385"/>
                  <a:gd name="T35" fmla="*/ 0 h 238"/>
                  <a:gd name="T36" fmla="*/ 36591 w 385"/>
                  <a:gd name="T37" fmla="*/ 0 h 238"/>
                  <a:gd name="T38" fmla="*/ 10762 w 385"/>
                  <a:gd name="T39" fmla="*/ 20171 h 238"/>
                  <a:gd name="T40" fmla="*/ 2511 w 385"/>
                  <a:gd name="T41" fmla="*/ 51147 h 238"/>
                  <a:gd name="T42" fmla="*/ 2511 w 385"/>
                  <a:gd name="T43" fmla="*/ 51147 h 238"/>
                  <a:gd name="T44" fmla="*/ 7175 w 385"/>
                  <a:gd name="T45" fmla="*/ 74559 h 238"/>
                  <a:gd name="T46" fmla="*/ 7175 w 385"/>
                  <a:gd name="T47" fmla="*/ 74559 h 238"/>
                  <a:gd name="T48" fmla="*/ 28340 w 385"/>
                  <a:gd name="T49" fmla="*/ 85365 h 238"/>
                  <a:gd name="T50" fmla="*/ 109413 w 385"/>
                  <a:gd name="T51" fmla="*/ 85365 h 238"/>
                  <a:gd name="T52" fmla="*/ 109413 w 385"/>
                  <a:gd name="T53" fmla="*/ 85365 h 238"/>
                  <a:gd name="T54" fmla="*/ 130937 w 385"/>
                  <a:gd name="T55" fmla="*/ 74559 h 238"/>
                  <a:gd name="T56" fmla="*/ 130937 w 385"/>
                  <a:gd name="T57" fmla="*/ 74559 h 238"/>
                  <a:gd name="T58" fmla="*/ 135601 w 385"/>
                  <a:gd name="T59" fmla="*/ 51147 h 2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85" h="238">
                    <a:moveTo>
                      <a:pt x="305" y="163"/>
                    </a:moveTo>
                    <a:lnTo>
                      <a:pt x="79" y="163"/>
                    </a:lnTo>
                    <a:cubicBezTo>
                      <a:pt x="79" y="163"/>
                      <a:pt x="77" y="163"/>
                      <a:pt x="79" y="161"/>
                    </a:cubicBezTo>
                    <a:lnTo>
                      <a:pt x="101" y="75"/>
                    </a:lnTo>
                    <a:cubicBezTo>
                      <a:pt x="102" y="75"/>
                      <a:pt x="102" y="75"/>
                      <a:pt x="102" y="75"/>
                    </a:cubicBezTo>
                    <a:lnTo>
                      <a:pt x="282" y="75"/>
                    </a:lnTo>
                    <a:lnTo>
                      <a:pt x="283" y="75"/>
                    </a:lnTo>
                    <a:lnTo>
                      <a:pt x="305" y="161"/>
                    </a:lnTo>
                    <a:cubicBezTo>
                      <a:pt x="307" y="163"/>
                      <a:pt x="305" y="163"/>
                      <a:pt x="305" y="163"/>
                    </a:cubicBezTo>
                    <a:close/>
                    <a:moveTo>
                      <a:pt x="378" y="142"/>
                    </a:moveTo>
                    <a:lnTo>
                      <a:pt x="354" y="56"/>
                    </a:lnTo>
                    <a:cubicBezTo>
                      <a:pt x="345" y="23"/>
                      <a:pt x="316" y="0"/>
                      <a:pt x="282" y="0"/>
                    </a:cubicBezTo>
                    <a:lnTo>
                      <a:pt x="102" y="0"/>
                    </a:lnTo>
                    <a:cubicBezTo>
                      <a:pt x="68" y="0"/>
                      <a:pt x="39" y="23"/>
                      <a:pt x="30" y="56"/>
                    </a:cubicBezTo>
                    <a:lnTo>
                      <a:pt x="7" y="142"/>
                    </a:lnTo>
                    <a:cubicBezTo>
                      <a:pt x="0" y="164"/>
                      <a:pt x="5" y="189"/>
                      <a:pt x="20" y="207"/>
                    </a:cubicBezTo>
                    <a:cubicBezTo>
                      <a:pt x="35" y="226"/>
                      <a:pt x="55" y="237"/>
                      <a:pt x="79" y="237"/>
                    </a:cubicBezTo>
                    <a:lnTo>
                      <a:pt x="305" y="237"/>
                    </a:lnTo>
                    <a:cubicBezTo>
                      <a:pt x="329" y="237"/>
                      <a:pt x="350" y="226"/>
                      <a:pt x="365" y="207"/>
                    </a:cubicBezTo>
                    <a:cubicBezTo>
                      <a:pt x="380" y="189"/>
                      <a:pt x="384" y="164"/>
                      <a:pt x="378" y="142"/>
                    </a:cubicBezTo>
                    <a:close/>
                  </a:path>
                </a:pathLst>
              </a:custGeom>
              <a:grpFill/>
              <a:ln w="9525" cap="flat">
                <a:solidFill>
                  <a:schemeClr val="tx2">
                    <a:lumMod val="60000"/>
                    <a:lumOff val="40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828434">
                  <a:defRPr/>
                </a:pPr>
                <a:endParaRPr lang="en-US" sz="3600" kern="0" dirty="0">
                  <a:solidFill>
                    <a:srgbClr val="999999"/>
                  </a:solidFill>
                  <a:latin typeface="Segoe UI" panose="020B0502040204020203" pitchFamily="34" charset="0"/>
                </a:endParaRPr>
              </a:p>
            </p:txBody>
          </p:sp>
          <p:sp>
            <p:nvSpPr>
              <p:cNvPr id="60" name="Freeform 22">
                <a:extLst>
                  <a:ext uri="{FF2B5EF4-FFF2-40B4-BE49-F238E27FC236}">
                    <a16:creationId xmlns:a16="http://schemas.microsoft.com/office/drawing/2014/main" id="{A487D7A9-DFC5-4382-B186-5B069D1ECD55}"/>
                  </a:ext>
                </a:extLst>
              </p:cNvPr>
              <p:cNvSpPr>
                <a:spLocks noChangeArrowheads="1"/>
              </p:cNvSpPr>
              <p:nvPr/>
            </p:nvSpPr>
            <p:spPr bwMode="auto">
              <a:xfrm>
                <a:off x="17244565" y="2386671"/>
                <a:ext cx="763660" cy="288246"/>
              </a:xfrm>
              <a:custGeom>
                <a:avLst/>
                <a:gdLst>
                  <a:gd name="T0" fmla="*/ 9366 w 899"/>
                  <a:gd name="T1" fmla="*/ 118653 h 341"/>
                  <a:gd name="T2" fmla="*/ 9366 w 899"/>
                  <a:gd name="T3" fmla="*/ 118653 h 341"/>
                  <a:gd name="T4" fmla="*/ 27018 w 899"/>
                  <a:gd name="T5" fmla="*/ 112201 h 341"/>
                  <a:gd name="T6" fmla="*/ 27018 w 899"/>
                  <a:gd name="T7" fmla="*/ 112201 h 341"/>
                  <a:gd name="T8" fmla="*/ 80692 w 899"/>
                  <a:gd name="T9" fmla="*/ 50186 h 341"/>
                  <a:gd name="T10" fmla="*/ 80692 w 899"/>
                  <a:gd name="T11" fmla="*/ 50186 h 341"/>
                  <a:gd name="T12" fmla="*/ 162105 w 899"/>
                  <a:gd name="T13" fmla="*/ 26527 h 341"/>
                  <a:gd name="T14" fmla="*/ 162105 w 899"/>
                  <a:gd name="T15" fmla="*/ 26527 h 341"/>
                  <a:gd name="T16" fmla="*/ 242797 w 899"/>
                  <a:gd name="T17" fmla="*/ 50186 h 341"/>
                  <a:gd name="T18" fmla="*/ 242797 w 899"/>
                  <a:gd name="T19" fmla="*/ 50186 h 341"/>
                  <a:gd name="T20" fmla="*/ 295752 w 899"/>
                  <a:gd name="T21" fmla="*/ 111125 h 341"/>
                  <a:gd name="T22" fmla="*/ 295752 w 899"/>
                  <a:gd name="T23" fmla="*/ 111125 h 341"/>
                  <a:gd name="T24" fmla="*/ 314124 w 899"/>
                  <a:gd name="T25" fmla="*/ 117936 h 341"/>
                  <a:gd name="T26" fmla="*/ 314124 w 899"/>
                  <a:gd name="T27" fmla="*/ 117936 h 341"/>
                  <a:gd name="T28" fmla="*/ 320608 w 899"/>
                  <a:gd name="T29" fmla="*/ 99654 h 341"/>
                  <a:gd name="T30" fmla="*/ 320608 w 899"/>
                  <a:gd name="T31" fmla="*/ 99654 h 341"/>
                  <a:gd name="T32" fmla="*/ 256847 w 899"/>
                  <a:gd name="T33" fmla="*/ 27961 h 341"/>
                  <a:gd name="T34" fmla="*/ 256847 w 899"/>
                  <a:gd name="T35" fmla="*/ 27961 h 341"/>
                  <a:gd name="T36" fmla="*/ 162105 w 899"/>
                  <a:gd name="T37" fmla="*/ 0 h 341"/>
                  <a:gd name="T38" fmla="*/ 162105 w 899"/>
                  <a:gd name="T39" fmla="*/ 0 h 341"/>
                  <a:gd name="T40" fmla="*/ 65923 w 899"/>
                  <a:gd name="T41" fmla="*/ 27961 h 341"/>
                  <a:gd name="T42" fmla="*/ 65923 w 899"/>
                  <a:gd name="T43" fmla="*/ 27961 h 341"/>
                  <a:gd name="T44" fmla="*/ 2522 w 899"/>
                  <a:gd name="T45" fmla="*/ 101088 h 341"/>
                  <a:gd name="T46" fmla="*/ 2522 w 899"/>
                  <a:gd name="T47" fmla="*/ 101088 h 341"/>
                  <a:gd name="T48" fmla="*/ 9366 w 899"/>
                  <a:gd name="T49" fmla="*/ 118653 h 3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99" h="341">
                    <a:moveTo>
                      <a:pt x="26" y="331"/>
                    </a:moveTo>
                    <a:lnTo>
                      <a:pt x="26" y="331"/>
                    </a:lnTo>
                    <a:cubicBezTo>
                      <a:pt x="45" y="340"/>
                      <a:pt x="69" y="326"/>
                      <a:pt x="75" y="313"/>
                    </a:cubicBezTo>
                    <a:cubicBezTo>
                      <a:pt x="108" y="242"/>
                      <a:pt x="159" y="183"/>
                      <a:pt x="224" y="140"/>
                    </a:cubicBezTo>
                    <a:cubicBezTo>
                      <a:pt x="292" y="97"/>
                      <a:pt x="369" y="74"/>
                      <a:pt x="450" y="74"/>
                    </a:cubicBezTo>
                    <a:cubicBezTo>
                      <a:pt x="528" y="74"/>
                      <a:pt x="606" y="97"/>
                      <a:pt x="674" y="140"/>
                    </a:cubicBezTo>
                    <a:cubicBezTo>
                      <a:pt x="737" y="182"/>
                      <a:pt x="789" y="241"/>
                      <a:pt x="821" y="310"/>
                    </a:cubicBezTo>
                    <a:cubicBezTo>
                      <a:pt x="830" y="329"/>
                      <a:pt x="853" y="337"/>
                      <a:pt x="872" y="329"/>
                    </a:cubicBezTo>
                    <a:cubicBezTo>
                      <a:pt x="890" y="319"/>
                      <a:pt x="898" y="297"/>
                      <a:pt x="890" y="278"/>
                    </a:cubicBezTo>
                    <a:cubicBezTo>
                      <a:pt x="851" y="196"/>
                      <a:pt x="789" y="127"/>
                      <a:pt x="713" y="78"/>
                    </a:cubicBezTo>
                    <a:cubicBezTo>
                      <a:pt x="635" y="26"/>
                      <a:pt x="543" y="0"/>
                      <a:pt x="450" y="0"/>
                    </a:cubicBezTo>
                    <a:cubicBezTo>
                      <a:pt x="355" y="0"/>
                      <a:pt x="263" y="28"/>
                      <a:pt x="183" y="78"/>
                    </a:cubicBezTo>
                    <a:cubicBezTo>
                      <a:pt x="106" y="128"/>
                      <a:pt x="45" y="199"/>
                      <a:pt x="7" y="282"/>
                    </a:cubicBezTo>
                    <a:cubicBezTo>
                      <a:pt x="0" y="300"/>
                      <a:pt x="7" y="322"/>
                      <a:pt x="26" y="331"/>
                    </a:cubicBezTo>
                  </a:path>
                </a:pathLst>
              </a:custGeom>
              <a:grpFill/>
              <a:ln w="9525" cap="flat">
                <a:solidFill>
                  <a:schemeClr val="tx2">
                    <a:lumMod val="60000"/>
                    <a:lumOff val="40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828434">
                  <a:defRPr/>
                </a:pPr>
                <a:endParaRPr lang="en-US" sz="3600" kern="0" dirty="0">
                  <a:solidFill>
                    <a:srgbClr val="999999"/>
                  </a:solidFill>
                  <a:latin typeface="Segoe UI" panose="020B0502040204020203" pitchFamily="34" charset="0"/>
                </a:endParaRPr>
              </a:p>
            </p:txBody>
          </p:sp>
        </p:grpSp>
      </p:grpSp>
      <p:grpSp>
        <p:nvGrpSpPr>
          <p:cNvPr id="61" name="Group 60">
            <a:extLst>
              <a:ext uri="{FF2B5EF4-FFF2-40B4-BE49-F238E27FC236}">
                <a16:creationId xmlns:a16="http://schemas.microsoft.com/office/drawing/2014/main" id="{5E72367D-AE93-4758-8A1A-125F6D832451}"/>
              </a:ext>
            </a:extLst>
          </p:cNvPr>
          <p:cNvGrpSpPr/>
          <p:nvPr/>
        </p:nvGrpSpPr>
        <p:grpSpPr>
          <a:xfrm>
            <a:off x="2397978" y="3081416"/>
            <a:ext cx="504000" cy="504000"/>
            <a:chOff x="12604857" y="11199955"/>
            <a:chExt cx="1442545" cy="1442545"/>
          </a:xfrm>
          <a:noFill/>
        </p:grpSpPr>
        <p:sp>
          <p:nvSpPr>
            <p:cNvPr id="62" name="Oval 61">
              <a:extLst>
                <a:ext uri="{FF2B5EF4-FFF2-40B4-BE49-F238E27FC236}">
                  <a16:creationId xmlns:a16="http://schemas.microsoft.com/office/drawing/2014/main" id="{7B52E941-497F-46CC-AE27-A3C41FA685A0}"/>
                </a:ext>
              </a:extLst>
            </p:cNvPr>
            <p:cNvSpPr/>
            <p:nvPr/>
          </p:nvSpPr>
          <p:spPr>
            <a:xfrm>
              <a:off x="12604857" y="11199955"/>
              <a:ext cx="1442545" cy="1442545"/>
            </a:xfrm>
            <a:prstGeom prst="ellipse">
              <a:avLst/>
            </a:prstGeom>
            <a:grpFill/>
            <a:ln w="12700" cap="flat" cmpd="sng" algn="ctr">
              <a:solidFill>
                <a:schemeClr val="tx2">
                  <a:lumMod val="60000"/>
                  <a:lumOff val="40000"/>
                </a:schemeClr>
              </a:solidFill>
              <a:prstDash val="solid"/>
              <a:miter lim="800000"/>
            </a:ln>
            <a:effectLst/>
          </p:spPr>
          <p:txBody>
            <a:bodyPr rtlCol="0" anchor="ctr"/>
            <a:lstStyle/>
            <a:p>
              <a:pPr algn="ctr" defTabSz="1828434">
                <a:defRPr/>
              </a:pPr>
              <a:endParaRPr lang="en-US" sz="3600" kern="0" dirty="0">
                <a:solidFill>
                  <a:srgbClr val="FFFFFF"/>
                </a:solidFill>
                <a:latin typeface="Segoe UI" panose="020B0502040204020203" pitchFamily="34" charset="0"/>
              </a:endParaRPr>
            </a:p>
          </p:txBody>
        </p:sp>
        <p:sp>
          <p:nvSpPr>
            <p:cNvPr id="64" name="Freeform 20">
              <a:extLst>
                <a:ext uri="{FF2B5EF4-FFF2-40B4-BE49-F238E27FC236}">
                  <a16:creationId xmlns:a16="http://schemas.microsoft.com/office/drawing/2014/main" id="{06002F6C-F7E7-4178-8714-C77D903E316D}"/>
                </a:ext>
              </a:extLst>
            </p:cNvPr>
            <p:cNvSpPr>
              <a:spLocks noChangeArrowheads="1"/>
            </p:cNvSpPr>
            <p:nvPr/>
          </p:nvSpPr>
          <p:spPr bwMode="auto">
            <a:xfrm>
              <a:off x="12906155" y="11603037"/>
              <a:ext cx="823636" cy="646283"/>
            </a:xfrm>
            <a:custGeom>
              <a:avLst/>
              <a:gdLst>
                <a:gd name="T0" fmla="*/ 49650 w 1209"/>
                <a:gd name="T1" fmla="*/ 153770 h 950"/>
                <a:gd name="T2" fmla="*/ 105056 w 1209"/>
                <a:gd name="T3" fmla="*/ 153770 h 950"/>
                <a:gd name="T4" fmla="*/ 105056 w 1209"/>
                <a:gd name="T5" fmla="*/ 314007 h 950"/>
                <a:gd name="T6" fmla="*/ 49650 w 1209"/>
                <a:gd name="T7" fmla="*/ 314007 h 950"/>
                <a:gd name="T8" fmla="*/ 49650 w 1209"/>
                <a:gd name="T9" fmla="*/ 153770 h 950"/>
                <a:gd name="T10" fmla="*/ 189604 w 1209"/>
                <a:gd name="T11" fmla="*/ 90537 h 950"/>
                <a:gd name="T12" fmla="*/ 245011 w 1209"/>
                <a:gd name="T13" fmla="*/ 90537 h 950"/>
                <a:gd name="T14" fmla="*/ 245011 w 1209"/>
                <a:gd name="T15" fmla="*/ 314007 h 950"/>
                <a:gd name="T16" fmla="*/ 189604 w 1209"/>
                <a:gd name="T17" fmla="*/ 314007 h 950"/>
                <a:gd name="T18" fmla="*/ 189604 w 1209"/>
                <a:gd name="T19" fmla="*/ 90537 h 950"/>
                <a:gd name="T20" fmla="*/ 329559 w 1209"/>
                <a:gd name="T21" fmla="*/ 26946 h 950"/>
                <a:gd name="T22" fmla="*/ 384965 w 1209"/>
                <a:gd name="T23" fmla="*/ 26946 h 950"/>
                <a:gd name="T24" fmla="*/ 384965 w 1209"/>
                <a:gd name="T25" fmla="*/ 314007 h 950"/>
                <a:gd name="T26" fmla="*/ 329559 w 1209"/>
                <a:gd name="T27" fmla="*/ 314007 h 950"/>
                <a:gd name="T28" fmla="*/ 329559 w 1209"/>
                <a:gd name="T29" fmla="*/ 26946 h 950"/>
                <a:gd name="T30" fmla="*/ 421303 w 1209"/>
                <a:gd name="T31" fmla="*/ 314007 h 950"/>
                <a:gd name="T32" fmla="*/ 412309 w 1209"/>
                <a:gd name="T33" fmla="*/ 314007 h 950"/>
                <a:gd name="T34" fmla="*/ 412309 w 1209"/>
                <a:gd name="T35" fmla="*/ 13652 h 950"/>
                <a:gd name="T36" fmla="*/ 412309 w 1209"/>
                <a:gd name="T37" fmla="*/ 13652 h 950"/>
                <a:gd name="T38" fmla="*/ 398997 w 1209"/>
                <a:gd name="T39" fmla="*/ 0 h 950"/>
                <a:gd name="T40" fmla="*/ 315888 w 1209"/>
                <a:gd name="T41" fmla="*/ 0 h 950"/>
                <a:gd name="T42" fmla="*/ 315888 w 1209"/>
                <a:gd name="T43" fmla="*/ 0 h 950"/>
                <a:gd name="T44" fmla="*/ 302576 w 1209"/>
                <a:gd name="T45" fmla="*/ 13652 h 950"/>
                <a:gd name="T46" fmla="*/ 302576 w 1209"/>
                <a:gd name="T47" fmla="*/ 314007 h 950"/>
                <a:gd name="T48" fmla="*/ 272354 w 1209"/>
                <a:gd name="T49" fmla="*/ 314007 h 950"/>
                <a:gd name="T50" fmla="*/ 272354 w 1209"/>
                <a:gd name="T51" fmla="*/ 76885 h 950"/>
                <a:gd name="T52" fmla="*/ 272354 w 1209"/>
                <a:gd name="T53" fmla="*/ 76885 h 950"/>
                <a:gd name="T54" fmla="*/ 259042 w 1209"/>
                <a:gd name="T55" fmla="*/ 63233 h 950"/>
                <a:gd name="T56" fmla="*/ 175933 w 1209"/>
                <a:gd name="T57" fmla="*/ 63233 h 950"/>
                <a:gd name="T58" fmla="*/ 175933 w 1209"/>
                <a:gd name="T59" fmla="*/ 63233 h 950"/>
                <a:gd name="T60" fmla="*/ 162621 w 1209"/>
                <a:gd name="T61" fmla="*/ 76885 h 950"/>
                <a:gd name="T62" fmla="*/ 162621 w 1209"/>
                <a:gd name="T63" fmla="*/ 314007 h 950"/>
                <a:gd name="T64" fmla="*/ 132040 w 1209"/>
                <a:gd name="T65" fmla="*/ 314007 h 950"/>
                <a:gd name="T66" fmla="*/ 132040 w 1209"/>
                <a:gd name="T67" fmla="*/ 140477 h 950"/>
                <a:gd name="T68" fmla="*/ 132040 w 1209"/>
                <a:gd name="T69" fmla="*/ 140477 h 950"/>
                <a:gd name="T70" fmla="*/ 118728 w 1209"/>
                <a:gd name="T71" fmla="*/ 126465 h 950"/>
                <a:gd name="T72" fmla="*/ 35618 w 1209"/>
                <a:gd name="T73" fmla="*/ 126465 h 950"/>
                <a:gd name="T74" fmla="*/ 35618 w 1209"/>
                <a:gd name="T75" fmla="*/ 126465 h 950"/>
                <a:gd name="T76" fmla="*/ 22306 w 1209"/>
                <a:gd name="T77" fmla="*/ 140477 h 950"/>
                <a:gd name="T78" fmla="*/ 22306 w 1209"/>
                <a:gd name="T79" fmla="*/ 314007 h 950"/>
                <a:gd name="T80" fmla="*/ 13312 w 1209"/>
                <a:gd name="T81" fmla="*/ 314007 h 950"/>
                <a:gd name="T82" fmla="*/ 13312 w 1209"/>
                <a:gd name="T83" fmla="*/ 314007 h 950"/>
                <a:gd name="T84" fmla="*/ 0 w 1209"/>
                <a:gd name="T85" fmla="*/ 327660 h 950"/>
                <a:gd name="T86" fmla="*/ 0 w 1209"/>
                <a:gd name="T87" fmla="*/ 327660 h 950"/>
                <a:gd name="T88" fmla="*/ 13312 w 1209"/>
                <a:gd name="T89" fmla="*/ 340953 h 950"/>
                <a:gd name="T90" fmla="*/ 421303 w 1209"/>
                <a:gd name="T91" fmla="*/ 340953 h 950"/>
                <a:gd name="T92" fmla="*/ 421303 w 1209"/>
                <a:gd name="T93" fmla="*/ 340953 h 950"/>
                <a:gd name="T94" fmla="*/ 434615 w 1209"/>
                <a:gd name="T95" fmla="*/ 327660 h 950"/>
                <a:gd name="T96" fmla="*/ 434615 w 1209"/>
                <a:gd name="T97" fmla="*/ 327660 h 950"/>
                <a:gd name="T98" fmla="*/ 421303 w 1209"/>
                <a:gd name="T99" fmla="*/ 314007 h 9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09" h="950">
                  <a:moveTo>
                    <a:pt x="138" y="428"/>
                  </a:moveTo>
                  <a:lnTo>
                    <a:pt x="292" y="428"/>
                  </a:lnTo>
                  <a:lnTo>
                    <a:pt x="292" y="874"/>
                  </a:lnTo>
                  <a:lnTo>
                    <a:pt x="138" y="874"/>
                  </a:lnTo>
                  <a:lnTo>
                    <a:pt x="138" y="428"/>
                  </a:lnTo>
                  <a:close/>
                  <a:moveTo>
                    <a:pt x="527" y="252"/>
                  </a:moveTo>
                  <a:lnTo>
                    <a:pt x="681" y="252"/>
                  </a:lnTo>
                  <a:lnTo>
                    <a:pt x="681" y="874"/>
                  </a:lnTo>
                  <a:lnTo>
                    <a:pt x="527" y="874"/>
                  </a:lnTo>
                  <a:lnTo>
                    <a:pt x="527" y="252"/>
                  </a:lnTo>
                  <a:close/>
                  <a:moveTo>
                    <a:pt x="916" y="75"/>
                  </a:moveTo>
                  <a:lnTo>
                    <a:pt x="1070" y="75"/>
                  </a:lnTo>
                  <a:lnTo>
                    <a:pt x="1070" y="874"/>
                  </a:lnTo>
                  <a:lnTo>
                    <a:pt x="916" y="874"/>
                  </a:lnTo>
                  <a:lnTo>
                    <a:pt x="916" y="75"/>
                  </a:lnTo>
                  <a:close/>
                  <a:moveTo>
                    <a:pt x="1171" y="874"/>
                  </a:moveTo>
                  <a:lnTo>
                    <a:pt x="1146" y="874"/>
                  </a:lnTo>
                  <a:lnTo>
                    <a:pt x="1146" y="38"/>
                  </a:lnTo>
                  <a:cubicBezTo>
                    <a:pt x="1146" y="16"/>
                    <a:pt x="1130" y="0"/>
                    <a:pt x="1109" y="0"/>
                  </a:cubicBezTo>
                  <a:lnTo>
                    <a:pt x="878" y="0"/>
                  </a:lnTo>
                  <a:cubicBezTo>
                    <a:pt x="858" y="0"/>
                    <a:pt x="841" y="16"/>
                    <a:pt x="841" y="38"/>
                  </a:cubicBezTo>
                  <a:lnTo>
                    <a:pt x="841" y="874"/>
                  </a:lnTo>
                  <a:lnTo>
                    <a:pt x="757" y="874"/>
                  </a:lnTo>
                  <a:lnTo>
                    <a:pt x="757" y="214"/>
                  </a:lnTo>
                  <a:cubicBezTo>
                    <a:pt x="757" y="194"/>
                    <a:pt x="740" y="176"/>
                    <a:pt x="720" y="176"/>
                  </a:cubicBezTo>
                  <a:lnTo>
                    <a:pt x="489" y="176"/>
                  </a:lnTo>
                  <a:cubicBezTo>
                    <a:pt x="468" y="176"/>
                    <a:pt x="452" y="194"/>
                    <a:pt x="452" y="214"/>
                  </a:cubicBezTo>
                  <a:lnTo>
                    <a:pt x="452" y="874"/>
                  </a:lnTo>
                  <a:lnTo>
                    <a:pt x="367" y="874"/>
                  </a:lnTo>
                  <a:lnTo>
                    <a:pt x="367" y="391"/>
                  </a:lnTo>
                  <a:cubicBezTo>
                    <a:pt x="367" y="370"/>
                    <a:pt x="351" y="352"/>
                    <a:pt x="330" y="352"/>
                  </a:cubicBezTo>
                  <a:lnTo>
                    <a:pt x="99" y="352"/>
                  </a:lnTo>
                  <a:cubicBezTo>
                    <a:pt x="78" y="352"/>
                    <a:pt x="62" y="370"/>
                    <a:pt x="62" y="391"/>
                  </a:cubicBezTo>
                  <a:lnTo>
                    <a:pt x="62" y="874"/>
                  </a:lnTo>
                  <a:lnTo>
                    <a:pt x="37" y="874"/>
                  </a:lnTo>
                  <a:cubicBezTo>
                    <a:pt x="16" y="874"/>
                    <a:pt x="0" y="892"/>
                    <a:pt x="0" y="912"/>
                  </a:cubicBezTo>
                  <a:cubicBezTo>
                    <a:pt x="0" y="933"/>
                    <a:pt x="16" y="949"/>
                    <a:pt x="37" y="949"/>
                  </a:cubicBezTo>
                  <a:lnTo>
                    <a:pt x="1171" y="949"/>
                  </a:lnTo>
                  <a:cubicBezTo>
                    <a:pt x="1192" y="949"/>
                    <a:pt x="1208" y="933"/>
                    <a:pt x="1208" y="912"/>
                  </a:cubicBezTo>
                  <a:cubicBezTo>
                    <a:pt x="1208" y="892"/>
                    <a:pt x="1192" y="874"/>
                    <a:pt x="1171" y="874"/>
                  </a:cubicBezTo>
                  <a:close/>
                </a:path>
              </a:pathLst>
            </a:custGeom>
            <a:grpFill/>
            <a:ln>
              <a:solidFill>
                <a:schemeClr val="tx2">
                  <a:lumMod val="60000"/>
                  <a:lumOff val="40000"/>
                </a:schemeClr>
              </a:solidFill>
            </a:ln>
            <a:effectLst/>
          </p:spPr>
          <p:txBody>
            <a:bodyPr wrap="none" anchor="ctr"/>
            <a:lstStyle/>
            <a:p>
              <a:pPr defTabSz="1828434">
                <a:defRPr/>
              </a:pPr>
              <a:endParaRPr lang="en-US" sz="3600" kern="0" dirty="0">
                <a:solidFill>
                  <a:srgbClr val="999999"/>
                </a:solidFill>
                <a:latin typeface="Segoe UI" panose="020B0502040204020203" pitchFamily="34" charset="0"/>
              </a:endParaRPr>
            </a:p>
          </p:txBody>
        </p:sp>
      </p:grpSp>
      <p:sp>
        <p:nvSpPr>
          <p:cNvPr id="6" name="TextBox 5">
            <a:extLst>
              <a:ext uri="{FF2B5EF4-FFF2-40B4-BE49-F238E27FC236}">
                <a16:creationId xmlns:a16="http://schemas.microsoft.com/office/drawing/2014/main" id="{6B627291-FFF9-4A69-AE90-72BDDF18D7E1}"/>
              </a:ext>
            </a:extLst>
          </p:cNvPr>
          <p:cNvSpPr txBox="1"/>
          <p:nvPr/>
        </p:nvSpPr>
        <p:spPr>
          <a:xfrm>
            <a:off x="5300874" y="3892448"/>
            <a:ext cx="3572348" cy="276999"/>
          </a:xfrm>
          <a:prstGeom prst="rect">
            <a:avLst/>
          </a:prstGeom>
          <a:noFill/>
        </p:spPr>
        <p:txBody>
          <a:bodyPr wrap="square" rtlCol="0">
            <a:spAutoFit/>
          </a:bodyPr>
          <a:lstStyle/>
          <a:p>
            <a:endParaRPr lang="en-IN" sz="1200" dirty="0">
              <a:solidFill>
                <a:schemeClr val="tx1">
                  <a:lumMod val="75000"/>
                  <a:lumOff val="25000"/>
                </a:schemeClr>
              </a:solidFill>
              <a:latin typeface="Segoe UI" panose="020B0502040204020203" pitchFamily="34" charset="0"/>
            </a:endParaRPr>
          </a:p>
        </p:txBody>
      </p:sp>
      <p:sp>
        <p:nvSpPr>
          <p:cNvPr id="65" name="TextBox 64">
            <a:extLst>
              <a:ext uri="{FF2B5EF4-FFF2-40B4-BE49-F238E27FC236}">
                <a16:creationId xmlns:a16="http://schemas.microsoft.com/office/drawing/2014/main" id="{7BD3FE29-8D5C-4354-B030-7426B97F8EF6}"/>
              </a:ext>
            </a:extLst>
          </p:cNvPr>
          <p:cNvSpPr txBox="1"/>
          <p:nvPr/>
        </p:nvSpPr>
        <p:spPr>
          <a:xfrm>
            <a:off x="5300874" y="3454467"/>
            <a:ext cx="3572348" cy="276999"/>
          </a:xfrm>
          <a:prstGeom prst="rect">
            <a:avLst/>
          </a:prstGeom>
          <a:noFill/>
        </p:spPr>
        <p:txBody>
          <a:bodyPr wrap="square" rtlCol="0">
            <a:spAutoFit/>
          </a:bodyPr>
          <a:lstStyle/>
          <a:p>
            <a:pPr marL="0" lvl="8"/>
            <a:endParaRPr lang="en-IN" sz="1200" dirty="0">
              <a:solidFill>
                <a:schemeClr val="tx1">
                  <a:lumMod val="75000"/>
                  <a:lumOff val="25000"/>
                </a:schemeClr>
              </a:solidFill>
              <a:latin typeface="Segoe UI" panose="020B0502040204020203" pitchFamily="34" charset="0"/>
            </a:endParaRPr>
          </a:p>
        </p:txBody>
      </p:sp>
      <p:sp>
        <p:nvSpPr>
          <p:cNvPr id="66" name="TextBox 65">
            <a:extLst>
              <a:ext uri="{FF2B5EF4-FFF2-40B4-BE49-F238E27FC236}">
                <a16:creationId xmlns:a16="http://schemas.microsoft.com/office/drawing/2014/main" id="{13F1CC65-5599-4374-9078-50FABEEC9936}"/>
              </a:ext>
            </a:extLst>
          </p:cNvPr>
          <p:cNvSpPr txBox="1"/>
          <p:nvPr/>
        </p:nvSpPr>
        <p:spPr>
          <a:xfrm>
            <a:off x="538989" y="3700360"/>
            <a:ext cx="1296000" cy="900246"/>
          </a:xfrm>
          <a:prstGeom prst="rect">
            <a:avLst/>
          </a:prstGeom>
          <a:noFill/>
        </p:spPr>
        <p:txBody>
          <a:bodyPr wrap="square">
            <a:spAutoFit/>
          </a:bodyPr>
          <a:lstStyle/>
          <a:p>
            <a:pPr marL="0" lvl="3" algn="ctr"/>
            <a:r>
              <a:rPr lang="en-US" sz="1050" dirty="0">
                <a:solidFill>
                  <a:schemeClr val="tx1">
                    <a:lumMod val="75000"/>
                    <a:lumOff val="25000"/>
                  </a:schemeClr>
                </a:solidFill>
                <a:latin typeface="Segoe UI" panose="020B0502040204020203" pitchFamily="34" charset="0"/>
              </a:rPr>
              <a:t>Outbound call to customer contact for First level troubleshooting (FLT)</a:t>
            </a:r>
          </a:p>
        </p:txBody>
      </p:sp>
      <p:grpSp>
        <p:nvGrpSpPr>
          <p:cNvPr id="7" name="Group 6">
            <a:extLst>
              <a:ext uri="{FF2B5EF4-FFF2-40B4-BE49-F238E27FC236}">
                <a16:creationId xmlns:a16="http://schemas.microsoft.com/office/drawing/2014/main" id="{EB8ED531-34A3-4788-A5AA-9C1A7E2057E0}"/>
              </a:ext>
            </a:extLst>
          </p:cNvPr>
          <p:cNvGrpSpPr/>
          <p:nvPr/>
        </p:nvGrpSpPr>
        <p:grpSpPr>
          <a:xfrm>
            <a:off x="5219591" y="3081416"/>
            <a:ext cx="504000" cy="504000"/>
            <a:chOff x="4015428" y="2851747"/>
            <a:chExt cx="453600" cy="453600"/>
          </a:xfrm>
        </p:grpSpPr>
        <p:sp>
          <p:nvSpPr>
            <p:cNvPr id="68" name="Oval 67">
              <a:extLst>
                <a:ext uri="{FF2B5EF4-FFF2-40B4-BE49-F238E27FC236}">
                  <a16:creationId xmlns:a16="http://schemas.microsoft.com/office/drawing/2014/main" id="{9E61CBEE-853C-44AD-B13E-8A5B29129E07}"/>
                </a:ext>
              </a:extLst>
            </p:cNvPr>
            <p:cNvSpPr/>
            <p:nvPr/>
          </p:nvSpPr>
          <p:spPr>
            <a:xfrm>
              <a:off x="4015428" y="2851747"/>
              <a:ext cx="453600" cy="453600"/>
            </a:xfrm>
            <a:prstGeom prst="ellipse">
              <a:avLst/>
            </a:prstGeom>
            <a:solidFill>
              <a:schemeClr val="bg1"/>
            </a:solidFill>
            <a:ln w="12700">
              <a:solidFill>
                <a:schemeClr val="tx2">
                  <a:lumMod val="60000"/>
                  <a:lumOff val="40000"/>
                </a:schemeClr>
              </a:solidFill>
              <a:prstDash val="solid"/>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69" name="Rectangle 68" descr="Network">
              <a:extLst>
                <a:ext uri="{FF2B5EF4-FFF2-40B4-BE49-F238E27FC236}">
                  <a16:creationId xmlns:a16="http://schemas.microsoft.com/office/drawing/2014/main" id="{C961A1B9-83D6-4CE2-9FDA-05E77E520FF1}"/>
                </a:ext>
              </a:extLst>
            </p:cNvPr>
            <p:cNvSpPr/>
            <p:nvPr/>
          </p:nvSpPr>
          <p:spPr>
            <a:xfrm>
              <a:off x="4119237" y="2938473"/>
              <a:ext cx="252000" cy="252000"/>
            </a:xfrm>
            <a:prstGeom prst="rect">
              <a:avLst/>
            </a:prstGeom>
            <a: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70" name="TextBox 69">
            <a:extLst>
              <a:ext uri="{FF2B5EF4-FFF2-40B4-BE49-F238E27FC236}">
                <a16:creationId xmlns:a16="http://schemas.microsoft.com/office/drawing/2014/main" id="{7729204B-B1DE-456F-A06C-772685E92CAB}"/>
              </a:ext>
            </a:extLst>
          </p:cNvPr>
          <p:cNvSpPr txBox="1"/>
          <p:nvPr/>
        </p:nvSpPr>
        <p:spPr>
          <a:xfrm>
            <a:off x="5300874" y="4460633"/>
            <a:ext cx="3572348" cy="276999"/>
          </a:xfrm>
          <a:prstGeom prst="rect">
            <a:avLst/>
          </a:prstGeom>
          <a:noFill/>
        </p:spPr>
        <p:txBody>
          <a:bodyPr wrap="square" rtlCol="0">
            <a:spAutoFit/>
          </a:bodyPr>
          <a:lstStyle/>
          <a:p>
            <a:endParaRPr lang="en-IN" sz="1200" dirty="0">
              <a:solidFill>
                <a:schemeClr val="tx1">
                  <a:lumMod val="75000"/>
                  <a:lumOff val="25000"/>
                </a:schemeClr>
              </a:solidFill>
              <a:latin typeface="Segoe UI" panose="020B0502040204020203" pitchFamily="34" charset="0"/>
            </a:endParaRPr>
          </a:p>
        </p:txBody>
      </p:sp>
      <p:sp>
        <p:nvSpPr>
          <p:cNvPr id="4" name="Rectangle: Rounded Corners 3">
            <a:extLst>
              <a:ext uri="{FF2B5EF4-FFF2-40B4-BE49-F238E27FC236}">
                <a16:creationId xmlns:a16="http://schemas.microsoft.com/office/drawing/2014/main" id="{08A2DF2D-D9FF-4168-8767-BB3DFFA54E73}"/>
              </a:ext>
            </a:extLst>
          </p:cNvPr>
          <p:cNvSpPr/>
          <p:nvPr/>
        </p:nvSpPr>
        <p:spPr>
          <a:xfrm>
            <a:off x="6564071" y="2864272"/>
            <a:ext cx="2256078" cy="1868065"/>
          </a:xfrm>
          <a:prstGeom prst="roundRect">
            <a:avLst>
              <a:gd name="adj" fmla="val 8760"/>
            </a:avLst>
          </a:prstGeom>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5" name="TextBox 4">
            <a:extLst>
              <a:ext uri="{FF2B5EF4-FFF2-40B4-BE49-F238E27FC236}">
                <a16:creationId xmlns:a16="http://schemas.microsoft.com/office/drawing/2014/main" id="{4884E90E-A38E-4AC1-81F7-25A2562C34E7}"/>
              </a:ext>
            </a:extLst>
          </p:cNvPr>
          <p:cNvSpPr txBox="1"/>
          <p:nvPr/>
        </p:nvSpPr>
        <p:spPr>
          <a:xfrm>
            <a:off x="6725997" y="3030063"/>
            <a:ext cx="1932225" cy="1569660"/>
          </a:xfrm>
          <a:prstGeom prst="rect">
            <a:avLst/>
          </a:prstGeom>
          <a:noFill/>
        </p:spPr>
        <p:txBody>
          <a:bodyPr wrap="square" rtlCol="0">
            <a:spAutoFit/>
          </a:bodyPr>
          <a:lstStyle/>
          <a:p>
            <a:pPr marL="171450" indent="-171450">
              <a:buFont typeface="Arial" panose="020B0604020202020204" pitchFamily="34" charset="0"/>
              <a:buChar char="•"/>
            </a:pPr>
            <a:r>
              <a:rPr lang="en-US" sz="1200" b="1" dirty="0">
                <a:solidFill>
                  <a:schemeClr val="bg1"/>
                </a:solidFill>
                <a:latin typeface="Segoe UI" panose="020B0502040204020203" pitchFamily="34" charset="0"/>
              </a:rPr>
              <a:t>75% of incidents resolved at first contact</a:t>
            </a:r>
          </a:p>
          <a:p>
            <a:pPr marL="171450" indent="-171450">
              <a:buFont typeface="Arial" panose="020B0604020202020204" pitchFamily="34" charset="0"/>
              <a:buChar char="•"/>
            </a:pPr>
            <a:endParaRPr lang="en-US" sz="1200" b="1" dirty="0">
              <a:solidFill>
                <a:schemeClr val="bg1"/>
              </a:solidFill>
              <a:latin typeface="Segoe UI" panose="020B0502040204020203" pitchFamily="34" charset="0"/>
            </a:endParaRPr>
          </a:p>
          <a:p>
            <a:pPr marL="171450" indent="-171450">
              <a:buFont typeface="Arial" panose="020B0604020202020204" pitchFamily="34" charset="0"/>
              <a:buChar char="•"/>
            </a:pPr>
            <a:r>
              <a:rPr lang="en-US" sz="1200" b="1" dirty="0">
                <a:solidFill>
                  <a:schemeClr val="bg1"/>
                </a:solidFill>
                <a:latin typeface="Segoe UI" panose="020B0502040204020203" pitchFamily="34" charset="0"/>
              </a:rPr>
              <a:t>13% of incidents are resolved with automation (without any human touch)</a:t>
            </a:r>
            <a:endParaRPr lang="en-IN" sz="1200" b="1" dirty="0">
              <a:solidFill>
                <a:schemeClr val="bg1"/>
              </a:solidFill>
              <a:latin typeface="Segoe UI" panose="020B0502040204020203" pitchFamily="34" charset="0"/>
            </a:endParaRPr>
          </a:p>
        </p:txBody>
      </p:sp>
      <p:sp>
        <p:nvSpPr>
          <p:cNvPr id="38" name="TextBox 37">
            <a:extLst>
              <a:ext uri="{FF2B5EF4-FFF2-40B4-BE49-F238E27FC236}">
                <a16:creationId xmlns:a16="http://schemas.microsoft.com/office/drawing/2014/main" id="{1E284FC7-5AA8-407C-9065-30AAF8CCBE9B}"/>
              </a:ext>
            </a:extLst>
          </p:cNvPr>
          <p:cNvSpPr txBox="1"/>
          <p:nvPr/>
        </p:nvSpPr>
        <p:spPr>
          <a:xfrm>
            <a:off x="1983926" y="3700360"/>
            <a:ext cx="1296000" cy="577081"/>
          </a:xfrm>
          <a:prstGeom prst="rect">
            <a:avLst/>
          </a:prstGeom>
          <a:noFill/>
        </p:spPr>
        <p:txBody>
          <a:bodyPr wrap="square">
            <a:spAutoFit/>
          </a:bodyPr>
          <a:lstStyle/>
          <a:p>
            <a:pPr marL="0" lvl="8" algn="ctr"/>
            <a:r>
              <a:rPr lang="en-IN" sz="1050" dirty="0">
                <a:solidFill>
                  <a:schemeClr val="tx1">
                    <a:lumMod val="75000"/>
                    <a:lumOff val="25000"/>
                  </a:schemeClr>
                </a:solidFill>
                <a:latin typeface="Segoe UI" panose="020B0502040204020203" pitchFamily="34" charset="0"/>
              </a:rPr>
              <a:t>Auto FLT before a ticket is assigned to Agent</a:t>
            </a:r>
          </a:p>
        </p:txBody>
      </p:sp>
      <p:sp>
        <p:nvSpPr>
          <p:cNvPr id="39" name="TextBox 38">
            <a:extLst>
              <a:ext uri="{FF2B5EF4-FFF2-40B4-BE49-F238E27FC236}">
                <a16:creationId xmlns:a16="http://schemas.microsoft.com/office/drawing/2014/main" id="{581F6EC1-8C16-47CD-853E-DF2D06F16518}"/>
              </a:ext>
            </a:extLst>
          </p:cNvPr>
          <p:cNvSpPr txBox="1"/>
          <p:nvPr/>
        </p:nvSpPr>
        <p:spPr>
          <a:xfrm>
            <a:off x="3394286" y="3700360"/>
            <a:ext cx="1296000" cy="577081"/>
          </a:xfrm>
          <a:prstGeom prst="rect">
            <a:avLst/>
          </a:prstGeom>
          <a:noFill/>
        </p:spPr>
        <p:txBody>
          <a:bodyPr wrap="square">
            <a:spAutoFit/>
          </a:bodyPr>
          <a:lstStyle/>
          <a:p>
            <a:pPr algn="ctr"/>
            <a:r>
              <a:rPr lang="en-IN" sz="1050" dirty="0">
                <a:solidFill>
                  <a:schemeClr val="tx1">
                    <a:lumMod val="75000"/>
                    <a:lumOff val="25000"/>
                  </a:schemeClr>
                </a:solidFill>
                <a:latin typeface="Segoe UI" panose="020B0502040204020203" pitchFamily="34" charset="0"/>
              </a:rPr>
              <a:t>Alarm suppression based on entity mapping</a:t>
            </a:r>
          </a:p>
        </p:txBody>
      </p:sp>
      <p:sp>
        <p:nvSpPr>
          <p:cNvPr id="40" name="TextBox 39">
            <a:extLst>
              <a:ext uri="{FF2B5EF4-FFF2-40B4-BE49-F238E27FC236}">
                <a16:creationId xmlns:a16="http://schemas.microsoft.com/office/drawing/2014/main" id="{5D5B6FA2-38EE-4813-A15B-59A29FB75360}"/>
              </a:ext>
            </a:extLst>
          </p:cNvPr>
          <p:cNvSpPr txBox="1"/>
          <p:nvPr/>
        </p:nvSpPr>
        <p:spPr>
          <a:xfrm>
            <a:off x="4817738" y="3700360"/>
            <a:ext cx="1296000" cy="577081"/>
          </a:xfrm>
          <a:prstGeom prst="rect">
            <a:avLst/>
          </a:prstGeom>
          <a:noFill/>
        </p:spPr>
        <p:txBody>
          <a:bodyPr wrap="square">
            <a:spAutoFit/>
          </a:bodyPr>
          <a:lstStyle/>
          <a:p>
            <a:pPr algn="ctr"/>
            <a:r>
              <a:rPr lang="en-IN" sz="1050" dirty="0">
                <a:solidFill>
                  <a:schemeClr val="tx1">
                    <a:lumMod val="75000"/>
                    <a:lumOff val="25000"/>
                  </a:schemeClr>
                </a:solidFill>
                <a:latin typeface="Segoe UI" panose="020B0502040204020203" pitchFamily="34" charset="0"/>
              </a:rPr>
              <a:t>Runbook automation for ticket resolution</a:t>
            </a:r>
          </a:p>
        </p:txBody>
      </p:sp>
    </p:spTree>
    <p:extLst>
      <p:ext uri="{BB962C8B-B14F-4D97-AF65-F5344CB8AC3E}">
        <p14:creationId xmlns:p14="http://schemas.microsoft.com/office/powerpoint/2010/main" val="3057449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body" sz="quarter" idx="11"/>
          </p:nvPr>
        </p:nvSpPr>
        <p:spPr/>
        <p:txBody>
          <a:bodyPr/>
          <a:lstStyle/>
          <a:p>
            <a:r>
              <a:rPr lang="en-US" dirty="0"/>
              <a:t>SIFY TOOLS</a:t>
            </a:r>
          </a:p>
        </p:txBody>
      </p:sp>
    </p:spTree>
    <p:extLst>
      <p:ext uri="{BB962C8B-B14F-4D97-AF65-F5344CB8AC3E}">
        <p14:creationId xmlns:p14="http://schemas.microsoft.com/office/powerpoint/2010/main" val="2878168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391F38DA-1F33-4BF1-8D47-5743D0596F13}"/>
              </a:ext>
            </a:extLst>
          </p:cNvPr>
          <p:cNvCxnSpPr/>
          <p:nvPr/>
        </p:nvCxnSpPr>
        <p:spPr>
          <a:xfrm>
            <a:off x="4566444" y="1023938"/>
            <a:ext cx="0" cy="3660775"/>
          </a:xfrm>
          <a:prstGeom prst="line">
            <a:avLst/>
          </a:prstGeom>
          <a:ln w="539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773F6E-BCD1-4828-BCCE-47C674D3E235}"/>
              </a:ext>
            </a:extLst>
          </p:cNvPr>
          <p:cNvCxnSpPr/>
          <p:nvPr/>
        </p:nvCxnSpPr>
        <p:spPr>
          <a:xfrm>
            <a:off x="358776" y="2854325"/>
            <a:ext cx="8415338" cy="0"/>
          </a:xfrm>
          <a:prstGeom prst="line">
            <a:avLst/>
          </a:prstGeom>
          <a:ln w="539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58775" y="1023937"/>
            <a:ext cx="4068763" cy="1688400"/>
          </a:xfrm>
          <a:prstGeom prst="rect">
            <a:avLst/>
          </a:prstGeom>
          <a:solidFill>
            <a:srgbClr val="8FB4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IN" dirty="0"/>
          </a:p>
        </p:txBody>
      </p:sp>
      <p:sp>
        <p:nvSpPr>
          <p:cNvPr id="29" name="Rectangle 28"/>
          <p:cNvSpPr/>
          <p:nvPr/>
        </p:nvSpPr>
        <p:spPr>
          <a:xfrm>
            <a:off x="358775" y="2999741"/>
            <a:ext cx="4068763" cy="1688400"/>
          </a:xfrm>
          <a:prstGeom prst="rect">
            <a:avLst/>
          </a:prstGeom>
          <a:solidFill>
            <a:srgbClr val="CBC1DB"/>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IN" dirty="0"/>
          </a:p>
        </p:txBody>
      </p:sp>
      <p:sp>
        <p:nvSpPr>
          <p:cNvPr id="30" name="Rectangle 29"/>
          <p:cNvSpPr/>
          <p:nvPr/>
        </p:nvSpPr>
        <p:spPr>
          <a:xfrm>
            <a:off x="4705351" y="1023937"/>
            <a:ext cx="4068763" cy="1688400"/>
          </a:xfrm>
          <a:prstGeom prst="rect">
            <a:avLst/>
          </a:prstGeom>
          <a:solidFill>
            <a:srgbClr val="E7B8B7"/>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IN" dirty="0"/>
          </a:p>
        </p:txBody>
      </p:sp>
      <p:sp>
        <p:nvSpPr>
          <p:cNvPr id="31" name="Rectangle 30"/>
          <p:cNvSpPr/>
          <p:nvPr/>
        </p:nvSpPr>
        <p:spPr>
          <a:xfrm>
            <a:off x="4705351" y="2999741"/>
            <a:ext cx="4068763" cy="1688400"/>
          </a:xfrm>
          <a:prstGeom prst="rect">
            <a:avLst/>
          </a:prstGeom>
          <a:solidFill>
            <a:srgbClr val="92CE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IN" dirty="0"/>
          </a:p>
        </p:txBody>
      </p:sp>
      <p:sp>
        <p:nvSpPr>
          <p:cNvPr id="3" name="Title 2"/>
          <p:cNvSpPr>
            <a:spLocks noGrp="1"/>
          </p:cNvSpPr>
          <p:nvPr>
            <p:ph type="title"/>
          </p:nvPr>
        </p:nvSpPr>
        <p:spPr/>
        <p:txBody>
          <a:bodyPr/>
          <a:lstStyle/>
          <a:p>
            <a:r>
              <a:rPr lang="en-IN" dirty="0"/>
              <a:t>People Strength</a:t>
            </a:r>
          </a:p>
        </p:txBody>
      </p:sp>
      <p:sp>
        <p:nvSpPr>
          <p:cNvPr id="2" name="TextBox 1">
            <a:extLst>
              <a:ext uri="{FF2B5EF4-FFF2-40B4-BE49-F238E27FC236}">
                <a16:creationId xmlns:a16="http://schemas.microsoft.com/office/drawing/2014/main" id="{3BAC6B3E-2FCB-4C60-9179-39CCCD3292F4}"/>
              </a:ext>
            </a:extLst>
          </p:cNvPr>
          <p:cNvSpPr txBox="1"/>
          <p:nvPr/>
        </p:nvSpPr>
        <p:spPr>
          <a:xfrm>
            <a:off x="1193005" y="1191030"/>
            <a:ext cx="2400300" cy="1354217"/>
          </a:xfrm>
          <a:prstGeom prst="rect">
            <a:avLst/>
          </a:prstGeom>
          <a:noFill/>
        </p:spPr>
        <p:txBody>
          <a:bodyPr wrap="square" lIns="91428" tIns="45715" rIns="91428" bIns="45715" rtlCol="0">
            <a:spAutoFit/>
          </a:bodyPr>
          <a:lstStyle/>
          <a:p>
            <a:pPr algn="ctr" defTabSz="685715"/>
            <a:r>
              <a:rPr lang="en-IN" sz="5000" dirty="0">
                <a:solidFill>
                  <a:schemeClr val="bg1"/>
                </a:solidFill>
                <a:latin typeface="Impact" panose="020B0806030902050204" pitchFamily="34" charset="0"/>
                <a:cs typeface="Arial" panose="020B0604020202020204" pitchFamily="34" charset="0"/>
              </a:rPr>
              <a:t>550+</a:t>
            </a:r>
            <a:r>
              <a:rPr lang="en-IN" sz="5000" dirty="0">
                <a:solidFill>
                  <a:srgbClr val="C0504D"/>
                </a:solidFill>
                <a:latin typeface="Arial" panose="020B0604020202020204" pitchFamily="34" charset="0"/>
                <a:cs typeface="Arial" panose="020B0604020202020204" pitchFamily="34" charset="0"/>
              </a:rPr>
              <a:t> </a:t>
            </a:r>
          </a:p>
          <a:p>
            <a:pPr algn="ctr" defTabSz="685715"/>
            <a:r>
              <a:rPr lang="en-IN" sz="1600" dirty="0">
                <a:solidFill>
                  <a:srgbClr val="595959"/>
                </a:solidFill>
                <a:latin typeface="+mj-lt"/>
                <a:cs typeface="Arial" panose="020B0604020202020204" pitchFamily="34" charset="0"/>
              </a:rPr>
              <a:t>DATA CENTER AND MANAGED SERVICES</a:t>
            </a:r>
          </a:p>
        </p:txBody>
      </p:sp>
      <p:sp>
        <p:nvSpPr>
          <p:cNvPr id="5" name="TextBox 4">
            <a:extLst>
              <a:ext uri="{FF2B5EF4-FFF2-40B4-BE49-F238E27FC236}">
                <a16:creationId xmlns:a16="http://schemas.microsoft.com/office/drawing/2014/main" id="{8E638015-37E9-4758-B5A4-C8851761401B}"/>
              </a:ext>
            </a:extLst>
          </p:cNvPr>
          <p:cNvSpPr txBox="1"/>
          <p:nvPr/>
        </p:nvSpPr>
        <p:spPr>
          <a:xfrm>
            <a:off x="5539581" y="1191030"/>
            <a:ext cx="2400300" cy="1354217"/>
          </a:xfrm>
          <a:prstGeom prst="rect">
            <a:avLst/>
          </a:prstGeom>
          <a:noFill/>
        </p:spPr>
        <p:txBody>
          <a:bodyPr wrap="square" lIns="91428" tIns="45715" rIns="91428" bIns="45715" rtlCol="0">
            <a:spAutoFit/>
          </a:bodyPr>
          <a:lstStyle/>
          <a:p>
            <a:pPr algn="ctr" defTabSz="685715"/>
            <a:r>
              <a:rPr lang="en-IN" sz="5000" dirty="0">
                <a:solidFill>
                  <a:schemeClr val="bg1"/>
                </a:solidFill>
                <a:latin typeface="Impact" panose="020B0806030902050204" pitchFamily="34" charset="0"/>
                <a:cs typeface="Arial" panose="020B0604020202020204" pitchFamily="34" charset="0"/>
              </a:rPr>
              <a:t>1800+ </a:t>
            </a:r>
          </a:p>
          <a:p>
            <a:pPr algn="ctr" defTabSz="685715"/>
            <a:r>
              <a:rPr lang="en-IN" sz="1600" dirty="0">
                <a:solidFill>
                  <a:srgbClr val="595959"/>
                </a:solidFill>
                <a:latin typeface="+mj-lt"/>
                <a:cs typeface="Arial" panose="020B0604020202020204" pitchFamily="34" charset="0"/>
              </a:rPr>
              <a:t>NETWORK</a:t>
            </a:r>
            <a:br>
              <a:rPr lang="en-IN" sz="1600" dirty="0">
                <a:solidFill>
                  <a:srgbClr val="595959"/>
                </a:solidFill>
                <a:latin typeface="+mj-lt"/>
                <a:cs typeface="Arial" panose="020B0604020202020204" pitchFamily="34" charset="0"/>
              </a:rPr>
            </a:br>
            <a:r>
              <a:rPr lang="en-IN" sz="1600" dirty="0">
                <a:solidFill>
                  <a:srgbClr val="595959"/>
                </a:solidFill>
                <a:latin typeface="+mj-lt"/>
                <a:cs typeface="Arial" panose="020B0604020202020204" pitchFamily="34" charset="0"/>
              </a:rPr>
              <a:t>SERVICES</a:t>
            </a:r>
          </a:p>
        </p:txBody>
      </p:sp>
      <p:sp>
        <p:nvSpPr>
          <p:cNvPr id="6" name="TextBox 5">
            <a:extLst>
              <a:ext uri="{FF2B5EF4-FFF2-40B4-BE49-F238E27FC236}">
                <a16:creationId xmlns:a16="http://schemas.microsoft.com/office/drawing/2014/main" id="{ECCA1801-A1D3-4E52-93E6-B6E2CB1C83B7}"/>
              </a:ext>
            </a:extLst>
          </p:cNvPr>
          <p:cNvSpPr txBox="1"/>
          <p:nvPr/>
        </p:nvSpPr>
        <p:spPr>
          <a:xfrm>
            <a:off x="1193005" y="3166834"/>
            <a:ext cx="2400300" cy="1354217"/>
          </a:xfrm>
          <a:prstGeom prst="rect">
            <a:avLst/>
          </a:prstGeom>
          <a:noFill/>
        </p:spPr>
        <p:txBody>
          <a:bodyPr wrap="square" lIns="91428" tIns="45715" rIns="91428" bIns="45715" rtlCol="0">
            <a:spAutoFit/>
          </a:bodyPr>
          <a:lstStyle/>
          <a:p>
            <a:pPr algn="ctr" defTabSz="685715"/>
            <a:r>
              <a:rPr lang="en-IN" sz="5000" dirty="0">
                <a:solidFill>
                  <a:schemeClr val="bg1"/>
                </a:solidFill>
                <a:latin typeface="Impact" panose="020B0806030902050204" pitchFamily="34" charset="0"/>
                <a:cs typeface="Arial" panose="020B0604020202020204" pitchFamily="34" charset="0"/>
              </a:rPr>
              <a:t>70+ </a:t>
            </a:r>
          </a:p>
          <a:p>
            <a:pPr algn="ctr" defTabSz="685715"/>
            <a:r>
              <a:rPr lang="en-IN" sz="1600" dirty="0">
                <a:solidFill>
                  <a:srgbClr val="595959"/>
                </a:solidFill>
                <a:latin typeface="+mj-lt"/>
                <a:cs typeface="Arial" panose="020B0604020202020204" pitchFamily="34" charset="0"/>
              </a:rPr>
              <a:t>SECURITY</a:t>
            </a:r>
            <a:br>
              <a:rPr lang="en-IN" sz="1600" dirty="0">
                <a:solidFill>
                  <a:srgbClr val="595959"/>
                </a:solidFill>
                <a:latin typeface="+mj-lt"/>
                <a:cs typeface="Arial" panose="020B0604020202020204" pitchFamily="34" charset="0"/>
              </a:rPr>
            </a:br>
            <a:r>
              <a:rPr lang="en-IN" sz="1600" dirty="0">
                <a:solidFill>
                  <a:srgbClr val="595959"/>
                </a:solidFill>
                <a:latin typeface="+mj-lt"/>
                <a:cs typeface="Arial" panose="020B0604020202020204" pitchFamily="34" charset="0"/>
              </a:rPr>
              <a:t>SERVICES</a:t>
            </a:r>
          </a:p>
        </p:txBody>
      </p:sp>
      <p:sp>
        <p:nvSpPr>
          <p:cNvPr id="7" name="TextBox 6">
            <a:extLst>
              <a:ext uri="{FF2B5EF4-FFF2-40B4-BE49-F238E27FC236}">
                <a16:creationId xmlns:a16="http://schemas.microsoft.com/office/drawing/2014/main" id="{D2C85AA3-1505-44A9-97F4-53988F81EA36}"/>
              </a:ext>
            </a:extLst>
          </p:cNvPr>
          <p:cNvSpPr txBox="1"/>
          <p:nvPr/>
        </p:nvSpPr>
        <p:spPr>
          <a:xfrm>
            <a:off x="5539581" y="3166834"/>
            <a:ext cx="2400300" cy="1354217"/>
          </a:xfrm>
          <a:prstGeom prst="rect">
            <a:avLst/>
          </a:prstGeom>
          <a:noFill/>
        </p:spPr>
        <p:txBody>
          <a:bodyPr wrap="square" lIns="91428" tIns="45715" rIns="91428" bIns="45715" rtlCol="0">
            <a:spAutoFit/>
          </a:bodyPr>
          <a:lstStyle/>
          <a:p>
            <a:pPr algn="ctr" defTabSz="685715"/>
            <a:r>
              <a:rPr lang="en-IN" sz="5000" dirty="0">
                <a:solidFill>
                  <a:schemeClr val="bg1"/>
                </a:solidFill>
                <a:latin typeface="Impact" panose="020B0806030902050204" pitchFamily="34" charset="0"/>
                <a:cs typeface="Arial" panose="020B0604020202020204" pitchFamily="34" charset="0"/>
              </a:rPr>
              <a:t>225+ </a:t>
            </a:r>
          </a:p>
          <a:p>
            <a:pPr algn="ctr" defTabSz="685715"/>
            <a:r>
              <a:rPr lang="en-IN" sz="1600" dirty="0">
                <a:solidFill>
                  <a:srgbClr val="595959"/>
                </a:solidFill>
                <a:latin typeface="+mj-lt"/>
                <a:cs typeface="Arial" panose="020B0604020202020204" pitchFamily="34" charset="0"/>
              </a:rPr>
              <a:t>APPLICATION</a:t>
            </a:r>
            <a:br>
              <a:rPr lang="en-IN" sz="1600" dirty="0">
                <a:solidFill>
                  <a:srgbClr val="595959"/>
                </a:solidFill>
                <a:latin typeface="+mj-lt"/>
                <a:cs typeface="Arial" panose="020B0604020202020204" pitchFamily="34" charset="0"/>
              </a:rPr>
            </a:br>
            <a:r>
              <a:rPr lang="en-IN" sz="1600" dirty="0">
                <a:solidFill>
                  <a:srgbClr val="595959"/>
                </a:solidFill>
                <a:latin typeface="+mj-lt"/>
                <a:cs typeface="Arial" panose="020B0604020202020204" pitchFamily="34" charset="0"/>
              </a:rPr>
              <a:t>SERVICES</a:t>
            </a:r>
          </a:p>
        </p:txBody>
      </p:sp>
    </p:spTree>
    <p:extLst>
      <p:ext uri="{BB962C8B-B14F-4D97-AF65-F5344CB8AC3E}">
        <p14:creationId xmlns:p14="http://schemas.microsoft.com/office/powerpoint/2010/main" val="1490006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9361" y="195420"/>
            <a:ext cx="7538400" cy="369332"/>
          </a:xfrm>
        </p:spPr>
        <p:txBody>
          <a:bodyPr>
            <a:normAutofit/>
          </a:bodyPr>
          <a:lstStyle/>
          <a:p>
            <a:r>
              <a:rPr lang="en-IN" dirty="0"/>
              <a:t>Dashboard &amp; Health Status</a:t>
            </a:r>
          </a:p>
        </p:txBody>
      </p:sp>
      <p:pic>
        <p:nvPicPr>
          <p:cNvPr id="4" name="Picture 3">
            <a:extLst>
              <a:ext uri="{FF2B5EF4-FFF2-40B4-BE49-F238E27FC236}">
                <a16:creationId xmlns:a16="http://schemas.microsoft.com/office/drawing/2014/main" id="{343F368C-4C43-4BA1-9163-DD6F9A71C6D2}"/>
              </a:ext>
            </a:extLst>
          </p:cNvPr>
          <p:cNvPicPr>
            <a:picLocks noChangeAspect="1"/>
          </p:cNvPicPr>
          <p:nvPr/>
        </p:nvPicPr>
        <p:blipFill>
          <a:blip r:embed="rId2"/>
          <a:stretch>
            <a:fillRect/>
          </a:stretch>
        </p:blipFill>
        <p:spPr>
          <a:xfrm>
            <a:off x="239361" y="835285"/>
            <a:ext cx="4248000" cy="4112795"/>
          </a:xfrm>
          <a:prstGeom prst="rect">
            <a:avLst/>
          </a:prstGeom>
        </p:spPr>
      </p:pic>
      <p:pic>
        <p:nvPicPr>
          <p:cNvPr id="5" name="Picture 4">
            <a:extLst>
              <a:ext uri="{FF2B5EF4-FFF2-40B4-BE49-F238E27FC236}">
                <a16:creationId xmlns:a16="http://schemas.microsoft.com/office/drawing/2014/main" id="{7BEB32D4-FB9F-45AD-B033-E6C4CE163284}"/>
              </a:ext>
            </a:extLst>
          </p:cNvPr>
          <p:cNvPicPr>
            <a:picLocks noChangeAspect="1"/>
          </p:cNvPicPr>
          <p:nvPr/>
        </p:nvPicPr>
        <p:blipFill>
          <a:blip r:embed="rId3"/>
          <a:stretch>
            <a:fillRect/>
          </a:stretch>
        </p:blipFill>
        <p:spPr>
          <a:xfrm>
            <a:off x="4885059" y="835302"/>
            <a:ext cx="4079551" cy="4111200"/>
          </a:xfrm>
          <a:prstGeom prst="rect">
            <a:avLst/>
          </a:prstGeom>
        </p:spPr>
      </p:pic>
    </p:spTree>
    <p:extLst>
      <p:ext uri="{BB962C8B-B14F-4D97-AF65-F5344CB8AC3E}">
        <p14:creationId xmlns:p14="http://schemas.microsoft.com/office/powerpoint/2010/main" val="2241830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99BF-C068-4BCF-BC62-0E3E1E04B609}"/>
              </a:ext>
            </a:extLst>
          </p:cNvPr>
          <p:cNvSpPr>
            <a:spLocks noGrp="1"/>
          </p:cNvSpPr>
          <p:nvPr>
            <p:ph type="title"/>
          </p:nvPr>
        </p:nvSpPr>
        <p:spPr>
          <a:xfrm>
            <a:off x="107380" y="123410"/>
            <a:ext cx="2786031" cy="355634"/>
          </a:xfrm>
        </p:spPr>
        <p:txBody>
          <a:bodyPr/>
          <a:lstStyle/>
          <a:p>
            <a:r>
              <a:rPr lang="en-IN" dirty="0"/>
              <a:t>Topology view</a:t>
            </a:r>
          </a:p>
        </p:txBody>
      </p:sp>
      <p:pic>
        <p:nvPicPr>
          <p:cNvPr id="5" name="Content Placeholder 4" descr="A screenshot of a computer&#10;&#10;Description automatically generated">
            <a:extLst>
              <a:ext uri="{FF2B5EF4-FFF2-40B4-BE49-F238E27FC236}">
                <a16:creationId xmlns:a16="http://schemas.microsoft.com/office/drawing/2014/main" id="{762A25C7-C47A-4039-A137-A1B73F0BB7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2281" y="951236"/>
            <a:ext cx="7955301" cy="380776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1865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0CD1DA-E8CB-4B60-9119-DFBD95F93C54}"/>
              </a:ext>
            </a:extLst>
          </p:cNvPr>
          <p:cNvSpPr>
            <a:spLocks noGrp="1"/>
          </p:cNvSpPr>
          <p:nvPr>
            <p:ph type="title"/>
          </p:nvPr>
        </p:nvSpPr>
        <p:spPr>
          <a:xfrm>
            <a:off x="243613" y="116504"/>
            <a:ext cx="2096077" cy="438966"/>
          </a:xfrm>
        </p:spPr>
        <p:txBody>
          <a:bodyPr/>
          <a:lstStyle/>
          <a:p>
            <a:r>
              <a:rPr lang="en-IN" dirty="0"/>
              <a:t>tool </a:t>
            </a:r>
            <a:r>
              <a:rPr lang="en-US" dirty="0"/>
              <a:t>DASHBOARD</a:t>
            </a:r>
            <a:endParaRPr lang="en-IN" dirty="0"/>
          </a:p>
        </p:txBody>
      </p:sp>
      <p:pic>
        <p:nvPicPr>
          <p:cNvPr id="2" name="Picture 1">
            <a:extLst>
              <a:ext uri="{FF2B5EF4-FFF2-40B4-BE49-F238E27FC236}">
                <a16:creationId xmlns:a16="http://schemas.microsoft.com/office/drawing/2014/main" id="{E2EAD750-081B-4399-BB1E-2A84704CCDBA}"/>
              </a:ext>
            </a:extLst>
          </p:cNvPr>
          <p:cNvPicPr>
            <a:picLocks noChangeAspect="1"/>
          </p:cNvPicPr>
          <p:nvPr/>
        </p:nvPicPr>
        <p:blipFill>
          <a:blip r:embed="rId2"/>
          <a:stretch>
            <a:fillRect/>
          </a:stretch>
        </p:blipFill>
        <p:spPr>
          <a:xfrm>
            <a:off x="130894" y="815265"/>
            <a:ext cx="5161550" cy="2903371"/>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94B820C1-0766-4B4D-AF67-51A9E7D49647}"/>
              </a:ext>
            </a:extLst>
          </p:cNvPr>
          <p:cNvPicPr>
            <a:picLocks noChangeAspect="1"/>
          </p:cNvPicPr>
          <p:nvPr/>
        </p:nvPicPr>
        <p:blipFill>
          <a:blip r:embed="rId3"/>
          <a:stretch>
            <a:fillRect/>
          </a:stretch>
        </p:blipFill>
        <p:spPr>
          <a:xfrm>
            <a:off x="3385911" y="1879454"/>
            <a:ext cx="5677705" cy="31937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81485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6F6564-8875-4D49-A790-FDCE9392CA53}"/>
              </a:ext>
            </a:extLst>
          </p:cNvPr>
          <p:cNvSpPr>
            <a:spLocks noGrp="1"/>
          </p:cNvSpPr>
          <p:nvPr>
            <p:ph type="title"/>
          </p:nvPr>
        </p:nvSpPr>
        <p:spPr>
          <a:xfrm>
            <a:off x="173275" y="139204"/>
            <a:ext cx="2814505" cy="416265"/>
          </a:xfrm>
        </p:spPr>
        <p:txBody>
          <a:bodyPr/>
          <a:lstStyle/>
          <a:p>
            <a:r>
              <a:rPr lang="en-IN" dirty="0"/>
              <a:t>Performance reports</a:t>
            </a:r>
          </a:p>
        </p:txBody>
      </p:sp>
      <p:pic>
        <p:nvPicPr>
          <p:cNvPr id="2" name="Picture 1">
            <a:extLst>
              <a:ext uri="{FF2B5EF4-FFF2-40B4-BE49-F238E27FC236}">
                <a16:creationId xmlns:a16="http://schemas.microsoft.com/office/drawing/2014/main" id="{5F982F9B-72C3-48E1-9D19-A5141B175207}"/>
              </a:ext>
            </a:extLst>
          </p:cNvPr>
          <p:cNvPicPr>
            <a:picLocks noChangeAspect="1"/>
          </p:cNvPicPr>
          <p:nvPr/>
        </p:nvPicPr>
        <p:blipFill>
          <a:blip r:embed="rId2"/>
          <a:stretch>
            <a:fillRect/>
          </a:stretch>
        </p:blipFill>
        <p:spPr>
          <a:xfrm>
            <a:off x="85222" y="954800"/>
            <a:ext cx="5677705" cy="3193708"/>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4B866B6B-93F3-4897-B122-EF574427AC2C}"/>
              </a:ext>
            </a:extLst>
          </p:cNvPr>
          <p:cNvPicPr>
            <a:picLocks noChangeAspect="1"/>
          </p:cNvPicPr>
          <p:nvPr/>
        </p:nvPicPr>
        <p:blipFill>
          <a:blip r:embed="rId3"/>
          <a:stretch>
            <a:fillRect/>
          </a:stretch>
        </p:blipFill>
        <p:spPr>
          <a:xfrm>
            <a:off x="1743200" y="1293358"/>
            <a:ext cx="5677705" cy="3193708"/>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7A1B2CE3-4C79-4E8F-9086-9BD1871CF0A8}"/>
              </a:ext>
            </a:extLst>
          </p:cNvPr>
          <p:cNvPicPr>
            <a:picLocks noChangeAspect="1"/>
          </p:cNvPicPr>
          <p:nvPr/>
        </p:nvPicPr>
        <p:blipFill>
          <a:blip r:embed="rId4"/>
          <a:stretch>
            <a:fillRect/>
          </a:stretch>
        </p:blipFill>
        <p:spPr>
          <a:xfrm>
            <a:off x="3375863" y="1870279"/>
            <a:ext cx="5677705" cy="31937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0644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EA9FF-1951-4CEA-9B5D-CADB6AE921E2}"/>
              </a:ext>
            </a:extLst>
          </p:cNvPr>
          <p:cNvSpPr>
            <a:spLocks noGrp="1"/>
          </p:cNvSpPr>
          <p:nvPr>
            <p:ph type="title"/>
          </p:nvPr>
        </p:nvSpPr>
        <p:spPr>
          <a:xfrm>
            <a:off x="143136" y="123410"/>
            <a:ext cx="1983874" cy="383676"/>
          </a:xfrm>
        </p:spPr>
        <p:txBody>
          <a:bodyPr/>
          <a:lstStyle/>
          <a:p>
            <a:r>
              <a:rPr lang="en-IN" dirty="0"/>
              <a:t>OTHER reports</a:t>
            </a:r>
          </a:p>
        </p:txBody>
      </p:sp>
      <p:pic>
        <p:nvPicPr>
          <p:cNvPr id="7" name="Picture 6" descr="A screenshot of a computer&#10;&#10;Description automatically generated">
            <a:extLst>
              <a:ext uri="{FF2B5EF4-FFF2-40B4-BE49-F238E27FC236}">
                <a16:creationId xmlns:a16="http://schemas.microsoft.com/office/drawing/2014/main" id="{5C8FD804-AEE5-4347-8AFD-23EE5A7406D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43136" y="1005910"/>
            <a:ext cx="4500000" cy="2160000"/>
          </a:xfrm>
          <a:prstGeom prst="rect">
            <a:avLst/>
          </a:prstGeom>
          <a:effectLst>
            <a:outerShdw blurRad="50800" dist="38100" dir="2700000" algn="tl" rotWithShape="0">
              <a:prstClr val="black">
                <a:alpha val="40000"/>
              </a:prstClr>
            </a:outerShdw>
          </a:effectLst>
        </p:spPr>
      </p:pic>
      <p:pic>
        <p:nvPicPr>
          <p:cNvPr id="11" name="Picture 10" descr="A screenshot of a cell phone&#10;&#10;Description automatically generated">
            <a:extLst>
              <a:ext uri="{FF2B5EF4-FFF2-40B4-BE49-F238E27FC236}">
                <a16:creationId xmlns:a16="http://schemas.microsoft.com/office/drawing/2014/main" id="{58C5EE31-702E-4DE2-B2A9-1C785BB003E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013672" y="1381509"/>
            <a:ext cx="4500000" cy="2160000"/>
          </a:xfrm>
          <a:prstGeom prst="rect">
            <a:avLst/>
          </a:prstGeom>
          <a:effectLst>
            <a:outerShdw blurRad="50800" dist="38100" dir="2700000" algn="tl" rotWithShape="0">
              <a:prstClr val="black">
                <a:alpha val="40000"/>
              </a:prstClr>
            </a:outerShdw>
          </a:effectLst>
        </p:spPr>
      </p:pic>
      <p:pic>
        <p:nvPicPr>
          <p:cNvPr id="13" name="Picture 12" descr="A screenshot of a cell phone&#10;&#10;Description automatically generated">
            <a:extLst>
              <a:ext uri="{FF2B5EF4-FFF2-40B4-BE49-F238E27FC236}">
                <a16:creationId xmlns:a16="http://schemas.microsoft.com/office/drawing/2014/main" id="{06103C5D-B36C-4185-8D9A-C6B6CA77761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884208" y="1757108"/>
            <a:ext cx="4500000" cy="2160000"/>
          </a:xfrm>
          <a:prstGeom prst="rect">
            <a:avLst/>
          </a:prstGeom>
          <a:effectLst>
            <a:outerShdw blurRad="50800" dist="38100" dir="2700000" algn="tl" rotWithShape="0">
              <a:prstClr val="black">
                <a:alpha val="40000"/>
              </a:prstClr>
            </a:outerShdw>
          </a:effectLst>
        </p:spPr>
      </p:pic>
      <p:pic>
        <p:nvPicPr>
          <p:cNvPr id="15" name="Picture 14" descr="A screenshot of a cell phone&#10;&#10;Description automatically generated">
            <a:extLst>
              <a:ext uri="{FF2B5EF4-FFF2-40B4-BE49-F238E27FC236}">
                <a16:creationId xmlns:a16="http://schemas.microsoft.com/office/drawing/2014/main" id="{9689DBE2-EF40-4408-BB44-0FC2D2FF6B4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2754744" y="2132707"/>
            <a:ext cx="4500000" cy="2160000"/>
          </a:xfrm>
          <a:prstGeom prst="rect">
            <a:avLst/>
          </a:prstGeom>
          <a:effectLst>
            <a:outerShdw blurRad="50800" dist="38100" dir="2700000" algn="tl" rotWithShape="0">
              <a:prstClr val="black">
                <a:alpha val="40000"/>
              </a:prstClr>
            </a:outerShdw>
          </a:effectLst>
        </p:spPr>
      </p:pic>
      <p:pic>
        <p:nvPicPr>
          <p:cNvPr id="17" name="Picture 16" descr="A screenshot of a computer&#10;&#10;Description automatically generated">
            <a:extLst>
              <a:ext uri="{FF2B5EF4-FFF2-40B4-BE49-F238E27FC236}">
                <a16:creationId xmlns:a16="http://schemas.microsoft.com/office/drawing/2014/main" id="{EAEC2ABD-5FFA-41C6-BDF7-6B37581B7B92}"/>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3625280" y="2508306"/>
            <a:ext cx="4500000" cy="2160000"/>
          </a:xfrm>
          <a:prstGeom prst="rect">
            <a:avLst/>
          </a:prstGeom>
          <a:effectLst>
            <a:outerShdw blurRad="50800" dist="38100" dir="2700000" algn="tl" rotWithShape="0">
              <a:prstClr val="black">
                <a:alpha val="40000"/>
              </a:prstClr>
            </a:outerShdw>
          </a:effectLst>
        </p:spPr>
      </p:pic>
      <p:pic>
        <p:nvPicPr>
          <p:cNvPr id="19" name="Picture 18" descr="A screenshot of a computer screen&#10;&#10;Description automatically generated">
            <a:extLst>
              <a:ext uri="{FF2B5EF4-FFF2-40B4-BE49-F238E27FC236}">
                <a16:creationId xmlns:a16="http://schemas.microsoft.com/office/drawing/2014/main" id="{E96199BC-A1D1-454B-BE2C-B313A0513992}"/>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495815" y="2883904"/>
            <a:ext cx="4500000" cy="216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927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B11864A-36DA-49AB-AC3C-49BEAF67A869}"/>
              </a:ext>
            </a:extLst>
          </p:cNvPr>
          <p:cNvSpPr>
            <a:spLocks noGrp="1"/>
          </p:cNvSpPr>
          <p:nvPr>
            <p:ph type="title"/>
          </p:nvPr>
        </p:nvSpPr>
        <p:spPr>
          <a:xfrm>
            <a:off x="179390" y="92266"/>
            <a:ext cx="2712350" cy="406135"/>
          </a:xfrm>
        </p:spPr>
        <p:txBody>
          <a:bodyPr/>
          <a:lstStyle/>
          <a:p>
            <a:r>
              <a:rPr lang="en-IN" dirty="0"/>
              <a:t>ACCOUNT MANAGEMENT</a:t>
            </a:r>
          </a:p>
        </p:txBody>
      </p:sp>
      <p:sp>
        <p:nvSpPr>
          <p:cNvPr id="13" name="Rectangle 12">
            <a:extLst>
              <a:ext uri="{FF2B5EF4-FFF2-40B4-BE49-F238E27FC236}">
                <a16:creationId xmlns:a16="http://schemas.microsoft.com/office/drawing/2014/main" id="{555D8AB7-72D8-4182-B5BB-A6787255D362}"/>
              </a:ext>
            </a:extLst>
          </p:cNvPr>
          <p:cNvSpPr/>
          <p:nvPr/>
        </p:nvSpPr>
        <p:spPr>
          <a:xfrm>
            <a:off x="305169" y="990442"/>
            <a:ext cx="8554002" cy="1335747"/>
          </a:xfrm>
          <a:prstGeom prst="rect">
            <a:avLst/>
          </a:prstGeom>
          <a:solidFill>
            <a:schemeClr val="tx2">
              <a:lumMod val="20000"/>
              <a:lumOff val="80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prstClr val="white"/>
              </a:solidFill>
              <a:effectLst/>
              <a:uLnTx/>
              <a:uFillTx/>
              <a:latin typeface="Calibri" panose="020F0502020204030204"/>
              <a:ea typeface="+mn-ea"/>
              <a:cs typeface="+mn-cs"/>
              <a:sym typeface="Arial"/>
              <a:rtl val="0"/>
            </a:endParaRPr>
          </a:p>
        </p:txBody>
      </p:sp>
      <p:sp>
        <p:nvSpPr>
          <p:cNvPr id="14" name="Content Placeholder 2">
            <a:extLst>
              <a:ext uri="{FF2B5EF4-FFF2-40B4-BE49-F238E27FC236}">
                <a16:creationId xmlns:a16="http://schemas.microsoft.com/office/drawing/2014/main" id="{346920B8-709A-4693-A0B7-FE242E1905C3}"/>
              </a:ext>
            </a:extLst>
          </p:cNvPr>
          <p:cNvSpPr txBox="1">
            <a:spLocks/>
          </p:cNvSpPr>
          <p:nvPr/>
        </p:nvSpPr>
        <p:spPr>
          <a:xfrm>
            <a:off x="316762" y="1092214"/>
            <a:ext cx="8353065" cy="113220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just">
              <a:lnSpc>
                <a:spcPct val="150000"/>
              </a:lnSpc>
              <a:spcBef>
                <a:spcPts val="750"/>
              </a:spcBef>
              <a:buFont typeface="Arial" panose="020B0604020202020204" pitchFamily="34" charset="0"/>
              <a:buNone/>
            </a:pPr>
            <a:r>
              <a:rPr lang="en-US" sz="1200" b="1" dirty="0">
                <a:solidFill>
                  <a:srgbClr val="000000"/>
                </a:solidFill>
                <a:latin typeface="Segoe UI" panose="020B0502040204020203" pitchFamily="34" charset="0"/>
                <a:cs typeface="Segoe UI" panose="020B0502040204020203" pitchFamily="34" charset="0"/>
              </a:rPr>
              <a:t>On Boarding Customer BU Account</a:t>
            </a:r>
          </a:p>
          <a:p>
            <a:pPr marL="171450" lvl="1" algn="just">
              <a:spcBef>
                <a:spcPts val="600"/>
              </a:spcBef>
            </a:pPr>
            <a:r>
              <a:rPr lang="en-US" sz="1200" dirty="0">
                <a:solidFill>
                  <a:srgbClr val="000000"/>
                </a:solidFill>
                <a:latin typeface="Segoe UI" panose="020B0502040204020203" pitchFamily="34" charset="0"/>
                <a:ea typeface="Arial"/>
                <a:cs typeface="Segoe UI" panose="020B0502040204020203" pitchFamily="34" charset="0"/>
              </a:rPr>
              <a:t>Customer Admin account will have complete privileges to Create/Modify/Delete BU users</a:t>
            </a:r>
          </a:p>
          <a:p>
            <a:pPr marL="171450" lvl="1" algn="just">
              <a:spcBef>
                <a:spcPts val="600"/>
              </a:spcBef>
            </a:pPr>
            <a:r>
              <a:rPr lang="en-US" sz="1200" dirty="0">
                <a:solidFill>
                  <a:srgbClr val="000000"/>
                </a:solidFill>
                <a:latin typeface="Segoe UI" panose="020B0502040204020203" pitchFamily="34" charset="0"/>
                <a:ea typeface="Arial"/>
                <a:cs typeface="Segoe UI" panose="020B0502040204020203" pitchFamily="34" charset="0"/>
              </a:rPr>
              <a:t>Customer admin can map specific assets to each BU account.</a:t>
            </a:r>
          </a:p>
          <a:p>
            <a:pPr marL="171450" lvl="1" algn="just">
              <a:spcBef>
                <a:spcPts val="600"/>
              </a:spcBef>
            </a:pPr>
            <a:r>
              <a:rPr lang="en-US" sz="1200" dirty="0">
                <a:solidFill>
                  <a:srgbClr val="000000"/>
                </a:solidFill>
                <a:latin typeface="Segoe UI" panose="020B0502040204020203" pitchFamily="34" charset="0"/>
                <a:ea typeface="Arial"/>
                <a:cs typeface="Segoe UI" panose="020B0502040204020203" pitchFamily="34" charset="0"/>
              </a:rPr>
              <a:t>Dashboard </a:t>
            </a:r>
            <a:r>
              <a:rPr lang="en-US" sz="1200" dirty="0">
                <a:solidFill>
                  <a:srgbClr val="000000"/>
                </a:solidFill>
                <a:latin typeface="Segoe UI" panose="020B0502040204020203" pitchFamily="34" charset="0"/>
                <a:cs typeface="Segoe UI" panose="020B0502040204020203" pitchFamily="34" charset="0"/>
              </a:rPr>
              <a:t>view parameters can be mapped for each BU account</a:t>
            </a:r>
            <a:endParaRPr lang="en-US" sz="900" dirty="0">
              <a:solidFill>
                <a:srgbClr val="000000"/>
              </a:solidFill>
              <a:latin typeface="Segoe UI" panose="020B0502040204020203" pitchFamily="34" charset="0"/>
              <a:cs typeface="Segoe UI" panose="020B0502040204020203" pitchFamily="34" charset="0"/>
            </a:endParaRPr>
          </a:p>
        </p:txBody>
      </p:sp>
      <p:pic>
        <p:nvPicPr>
          <p:cNvPr id="15" name="Picture 14" descr="A screenshot of a cell phone&#10;&#10;Description generated with very high confidence">
            <a:extLst>
              <a:ext uri="{FF2B5EF4-FFF2-40B4-BE49-F238E27FC236}">
                <a16:creationId xmlns:a16="http://schemas.microsoft.com/office/drawing/2014/main" id="{411483B7-268E-4B09-91FE-A85482CCDD29}"/>
              </a:ext>
            </a:extLst>
          </p:cNvPr>
          <p:cNvPicPr/>
          <p:nvPr/>
        </p:nvPicPr>
        <p:blipFill>
          <a:blip r:embed="rId2">
            <a:extLst>
              <a:ext uri="{28A0092B-C50C-407E-A947-70E740481C1C}">
                <a14:useLocalDpi xmlns:a14="http://schemas.microsoft.com/office/drawing/2010/main" val="0"/>
              </a:ext>
            </a:extLst>
          </a:blip>
          <a:stretch>
            <a:fillRect/>
          </a:stretch>
        </p:blipFill>
        <p:spPr>
          <a:xfrm>
            <a:off x="305169" y="2571750"/>
            <a:ext cx="3556702" cy="2073349"/>
          </a:xfrm>
          <a:prstGeom prst="rect">
            <a:avLst/>
          </a:prstGeom>
          <a:ln>
            <a:solidFill>
              <a:srgbClr val="606A74"/>
            </a:solidFill>
          </a:ln>
          <a:effectLst>
            <a:outerShdw blurRad="50800" dist="38100" dir="2700000" algn="tl" rotWithShape="0">
              <a:prstClr val="black">
                <a:alpha val="40000"/>
              </a:prstClr>
            </a:outerShdw>
          </a:effectLst>
        </p:spPr>
      </p:pic>
      <p:pic>
        <p:nvPicPr>
          <p:cNvPr id="16" name="Picture 15" descr="A screenshot of a cell phone&#10;&#10;Description generated with very high confidence">
            <a:extLst>
              <a:ext uri="{FF2B5EF4-FFF2-40B4-BE49-F238E27FC236}">
                <a16:creationId xmlns:a16="http://schemas.microsoft.com/office/drawing/2014/main" id="{14A7AE96-B880-4563-8ED9-A8080D037E28}"/>
              </a:ext>
            </a:extLst>
          </p:cNvPr>
          <p:cNvPicPr/>
          <p:nvPr/>
        </p:nvPicPr>
        <p:blipFill>
          <a:blip r:embed="rId3">
            <a:extLst>
              <a:ext uri="{28A0092B-C50C-407E-A947-70E740481C1C}">
                <a14:useLocalDpi xmlns:a14="http://schemas.microsoft.com/office/drawing/2010/main" val="0"/>
              </a:ext>
            </a:extLst>
          </a:blip>
          <a:stretch>
            <a:fillRect/>
          </a:stretch>
        </p:blipFill>
        <p:spPr>
          <a:xfrm>
            <a:off x="4100992" y="2571750"/>
            <a:ext cx="4758179" cy="2073349"/>
          </a:xfrm>
          <a:prstGeom prst="rect">
            <a:avLst/>
          </a:prstGeom>
          <a:ln>
            <a:solidFill>
              <a:srgbClr val="606A74"/>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6151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41228-6407-41BC-A198-95E2449285AB}"/>
              </a:ext>
            </a:extLst>
          </p:cNvPr>
          <p:cNvSpPr>
            <a:spLocks noGrp="1"/>
          </p:cNvSpPr>
          <p:nvPr>
            <p:ph type="title"/>
          </p:nvPr>
        </p:nvSpPr>
        <p:spPr>
          <a:xfrm>
            <a:off x="179390" y="123410"/>
            <a:ext cx="2552597" cy="424744"/>
          </a:xfrm>
        </p:spPr>
        <p:txBody>
          <a:bodyPr/>
          <a:lstStyle/>
          <a:p>
            <a:r>
              <a:rPr lang="en-IN" dirty="0"/>
              <a:t>SLA Management</a:t>
            </a:r>
          </a:p>
        </p:txBody>
      </p:sp>
      <p:sp>
        <p:nvSpPr>
          <p:cNvPr id="6" name="Rectangle 5">
            <a:extLst>
              <a:ext uri="{FF2B5EF4-FFF2-40B4-BE49-F238E27FC236}">
                <a16:creationId xmlns:a16="http://schemas.microsoft.com/office/drawing/2014/main" id="{C9D108D8-74B8-43C8-9CBF-B304463F2AA3}"/>
              </a:ext>
            </a:extLst>
          </p:cNvPr>
          <p:cNvSpPr/>
          <p:nvPr/>
        </p:nvSpPr>
        <p:spPr>
          <a:xfrm>
            <a:off x="291163" y="881325"/>
            <a:ext cx="8693349" cy="1267642"/>
          </a:xfrm>
          <a:prstGeom prst="rect">
            <a:avLst/>
          </a:prstGeom>
          <a:solidFill>
            <a:schemeClr val="tx2">
              <a:lumMod val="20000"/>
              <a:lumOff val="80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prstClr val="white"/>
              </a:solidFill>
              <a:effectLst/>
              <a:uLnTx/>
              <a:uFillTx/>
              <a:latin typeface="Calibri" panose="020F0502020204030204"/>
              <a:ea typeface="+mn-ea"/>
              <a:cs typeface="+mn-cs"/>
              <a:sym typeface="Arial"/>
              <a:rtl val="0"/>
            </a:endParaRPr>
          </a:p>
        </p:txBody>
      </p:sp>
      <p:sp>
        <p:nvSpPr>
          <p:cNvPr id="7" name="Content Placeholder 2">
            <a:extLst>
              <a:ext uri="{FF2B5EF4-FFF2-40B4-BE49-F238E27FC236}">
                <a16:creationId xmlns:a16="http://schemas.microsoft.com/office/drawing/2014/main" id="{69CEEDAD-736D-48F7-A628-6D76993CB457}"/>
              </a:ext>
            </a:extLst>
          </p:cNvPr>
          <p:cNvSpPr txBox="1">
            <a:spLocks/>
          </p:cNvSpPr>
          <p:nvPr/>
        </p:nvSpPr>
        <p:spPr>
          <a:xfrm>
            <a:off x="699471" y="938945"/>
            <a:ext cx="7902083" cy="115240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just">
              <a:lnSpc>
                <a:spcPct val="150000"/>
              </a:lnSpc>
              <a:spcBef>
                <a:spcPts val="750"/>
              </a:spcBef>
              <a:buFont typeface="Arial" panose="020B0604020202020204" pitchFamily="34" charset="0"/>
              <a:buNone/>
            </a:pPr>
            <a:r>
              <a:rPr lang="en-US" sz="1200" b="1" dirty="0">
                <a:solidFill>
                  <a:srgbClr val="000000"/>
                </a:solidFill>
                <a:latin typeface="Segoe UI" panose="020B0502040204020203" pitchFamily="34" charset="0"/>
                <a:cs typeface="Segoe UI" panose="020B0502040204020203" pitchFamily="34" charset="0"/>
              </a:rPr>
              <a:t>SLA Management Reports</a:t>
            </a:r>
            <a:endParaRPr lang="en-GB" sz="1200" dirty="0">
              <a:solidFill>
                <a:srgbClr val="000000"/>
              </a:solidFill>
              <a:latin typeface="Segoe UI" panose="020B0502040204020203" pitchFamily="34" charset="0"/>
              <a:cs typeface="Segoe UI" panose="020B0502040204020203" pitchFamily="34" charset="0"/>
            </a:endParaRPr>
          </a:p>
          <a:p>
            <a:pPr marL="171450" lvl="1" algn="just">
              <a:spcBef>
                <a:spcPts val="600"/>
              </a:spcBef>
            </a:pPr>
            <a:r>
              <a:rPr lang="en-US" sz="1200" dirty="0">
                <a:solidFill>
                  <a:srgbClr val="000000"/>
                </a:solidFill>
                <a:latin typeface="Segoe UI" panose="020B0502040204020203" pitchFamily="34" charset="0"/>
                <a:ea typeface="Arial"/>
                <a:cs typeface="Segoe UI" panose="020B0502040204020203" pitchFamily="34" charset="0"/>
              </a:rPr>
              <a:t>Customer will have complete view of BU-wise and Link SLA reporting as shown in the below screenshots.</a:t>
            </a:r>
          </a:p>
          <a:p>
            <a:pPr marL="171450" lvl="1" algn="just">
              <a:spcBef>
                <a:spcPts val="600"/>
              </a:spcBef>
            </a:pPr>
            <a:r>
              <a:rPr lang="en-US" sz="1200" dirty="0">
                <a:solidFill>
                  <a:srgbClr val="000000"/>
                </a:solidFill>
                <a:latin typeface="Segoe UI" panose="020B0502040204020203" pitchFamily="34" charset="0"/>
                <a:ea typeface="Arial"/>
                <a:cs typeface="Segoe UI" panose="020B0502040204020203" pitchFamily="34" charset="0"/>
              </a:rPr>
              <a:t>This module provides historical 3 months SLA trend for each site and per device:</a:t>
            </a:r>
          </a:p>
          <a:p>
            <a:pPr marL="171450" lvl="1" algn="just">
              <a:spcBef>
                <a:spcPts val="600"/>
              </a:spcBef>
            </a:pPr>
            <a:r>
              <a:rPr lang="en-US" sz="1200" dirty="0">
                <a:solidFill>
                  <a:srgbClr val="000000"/>
                </a:solidFill>
                <a:latin typeface="Segoe UI" panose="020B0502040204020203" pitchFamily="34" charset="0"/>
                <a:ea typeface="Arial"/>
                <a:cs typeface="Segoe UI" panose="020B0502040204020203" pitchFamily="34" charset="0"/>
              </a:rPr>
              <a:t>SLA Reports are available </a:t>
            </a:r>
            <a:r>
              <a:rPr lang="en-US" sz="1200" dirty="0">
                <a:solidFill>
                  <a:srgbClr val="000000"/>
                </a:solidFill>
                <a:latin typeface="Segoe UI" panose="020B0502040204020203" pitchFamily="34" charset="0"/>
                <a:cs typeface="Segoe UI" panose="020B0502040204020203" pitchFamily="34" charset="0"/>
              </a:rPr>
              <a:t>in Graphical form and in Tabular form as shown in the below screens.</a:t>
            </a:r>
          </a:p>
        </p:txBody>
      </p:sp>
      <p:pic>
        <p:nvPicPr>
          <p:cNvPr id="8" name="Picture 7" descr="A screenshot of a social media post&#10;&#10;Description generated with very high confidence">
            <a:extLst>
              <a:ext uri="{FF2B5EF4-FFF2-40B4-BE49-F238E27FC236}">
                <a16:creationId xmlns:a16="http://schemas.microsoft.com/office/drawing/2014/main" id="{84E891CB-5DE1-48C2-AEEA-3532CAD9848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91163" y="2309675"/>
            <a:ext cx="4046922" cy="2554471"/>
          </a:xfrm>
          <a:prstGeom prst="rect">
            <a:avLst/>
          </a:prstGeom>
          <a:ln>
            <a:solidFill>
              <a:srgbClr val="606A74"/>
            </a:solidFill>
          </a:ln>
          <a:effectLst>
            <a:outerShdw blurRad="50800" dist="38100" dir="2700000" algn="tl" rotWithShape="0">
              <a:prstClr val="black">
                <a:alpha val="40000"/>
              </a:prstClr>
            </a:outerShdw>
          </a:effectLst>
        </p:spPr>
      </p:pic>
      <p:pic>
        <p:nvPicPr>
          <p:cNvPr id="9" name="Picture 8" descr="A screenshot of a computer&#10;&#10;Description generated with very high confidence">
            <a:extLst>
              <a:ext uri="{FF2B5EF4-FFF2-40B4-BE49-F238E27FC236}">
                <a16:creationId xmlns:a16="http://schemas.microsoft.com/office/drawing/2014/main" id="{4B79EFBE-CCBA-4B6F-B4C7-CB65D05882F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650513" y="2309674"/>
            <a:ext cx="4333999" cy="2554471"/>
          </a:xfrm>
          <a:prstGeom prst="rect">
            <a:avLst/>
          </a:prstGeom>
          <a:ln>
            <a:solidFill>
              <a:srgbClr val="606A74"/>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19122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41228-6407-41BC-A198-95E2449285AB}"/>
              </a:ext>
            </a:extLst>
          </p:cNvPr>
          <p:cNvSpPr>
            <a:spLocks noGrp="1"/>
          </p:cNvSpPr>
          <p:nvPr>
            <p:ph type="title"/>
          </p:nvPr>
        </p:nvSpPr>
        <p:spPr>
          <a:xfrm>
            <a:off x="223281" y="207913"/>
            <a:ext cx="2764499" cy="347557"/>
          </a:xfrm>
        </p:spPr>
        <p:txBody>
          <a:bodyPr/>
          <a:lstStyle/>
          <a:p>
            <a:r>
              <a:rPr lang="en-IN" dirty="0"/>
              <a:t>Service Management</a:t>
            </a:r>
          </a:p>
        </p:txBody>
      </p:sp>
      <p:sp>
        <p:nvSpPr>
          <p:cNvPr id="6" name="Rectangle 5">
            <a:extLst>
              <a:ext uri="{FF2B5EF4-FFF2-40B4-BE49-F238E27FC236}">
                <a16:creationId xmlns:a16="http://schemas.microsoft.com/office/drawing/2014/main" id="{C9D108D8-74B8-43C8-9CBF-B304463F2AA3}"/>
              </a:ext>
            </a:extLst>
          </p:cNvPr>
          <p:cNvSpPr/>
          <p:nvPr/>
        </p:nvSpPr>
        <p:spPr>
          <a:xfrm>
            <a:off x="223281" y="878079"/>
            <a:ext cx="8693349" cy="1267642"/>
          </a:xfrm>
          <a:prstGeom prst="rect">
            <a:avLst/>
          </a:prstGeom>
          <a:solidFill>
            <a:schemeClr val="tx2">
              <a:lumMod val="20000"/>
              <a:lumOff val="80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prstClr val="white"/>
              </a:solidFill>
              <a:effectLst/>
              <a:uLnTx/>
              <a:uFillTx/>
              <a:latin typeface="Calibri" panose="020F0502020204030204"/>
              <a:ea typeface="+mn-ea"/>
              <a:cs typeface="+mn-cs"/>
              <a:sym typeface="Arial"/>
              <a:rtl val="0"/>
            </a:endParaRPr>
          </a:p>
        </p:txBody>
      </p:sp>
      <p:sp>
        <p:nvSpPr>
          <p:cNvPr id="7" name="Content Placeholder 2">
            <a:extLst>
              <a:ext uri="{FF2B5EF4-FFF2-40B4-BE49-F238E27FC236}">
                <a16:creationId xmlns:a16="http://schemas.microsoft.com/office/drawing/2014/main" id="{69CEEDAD-736D-48F7-A628-6D76993CB457}"/>
              </a:ext>
            </a:extLst>
          </p:cNvPr>
          <p:cNvSpPr txBox="1">
            <a:spLocks/>
          </p:cNvSpPr>
          <p:nvPr/>
        </p:nvSpPr>
        <p:spPr>
          <a:xfrm>
            <a:off x="390810" y="881325"/>
            <a:ext cx="8478229" cy="115240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just">
              <a:lnSpc>
                <a:spcPct val="150000"/>
              </a:lnSpc>
              <a:spcBef>
                <a:spcPts val="750"/>
              </a:spcBef>
              <a:buNone/>
            </a:pPr>
            <a:r>
              <a:rPr lang="en-US" sz="1200" b="1" dirty="0">
                <a:solidFill>
                  <a:srgbClr val="000000"/>
                </a:solidFill>
                <a:latin typeface="Segoe UI" panose="020B0502040204020203" pitchFamily="34" charset="0"/>
                <a:cs typeface="Segoe UI" panose="020B0502040204020203" pitchFamily="34" charset="0"/>
              </a:rPr>
              <a:t>Service Management</a:t>
            </a:r>
          </a:p>
          <a:p>
            <a:pPr marL="171450" lvl="1" algn="just">
              <a:spcBef>
                <a:spcPts val="600"/>
              </a:spcBef>
            </a:pPr>
            <a:r>
              <a:rPr lang="en-IN" sz="1200" dirty="0">
                <a:solidFill>
                  <a:srgbClr val="000000"/>
                </a:solidFill>
                <a:latin typeface="Segoe UI" panose="020B0502040204020203" pitchFamily="34" charset="0"/>
                <a:ea typeface="Arial"/>
                <a:cs typeface="Segoe UI" panose="020B0502040204020203" pitchFamily="34" charset="0"/>
              </a:rPr>
              <a:t>Customer and its business teams can raise Incidents / Services from service portal from their respective user accounts.</a:t>
            </a:r>
          </a:p>
          <a:p>
            <a:pPr marL="171450" lvl="1" algn="just">
              <a:spcBef>
                <a:spcPts val="600"/>
              </a:spcBef>
            </a:pPr>
            <a:r>
              <a:rPr lang="en-IN" sz="1200" dirty="0">
                <a:solidFill>
                  <a:srgbClr val="000000"/>
                </a:solidFill>
                <a:latin typeface="Segoe UI" panose="020B0502040204020203" pitchFamily="34" charset="0"/>
                <a:ea typeface="Arial"/>
                <a:cs typeface="Segoe UI" panose="020B0502040204020203" pitchFamily="34" charset="0"/>
              </a:rPr>
              <a:t>Customer can raise service requests for link commissioning / decommissioning, upgradations etc.… and will have the complete visibility of service status for each request</a:t>
            </a:r>
          </a:p>
          <a:p>
            <a:pPr marL="171450" lvl="1" algn="just">
              <a:spcBef>
                <a:spcPts val="600"/>
              </a:spcBef>
            </a:pPr>
            <a:r>
              <a:rPr lang="en-IN" sz="1200" dirty="0">
                <a:solidFill>
                  <a:srgbClr val="000000"/>
                </a:solidFill>
                <a:latin typeface="Segoe UI" panose="020B0502040204020203" pitchFamily="34" charset="0"/>
                <a:ea typeface="Arial"/>
                <a:cs typeface="Segoe UI" panose="020B0502040204020203" pitchFamily="34" charset="0"/>
              </a:rPr>
              <a:t>Customer can report incident from this module, and they can track the incident till the closure.</a:t>
            </a:r>
          </a:p>
        </p:txBody>
      </p:sp>
      <p:pic>
        <p:nvPicPr>
          <p:cNvPr id="10" name="Picture 9" descr="A screenshot of a social media post&#10;&#10;Description generated with very high confidence">
            <a:extLst>
              <a:ext uri="{FF2B5EF4-FFF2-40B4-BE49-F238E27FC236}">
                <a16:creationId xmlns:a16="http://schemas.microsoft.com/office/drawing/2014/main" id="{A546DDF8-DFAD-4817-8953-323548BDF4C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23281" y="2400399"/>
            <a:ext cx="4316820" cy="2448141"/>
          </a:xfrm>
          <a:prstGeom prst="rect">
            <a:avLst/>
          </a:prstGeom>
          <a:ln>
            <a:solidFill>
              <a:srgbClr val="606A74"/>
            </a:solidFill>
          </a:ln>
          <a:effectLst>
            <a:outerShdw blurRad="50800" dist="38100" dir="2700000" algn="tl" rotWithShape="0">
              <a:prstClr val="black">
                <a:alpha val="40000"/>
              </a:prstClr>
            </a:outerShdw>
          </a:effectLst>
        </p:spPr>
      </p:pic>
      <p:pic>
        <p:nvPicPr>
          <p:cNvPr id="11" name="Picture 10" descr="A screenshot of a social media post&#10;&#10;Description generated with very high confidence">
            <a:extLst>
              <a:ext uri="{FF2B5EF4-FFF2-40B4-BE49-F238E27FC236}">
                <a16:creationId xmlns:a16="http://schemas.microsoft.com/office/drawing/2014/main" id="{7B0619A5-B3FB-4BC9-A4C0-83E8E33ECF2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629925" y="2400399"/>
            <a:ext cx="4356833" cy="2448141"/>
          </a:xfrm>
          <a:prstGeom prst="rect">
            <a:avLst/>
          </a:prstGeom>
          <a:ln>
            <a:solidFill>
              <a:srgbClr val="606A74"/>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94480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5929" y="122872"/>
            <a:ext cx="3456480" cy="360908"/>
          </a:xfrm>
        </p:spPr>
        <p:txBody>
          <a:bodyPr>
            <a:normAutofit fontScale="90000"/>
          </a:bodyPr>
          <a:lstStyle/>
          <a:p>
            <a:r>
              <a:rPr lang="en-IN" dirty="0"/>
              <a:t>Customer Self Service</a:t>
            </a:r>
          </a:p>
        </p:txBody>
      </p:sp>
      <p:sp>
        <p:nvSpPr>
          <p:cNvPr id="4" name="Rectangle 3">
            <a:extLst>
              <a:ext uri="{FF2B5EF4-FFF2-40B4-BE49-F238E27FC236}">
                <a16:creationId xmlns:a16="http://schemas.microsoft.com/office/drawing/2014/main" id="{E1D4E8ED-3AE6-4C3C-9B1D-9C188C607AB7}"/>
              </a:ext>
            </a:extLst>
          </p:cNvPr>
          <p:cNvSpPr/>
          <p:nvPr/>
        </p:nvSpPr>
        <p:spPr>
          <a:xfrm>
            <a:off x="4994031" y="1563610"/>
            <a:ext cx="3881797" cy="227657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Content Placeholder 2">
            <a:extLst>
              <a:ext uri="{FF2B5EF4-FFF2-40B4-BE49-F238E27FC236}">
                <a16:creationId xmlns:a16="http://schemas.microsoft.com/office/drawing/2014/main" id="{F152FD05-3BF6-47A7-B0B3-097EB0703EC1}"/>
              </a:ext>
            </a:extLst>
          </p:cNvPr>
          <p:cNvSpPr>
            <a:spLocks noGrp="1"/>
          </p:cNvSpPr>
          <p:nvPr>
            <p:ph idx="1"/>
          </p:nvPr>
        </p:nvSpPr>
        <p:spPr>
          <a:xfrm>
            <a:off x="5109802" y="1798240"/>
            <a:ext cx="3766026" cy="2041944"/>
          </a:xfrm>
        </p:spPr>
        <p:txBody>
          <a:bodyPr>
            <a:normAutofit/>
          </a:bodyPr>
          <a:lstStyle/>
          <a:p>
            <a:pPr marL="0" lvl="1" indent="0" algn="just">
              <a:spcBef>
                <a:spcPts val="750"/>
              </a:spcBef>
              <a:buNone/>
            </a:pPr>
            <a:r>
              <a:rPr lang="en-US" sz="1100" b="1" dirty="0">
                <a:solidFill>
                  <a:srgbClr val="000000"/>
                </a:solidFill>
                <a:latin typeface="Segoe UI" panose="020B0502040204020203" pitchFamily="34" charset="0"/>
                <a:cs typeface="Segoe UI" panose="020B0502040204020203" pitchFamily="34" charset="0"/>
              </a:rPr>
              <a:t>Customer Service Portal Highlights:</a:t>
            </a:r>
          </a:p>
          <a:p>
            <a:pPr marL="171450" lvl="1" algn="just">
              <a:spcBef>
                <a:spcPts val="600"/>
              </a:spcBef>
              <a:buFont typeface="Wingdings" panose="05000000000000000000" pitchFamily="2" charset="2"/>
              <a:buChar char="§"/>
            </a:pPr>
            <a:r>
              <a:rPr lang="en-US" sz="1100" dirty="0">
                <a:solidFill>
                  <a:srgbClr val="000000"/>
                </a:solidFill>
                <a:latin typeface="Segoe UI" panose="020B0502040204020203" pitchFamily="34" charset="0"/>
                <a:ea typeface="Arial"/>
                <a:cs typeface="Segoe UI" panose="020B0502040204020203" pitchFamily="34" charset="0"/>
              </a:rPr>
              <a:t>Sify Aakaash Portal is customer facing portal that offers integrated view of the Service requests, Network performance Reports, Inventory and trouble tickets that have been registered for the issues reported and identified pro-actively.</a:t>
            </a:r>
          </a:p>
          <a:p>
            <a:pPr marL="171450" lvl="1" algn="just">
              <a:spcBef>
                <a:spcPts val="600"/>
              </a:spcBef>
              <a:buFont typeface="Wingdings" panose="05000000000000000000" pitchFamily="2" charset="2"/>
              <a:buChar char="§"/>
            </a:pPr>
            <a:r>
              <a:rPr lang="en-US" sz="1100" dirty="0">
                <a:solidFill>
                  <a:srgbClr val="000000"/>
                </a:solidFill>
                <a:latin typeface="Segoe UI" panose="020B0502040204020203" pitchFamily="34" charset="0"/>
                <a:ea typeface="Arial"/>
                <a:cs typeface="Segoe UI" panose="020B0502040204020203" pitchFamily="34" charset="0"/>
              </a:rPr>
              <a:t>All the incidents and changes are recorded through the system for the Banks visibility as well as for analysis</a:t>
            </a:r>
          </a:p>
          <a:p>
            <a:pPr marL="171450" lvl="1" algn="just">
              <a:spcBef>
                <a:spcPts val="600"/>
              </a:spcBef>
              <a:buFont typeface="Wingdings" panose="05000000000000000000" pitchFamily="2" charset="2"/>
              <a:buChar char="§"/>
            </a:pPr>
            <a:r>
              <a:rPr lang="en-US" sz="1100" dirty="0">
                <a:solidFill>
                  <a:srgbClr val="000000"/>
                </a:solidFill>
                <a:latin typeface="Segoe UI" panose="020B0502040204020203" pitchFamily="34" charset="0"/>
                <a:ea typeface="Arial"/>
                <a:cs typeface="Segoe UI" panose="020B0502040204020203" pitchFamily="34" charset="0"/>
              </a:rPr>
              <a:t>Enhanced real-time and scheduled reporting based on defined configuration</a:t>
            </a:r>
          </a:p>
        </p:txBody>
      </p:sp>
      <p:pic>
        <p:nvPicPr>
          <p:cNvPr id="7" name="Picture 6" descr="A screenshot of a social media post&#10;&#10;Description generated with very high confidence">
            <a:extLst>
              <a:ext uri="{FF2B5EF4-FFF2-40B4-BE49-F238E27FC236}">
                <a16:creationId xmlns:a16="http://schemas.microsoft.com/office/drawing/2014/main" id="{46F65A16-8FC8-4B14-BF94-D54CC04CE11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9437" y="798251"/>
            <a:ext cx="4744232" cy="4041923"/>
          </a:xfrm>
          <a:prstGeom prst="rect">
            <a:avLst/>
          </a:prstGeom>
          <a:ln>
            <a:solidFill>
              <a:srgbClr val="606A74"/>
            </a:solidFill>
          </a:ln>
        </p:spPr>
      </p:pic>
    </p:spTree>
    <p:extLst>
      <p:ext uri="{BB962C8B-B14F-4D97-AF65-F5344CB8AC3E}">
        <p14:creationId xmlns:p14="http://schemas.microsoft.com/office/powerpoint/2010/main" val="2978282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8673FA-E54F-4106-AD90-C5EFD7DB3E8D}"/>
              </a:ext>
            </a:extLst>
          </p:cNvPr>
          <p:cNvSpPr>
            <a:spLocks noGrp="1"/>
          </p:cNvSpPr>
          <p:nvPr>
            <p:ph type="body" sz="quarter" idx="11"/>
          </p:nvPr>
        </p:nvSpPr>
        <p:spPr/>
        <p:txBody>
          <a:bodyPr/>
          <a:lstStyle/>
          <a:p>
            <a:r>
              <a:rPr lang="en-US" dirty="0"/>
              <a:t>SIFY NETWORK MANAGED SERVICES</a:t>
            </a:r>
          </a:p>
        </p:txBody>
      </p:sp>
    </p:spTree>
    <p:extLst>
      <p:ext uri="{BB962C8B-B14F-4D97-AF65-F5344CB8AC3E}">
        <p14:creationId xmlns:p14="http://schemas.microsoft.com/office/powerpoint/2010/main" val="3017701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058" y="186159"/>
            <a:ext cx="2447750" cy="416274"/>
          </a:xfrm>
        </p:spPr>
        <p:txBody>
          <a:bodyPr/>
          <a:lstStyle/>
          <a:p>
            <a:r>
              <a:rPr lang="en-US" dirty="0"/>
              <a:t>Our services</a:t>
            </a:r>
          </a:p>
        </p:txBody>
      </p:sp>
      <p:sp>
        <p:nvSpPr>
          <p:cNvPr id="7" name="Rectangle 6">
            <a:extLst>
              <a:ext uri="{FF2B5EF4-FFF2-40B4-BE49-F238E27FC236}">
                <a16:creationId xmlns:a16="http://schemas.microsoft.com/office/drawing/2014/main" id="{E585FBA1-6FFF-4D11-9F37-B22E3DCFDE58}"/>
              </a:ext>
            </a:extLst>
          </p:cNvPr>
          <p:cNvSpPr/>
          <p:nvPr/>
        </p:nvSpPr>
        <p:spPr>
          <a:xfrm>
            <a:off x="7113049" y="1609447"/>
            <a:ext cx="1279270" cy="691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p>
        </p:txBody>
      </p:sp>
      <p:sp>
        <p:nvSpPr>
          <p:cNvPr id="165" name="Rectangle 164">
            <a:extLst>
              <a:ext uri="{FF2B5EF4-FFF2-40B4-BE49-F238E27FC236}">
                <a16:creationId xmlns:a16="http://schemas.microsoft.com/office/drawing/2014/main" id="{D9CC8651-987F-4E7B-8656-91190B79DBAC}"/>
              </a:ext>
            </a:extLst>
          </p:cNvPr>
          <p:cNvSpPr/>
          <p:nvPr/>
        </p:nvSpPr>
        <p:spPr>
          <a:xfrm>
            <a:off x="6771609" y="2324569"/>
            <a:ext cx="1962150" cy="2339977"/>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dirty="0">
                <a:solidFill>
                  <a:schemeClr val="tx1"/>
                </a:solidFill>
                <a:latin typeface="Segoe UI" panose="020B0502040204020203" pitchFamily="34" charset="0"/>
                <a:cs typeface="Segoe UI" panose="020B0502040204020203" pitchFamily="34" charset="0"/>
              </a:rPr>
              <a:t>TELECOM CENTRIC SERVICES</a:t>
            </a:r>
            <a:endParaRPr lang="en-US" sz="1000" dirty="0">
              <a:solidFill>
                <a:schemeClr val="tx1"/>
              </a:solidFill>
              <a:latin typeface="Segoe UI" panose="020B0502040204020203" pitchFamily="34" charset="0"/>
              <a:cs typeface="Segoe UI" panose="020B0502040204020203" pitchFamily="34" charset="0"/>
            </a:endParaRPr>
          </a:p>
          <a:p>
            <a:pPr marL="171450" indent="-171450">
              <a:spcBef>
                <a:spcPts val="300"/>
              </a:spcBef>
              <a:buFont typeface="Wingdings" panose="05000000000000000000" pitchFamily="2" charset="2"/>
              <a:buChar char="§"/>
            </a:pPr>
            <a:r>
              <a:rPr lang="en-US" sz="800" dirty="0">
                <a:solidFill>
                  <a:schemeClr val="tx1"/>
                </a:solidFill>
                <a:latin typeface="Segoe UI" panose="020B0502040204020203" pitchFamily="34" charset="0"/>
                <a:cs typeface="Segoe UI" panose="020B0502040204020203" pitchFamily="34" charset="0"/>
              </a:rPr>
              <a:t>Data Network Services (MPLS/ internet)</a:t>
            </a:r>
            <a:endParaRPr lang="en-IN" sz="800" dirty="0">
              <a:solidFill>
                <a:schemeClr val="tx1"/>
              </a:solidFill>
              <a:latin typeface="Segoe UI" panose="020B0502040204020203" pitchFamily="34" charset="0"/>
              <a:cs typeface="Segoe UI" panose="020B0502040204020203" pitchFamily="34" charset="0"/>
            </a:endParaRPr>
          </a:p>
          <a:p>
            <a:pPr marL="171450" indent="-171450">
              <a:spcBef>
                <a:spcPts val="300"/>
              </a:spcBef>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Software Defined Network services (SD-WAN over cloud)</a:t>
            </a:r>
          </a:p>
          <a:p>
            <a:pPr marL="171450" indent="-171450">
              <a:spcBef>
                <a:spcPts val="300"/>
              </a:spcBef>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Managed wireless network</a:t>
            </a:r>
          </a:p>
          <a:p>
            <a:pPr marL="171450" indent="-171450">
              <a:spcBef>
                <a:spcPts val="300"/>
              </a:spcBef>
              <a:buFont typeface="Wingdings" panose="05000000000000000000" pitchFamily="2" charset="2"/>
              <a:buChar char="§"/>
            </a:pPr>
            <a:r>
              <a:rPr lang="en-US" sz="800" dirty="0">
                <a:solidFill>
                  <a:schemeClr val="tx1"/>
                </a:solidFill>
                <a:latin typeface="Segoe UI" panose="020B0502040204020203" pitchFamily="34" charset="0"/>
                <a:cs typeface="Segoe UI" panose="020B0502040204020203" pitchFamily="34" charset="0"/>
              </a:rPr>
              <a:t>Network Managed Services </a:t>
            </a:r>
          </a:p>
          <a:p>
            <a:pPr marL="171450" indent="-171450">
              <a:spcBef>
                <a:spcPts val="300"/>
              </a:spcBef>
              <a:buFont typeface="Wingdings" panose="05000000000000000000" pitchFamily="2" charset="2"/>
              <a:buChar char="§"/>
            </a:pPr>
            <a:r>
              <a:rPr lang="en-IN" sz="800" spc="-30" dirty="0">
                <a:solidFill>
                  <a:schemeClr val="tx1"/>
                </a:solidFill>
                <a:latin typeface="Segoe UI" panose="020B0502040204020203" pitchFamily="34" charset="0"/>
                <a:cs typeface="Segoe UI" panose="020B0502040204020203" pitchFamily="34" charset="0"/>
              </a:rPr>
              <a:t>Hyper reach/hyper scale transport</a:t>
            </a:r>
            <a:r>
              <a:rPr lang="en-IN" sz="800" dirty="0">
                <a:solidFill>
                  <a:schemeClr val="tx1"/>
                </a:solidFill>
                <a:latin typeface="Segoe UI" panose="020B0502040204020203" pitchFamily="34" charset="0"/>
                <a:cs typeface="Segoe UI" panose="020B0502040204020203" pitchFamily="34" charset="0"/>
              </a:rPr>
              <a:t> (</a:t>
            </a:r>
            <a:r>
              <a:rPr lang="en-IN" sz="800" spc="-30" dirty="0">
                <a:solidFill>
                  <a:schemeClr val="tx1"/>
                </a:solidFill>
                <a:latin typeface="Segoe UI" panose="020B0502040204020203" pitchFamily="34" charset="0"/>
                <a:cs typeface="Segoe UI" panose="020B0502040204020203" pitchFamily="34" charset="0"/>
              </a:rPr>
              <a:t>AWS DirectConnect | ExpressRoute)</a:t>
            </a:r>
          </a:p>
          <a:p>
            <a:pPr marL="171450" indent="-171450">
              <a:spcBef>
                <a:spcPts val="300"/>
              </a:spcBef>
              <a:buFont typeface="Wingdings" panose="05000000000000000000" pitchFamily="2" charset="2"/>
              <a:buChar char="§"/>
            </a:pPr>
            <a:r>
              <a:rPr lang="en-US" sz="800" dirty="0">
                <a:solidFill>
                  <a:schemeClr val="tx1"/>
                </a:solidFill>
                <a:latin typeface="Segoe UI" panose="020B0502040204020203" pitchFamily="34" charset="0"/>
                <a:cs typeface="Segoe UI" panose="020B0502040204020203" pitchFamily="34" charset="0"/>
              </a:rPr>
              <a:t>Network transformation &amp; outsourcing</a:t>
            </a:r>
          </a:p>
          <a:p>
            <a:pPr marL="171450" indent="-171450">
              <a:spcBef>
                <a:spcPts val="300"/>
              </a:spcBef>
              <a:buFont typeface="Wingdings" panose="05000000000000000000" pitchFamily="2" charset="2"/>
              <a:buChar char="§"/>
            </a:pPr>
            <a:r>
              <a:rPr lang="en-US" sz="800" dirty="0">
                <a:solidFill>
                  <a:schemeClr val="tx1"/>
                </a:solidFill>
                <a:latin typeface="Segoe UI" panose="020B0502040204020203" pitchFamily="34" charset="0"/>
                <a:cs typeface="Segoe UI" panose="020B0502040204020203" pitchFamily="34" charset="0"/>
              </a:rPr>
              <a:t>Network Integration</a:t>
            </a:r>
          </a:p>
          <a:p>
            <a:pPr marL="171450" indent="-171450">
              <a:spcBef>
                <a:spcPts val="300"/>
              </a:spcBef>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UC on Cloud</a:t>
            </a:r>
          </a:p>
          <a:p>
            <a:pPr marL="171450" indent="-171450">
              <a:spcBef>
                <a:spcPts val="300"/>
              </a:spcBef>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Network security services</a:t>
            </a:r>
          </a:p>
        </p:txBody>
      </p:sp>
      <p:sp>
        <p:nvSpPr>
          <p:cNvPr id="3" name="Rectangle 2">
            <a:extLst>
              <a:ext uri="{FF2B5EF4-FFF2-40B4-BE49-F238E27FC236}">
                <a16:creationId xmlns:a16="http://schemas.microsoft.com/office/drawing/2014/main" id="{76CA0A33-2DAA-42F0-8862-C55D536E02E1}"/>
              </a:ext>
            </a:extLst>
          </p:cNvPr>
          <p:cNvSpPr/>
          <p:nvPr/>
        </p:nvSpPr>
        <p:spPr>
          <a:xfrm>
            <a:off x="6771609" y="1012063"/>
            <a:ext cx="1962150" cy="597383"/>
          </a:xfrm>
          <a:prstGeom prst="rect">
            <a:avLst/>
          </a:prstGeom>
          <a:solidFill>
            <a:schemeClr val="accent1">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Segoe UI" panose="020B0502040204020203" pitchFamily="34" charset="0"/>
                <a:cs typeface="Segoe UI" panose="020B0502040204020203" pitchFamily="34" charset="0"/>
              </a:rPr>
              <a:t>Pioneers in the ICT space - own and operate India’s largest MPLS network</a:t>
            </a:r>
          </a:p>
        </p:txBody>
      </p:sp>
      <p:grpSp>
        <p:nvGrpSpPr>
          <p:cNvPr id="4" name="Group 5"/>
          <p:cNvGrpSpPr>
            <a:grpSpLocks noChangeAspect="1"/>
          </p:cNvGrpSpPr>
          <p:nvPr/>
        </p:nvGrpSpPr>
        <p:grpSpPr bwMode="auto">
          <a:xfrm>
            <a:off x="7593294" y="1717753"/>
            <a:ext cx="318781" cy="475253"/>
            <a:chOff x="-433" y="1237"/>
            <a:chExt cx="383" cy="571"/>
          </a:xfrm>
          <a:solidFill>
            <a:schemeClr val="bg1"/>
          </a:solidFill>
        </p:grpSpPr>
        <p:sp>
          <p:nvSpPr>
            <p:cNvPr id="125" name="Freeform 6"/>
            <p:cNvSpPr>
              <a:spLocks noEditPoints="1"/>
            </p:cNvSpPr>
            <p:nvPr/>
          </p:nvSpPr>
          <p:spPr bwMode="auto">
            <a:xfrm>
              <a:off x="-342" y="1403"/>
              <a:ext cx="181" cy="405"/>
            </a:xfrm>
            <a:custGeom>
              <a:avLst/>
              <a:gdLst>
                <a:gd name="T0" fmla="*/ 151 w 151"/>
                <a:gd name="T1" fmla="*/ 337 h 338"/>
                <a:gd name="T2" fmla="*/ 135 w 151"/>
                <a:gd name="T3" fmla="*/ 338 h 338"/>
                <a:gd name="T4" fmla="*/ 8 w 151"/>
                <a:gd name="T5" fmla="*/ 338 h 338"/>
                <a:gd name="T6" fmla="*/ 19 w 151"/>
                <a:gd name="T7" fmla="*/ 309 h 338"/>
                <a:gd name="T8" fmla="*/ 23 w 151"/>
                <a:gd name="T9" fmla="*/ 296 h 338"/>
                <a:gd name="T10" fmla="*/ 70 w 151"/>
                <a:gd name="T11" fmla="*/ 54 h 338"/>
                <a:gd name="T12" fmla="*/ 65 w 151"/>
                <a:gd name="T13" fmla="*/ 27 h 338"/>
                <a:gd name="T14" fmla="*/ 68 w 151"/>
                <a:gd name="T15" fmla="*/ 4 h 338"/>
                <a:gd name="T16" fmla="*/ 91 w 151"/>
                <a:gd name="T17" fmla="*/ 4 h 338"/>
                <a:gd name="T18" fmla="*/ 94 w 151"/>
                <a:gd name="T19" fmla="*/ 26 h 338"/>
                <a:gd name="T20" fmla="*/ 91 w 151"/>
                <a:gd name="T21" fmla="*/ 52 h 338"/>
                <a:gd name="T22" fmla="*/ 136 w 151"/>
                <a:gd name="T23" fmla="*/ 290 h 338"/>
                <a:gd name="T24" fmla="*/ 146 w 151"/>
                <a:gd name="T25" fmla="*/ 312 h 338"/>
                <a:gd name="T26" fmla="*/ 151 w 151"/>
                <a:gd name="T27" fmla="*/ 337 h 338"/>
                <a:gd name="T28" fmla="*/ 103 w 151"/>
                <a:gd name="T29" fmla="*/ 223 h 338"/>
                <a:gd name="T30" fmla="*/ 62 w 151"/>
                <a:gd name="T31" fmla="*/ 259 h 338"/>
                <a:gd name="T32" fmla="*/ 117 w 151"/>
                <a:gd name="T33" fmla="*/ 297 h 338"/>
                <a:gd name="T34" fmla="*/ 103 w 151"/>
                <a:gd name="T35" fmla="*/ 223 h 338"/>
                <a:gd name="T36" fmla="*/ 41 w 151"/>
                <a:gd name="T37" fmla="*/ 309 h 338"/>
                <a:gd name="T38" fmla="*/ 101 w 151"/>
                <a:gd name="T39" fmla="*/ 309 h 338"/>
                <a:gd name="T40" fmla="*/ 48 w 151"/>
                <a:gd name="T41" fmla="*/ 275 h 338"/>
                <a:gd name="T42" fmla="*/ 41 w 151"/>
                <a:gd name="T43" fmla="*/ 309 h 338"/>
                <a:gd name="T44" fmla="*/ 99 w 151"/>
                <a:gd name="T45" fmla="*/ 201 h 338"/>
                <a:gd name="T46" fmla="*/ 66 w 151"/>
                <a:gd name="T47" fmla="*/ 176 h 338"/>
                <a:gd name="T48" fmla="*/ 55 w 151"/>
                <a:gd name="T49" fmla="*/ 239 h 338"/>
                <a:gd name="T50" fmla="*/ 99 w 151"/>
                <a:gd name="T51" fmla="*/ 201 h 338"/>
                <a:gd name="T52" fmla="*/ 82 w 151"/>
                <a:gd name="T53" fmla="*/ 110 h 338"/>
                <a:gd name="T54" fmla="*/ 92 w 151"/>
                <a:gd name="T55" fmla="*/ 166 h 338"/>
                <a:gd name="T56" fmla="*/ 82 w 151"/>
                <a:gd name="T57" fmla="*/ 11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1" h="338">
                  <a:moveTo>
                    <a:pt x="151" y="337"/>
                  </a:moveTo>
                  <a:cubicBezTo>
                    <a:pt x="144" y="338"/>
                    <a:pt x="140" y="338"/>
                    <a:pt x="135" y="338"/>
                  </a:cubicBezTo>
                  <a:cubicBezTo>
                    <a:pt x="93" y="338"/>
                    <a:pt x="52" y="338"/>
                    <a:pt x="8" y="338"/>
                  </a:cubicBezTo>
                  <a:cubicBezTo>
                    <a:pt x="10" y="326"/>
                    <a:pt x="0" y="313"/>
                    <a:pt x="19" y="309"/>
                  </a:cubicBezTo>
                  <a:cubicBezTo>
                    <a:pt x="21" y="308"/>
                    <a:pt x="23" y="301"/>
                    <a:pt x="23" y="296"/>
                  </a:cubicBezTo>
                  <a:cubicBezTo>
                    <a:pt x="39" y="215"/>
                    <a:pt x="55" y="135"/>
                    <a:pt x="70" y="54"/>
                  </a:cubicBezTo>
                  <a:cubicBezTo>
                    <a:pt x="72" y="45"/>
                    <a:pt x="66" y="36"/>
                    <a:pt x="65" y="27"/>
                  </a:cubicBezTo>
                  <a:cubicBezTo>
                    <a:pt x="65" y="19"/>
                    <a:pt x="64" y="8"/>
                    <a:pt x="68" y="4"/>
                  </a:cubicBezTo>
                  <a:cubicBezTo>
                    <a:pt x="73" y="0"/>
                    <a:pt x="86" y="0"/>
                    <a:pt x="91" y="4"/>
                  </a:cubicBezTo>
                  <a:cubicBezTo>
                    <a:pt x="95" y="8"/>
                    <a:pt x="94" y="19"/>
                    <a:pt x="94" y="26"/>
                  </a:cubicBezTo>
                  <a:cubicBezTo>
                    <a:pt x="94" y="35"/>
                    <a:pt x="89" y="44"/>
                    <a:pt x="91" y="52"/>
                  </a:cubicBezTo>
                  <a:cubicBezTo>
                    <a:pt x="105" y="131"/>
                    <a:pt x="121" y="211"/>
                    <a:pt x="136" y="290"/>
                  </a:cubicBezTo>
                  <a:cubicBezTo>
                    <a:pt x="138" y="298"/>
                    <a:pt x="144" y="304"/>
                    <a:pt x="146" y="312"/>
                  </a:cubicBezTo>
                  <a:cubicBezTo>
                    <a:pt x="149" y="320"/>
                    <a:pt x="149" y="328"/>
                    <a:pt x="151" y="337"/>
                  </a:cubicBezTo>
                  <a:close/>
                  <a:moveTo>
                    <a:pt x="103" y="223"/>
                  </a:moveTo>
                  <a:cubicBezTo>
                    <a:pt x="88" y="237"/>
                    <a:pt x="75" y="247"/>
                    <a:pt x="62" y="259"/>
                  </a:cubicBezTo>
                  <a:cubicBezTo>
                    <a:pt x="80" y="272"/>
                    <a:pt x="97" y="283"/>
                    <a:pt x="117" y="297"/>
                  </a:cubicBezTo>
                  <a:cubicBezTo>
                    <a:pt x="112" y="270"/>
                    <a:pt x="108" y="249"/>
                    <a:pt x="103" y="223"/>
                  </a:cubicBezTo>
                  <a:close/>
                  <a:moveTo>
                    <a:pt x="41" y="309"/>
                  </a:moveTo>
                  <a:cubicBezTo>
                    <a:pt x="61" y="309"/>
                    <a:pt x="79" y="309"/>
                    <a:pt x="101" y="309"/>
                  </a:cubicBezTo>
                  <a:cubicBezTo>
                    <a:pt x="81" y="296"/>
                    <a:pt x="65" y="286"/>
                    <a:pt x="48" y="275"/>
                  </a:cubicBezTo>
                  <a:cubicBezTo>
                    <a:pt x="45" y="288"/>
                    <a:pt x="43" y="298"/>
                    <a:pt x="41" y="309"/>
                  </a:cubicBezTo>
                  <a:close/>
                  <a:moveTo>
                    <a:pt x="99" y="201"/>
                  </a:moveTo>
                  <a:cubicBezTo>
                    <a:pt x="87" y="192"/>
                    <a:pt x="78" y="185"/>
                    <a:pt x="66" y="176"/>
                  </a:cubicBezTo>
                  <a:cubicBezTo>
                    <a:pt x="62" y="198"/>
                    <a:pt x="59" y="216"/>
                    <a:pt x="55" y="239"/>
                  </a:cubicBezTo>
                  <a:cubicBezTo>
                    <a:pt x="72" y="224"/>
                    <a:pt x="84" y="214"/>
                    <a:pt x="99" y="201"/>
                  </a:cubicBezTo>
                  <a:close/>
                  <a:moveTo>
                    <a:pt x="82" y="110"/>
                  </a:moveTo>
                  <a:cubicBezTo>
                    <a:pt x="67" y="149"/>
                    <a:pt x="68" y="154"/>
                    <a:pt x="92" y="166"/>
                  </a:cubicBezTo>
                  <a:cubicBezTo>
                    <a:pt x="89" y="148"/>
                    <a:pt x="86" y="131"/>
                    <a:pt x="82" y="1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26" name="Freeform 7"/>
            <p:cNvSpPr>
              <a:spLocks/>
            </p:cNvSpPr>
            <p:nvPr/>
          </p:nvSpPr>
          <p:spPr bwMode="auto">
            <a:xfrm>
              <a:off x="-433" y="1237"/>
              <a:ext cx="383" cy="350"/>
            </a:xfrm>
            <a:custGeom>
              <a:avLst/>
              <a:gdLst>
                <a:gd name="T0" fmla="*/ 214 w 320"/>
                <a:gd name="T1" fmla="*/ 292 h 292"/>
                <a:gd name="T2" fmla="*/ 207 w 320"/>
                <a:gd name="T3" fmla="*/ 272 h 292"/>
                <a:gd name="T4" fmla="*/ 281 w 320"/>
                <a:gd name="T5" fmla="*/ 177 h 292"/>
                <a:gd name="T6" fmla="*/ 179 w 320"/>
                <a:gd name="T7" fmla="*/ 29 h 292"/>
                <a:gd name="T8" fmla="*/ 30 w 320"/>
                <a:gd name="T9" fmla="*/ 136 h 292"/>
                <a:gd name="T10" fmla="*/ 94 w 320"/>
                <a:gd name="T11" fmla="*/ 265 h 292"/>
                <a:gd name="T12" fmla="*/ 102 w 320"/>
                <a:gd name="T13" fmla="*/ 292 h 292"/>
                <a:gd name="T14" fmla="*/ 7 w 320"/>
                <a:gd name="T15" fmla="*/ 135 h 292"/>
                <a:gd name="T16" fmla="*/ 143 w 320"/>
                <a:gd name="T17" fmla="*/ 5 h 292"/>
                <a:gd name="T18" fmla="*/ 306 w 320"/>
                <a:gd name="T19" fmla="*/ 129 h 292"/>
                <a:gd name="T20" fmla="*/ 214 w 320"/>
                <a:gd name="T21"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0" h="292">
                  <a:moveTo>
                    <a:pt x="214" y="292"/>
                  </a:moveTo>
                  <a:cubicBezTo>
                    <a:pt x="211" y="284"/>
                    <a:pt x="209" y="278"/>
                    <a:pt x="207" y="272"/>
                  </a:cubicBezTo>
                  <a:cubicBezTo>
                    <a:pt x="246" y="251"/>
                    <a:pt x="273" y="221"/>
                    <a:pt x="281" y="177"/>
                  </a:cubicBezTo>
                  <a:cubicBezTo>
                    <a:pt x="294" y="109"/>
                    <a:pt x="247" y="41"/>
                    <a:pt x="179" y="29"/>
                  </a:cubicBezTo>
                  <a:cubicBezTo>
                    <a:pt x="108" y="17"/>
                    <a:pt x="40" y="66"/>
                    <a:pt x="30" y="136"/>
                  </a:cubicBezTo>
                  <a:cubicBezTo>
                    <a:pt x="23" y="189"/>
                    <a:pt x="46" y="238"/>
                    <a:pt x="94" y="265"/>
                  </a:cubicBezTo>
                  <a:cubicBezTo>
                    <a:pt x="109" y="273"/>
                    <a:pt x="111" y="280"/>
                    <a:pt x="102" y="292"/>
                  </a:cubicBezTo>
                  <a:cubicBezTo>
                    <a:pt x="41" y="276"/>
                    <a:pt x="0" y="208"/>
                    <a:pt x="7" y="135"/>
                  </a:cubicBezTo>
                  <a:cubicBezTo>
                    <a:pt x="13" y="68"/>
                    <a:pt x="75" y="9"/>
                    <a:pt x="143" y="5"/>
                  </a:cubicBezTo>
                  <a:cubicBezTo>
                    <a:pt x="223" y="0"/>
                    <a:pt x="287" y="49"/>
                    <a:pt x="306" y="129"/>
                  </a:cubicBezTo>
                  <a:cubicBezTo>
                    <a:pt x="320" y="189"/>
                    <a:pt x="278" y="266"/>
                    <a:pt x="214" y="2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57" name="Freeform 8"/>
            <p:cNvSpPr>
              <a:spLocks/>
            </p:cNvSpPr>
            <p:nvPr/>
          </p:nvSpPr>
          <p:spPr bwMode="auto">
            <a:xfrm>
              <a:off x="-381" y="1294"/>
              <a:ext cx="272" cy="243"/>
            </a:xfrm>
            <a:custGeom>
              <a:avLst/>
              <a:gdLst>
                <a:gd name="T0" fmla="*/ 157 w 227"/>
                <a:gd name="T1" fmla="*/ 202 h 203"/>
                <a:gd name="T2" fmla="*/ 161 w 227"/>
                <a:gd name="T3" fmla="*/ 173 h 203"/>
                <a:gd name="T4" fmla="*/ 188 w 227"/>
                <a:gd name="T5" fmla="*/ 76 h 203"/>
                <a:gd name="T6" fmla="*/ 97 w 227"/>
                <a:gd name="T7" fmla="*/ 26 h 203"/>
                <a:gd name="T8" fmla="*/ 29 w 227"/>
                <a:gd name="T9" fmla="*/ 104 h 203"/>
                <a:gd name="T10" fmla="*/ 64 w 227"/>
                <a:gd name="T11" fmla="*/ 174 h 203"/>
                <a:gd name="T12" fmla="*/ 70 w 227"/>
                <a:gd name="T13" fmla="*/ 203 h 203"/>
                <a:gd name="T14" fmla="*/ 8 w 227"/>
                <a:gd name="T15" fmla="*/ 90 h 203"/>
                <a:gd name="T16" fmla="*/ 109 w 227"/>
                <a:gd name="T17" fmla="*/ 2 h 203"/>
                <a:gd name="T18" fmla="*/ 214 w 227"/>
                <a:gd name="T19" fmla="*/ 80 h 203"/>
                <a:gd name="T20" fmla="*/ 157 w 227"/>
                <a:gd name="T21" fmla="*/ 20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7" h="203">
                  <a:moveTo>
                    <a:pt x="157" y="202"/>
                  </a:moveTo>
                  <a:cubicBezTo>
                    <a:pt x="148" y="190"/>
                    <a:pt x="148" y="182"/>
                    <a:pt x="161" y="173"/>
                  </a:cubicBezTo>
                  <a:cubicBezTo>
                    <a:pt x="193" y="149"/>
                    <a:pt x="203" y="110"/>
                    <a:pt x="188" y="76"/>
                  </a:cubicBezTo>
                  <a:cubicBezTo>
                    <a:pt x="172" y="39"/>
                    <a:pt x="135" y="19"/>
                    <a:pt x="97" y="26"/>
                  </a:cubicBezTo>
                  <a:cubicBezTo>
                    <a:pt x="60" y="33"/>
                    <a:pt x="30" y="66"/>
                    <a:pt x="29" y="104"/>
                  </a:cubicBezTo>
                  <a:cubicBezTo>
                    <a:pt x="28" y="133"/>
                    <a:pt x="40" y="157"/>
                    <a:pt x="64" y="174"/>
                  </a:cubicBezTo>
                  <a:cubicBezTo>
                    <a:pt x="78" y="185"/>
                    <a:pt x="78" y="185"/>
                    <a:pt x="70" y="203"/>
                  </a:cubicBezTo>
                  <a:cubicBezTo>
                    <a:pt x="26" y="186"/>
                    <a:pt x="0" y="140"/>
                    <a:pt x="8" y="90"/>
                  </a:cubicBezTo>
                  <a:cubicBezTo>
                    <a:pt x="15" y="41"/>
                    <a:pt x="58" y="4"/>
                    <a:pt x="109" y="2"/>
                  </a:cubicBezTo>
                  <a:cubicBezTo>
                    <a:pt x="157" y="0"/>
                    <a:pt x="203" y="34"/>
                    <a:pt x="214" y="80"/>
                  </a:cubicBezTo>
                  <a:cubicBezTo>
                    <a:pt x="227" y="131"/>
                    <a:pt x="205" y="178"/>
                    <a:pt x="157" y="2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58" name="Freeform 9"/>
            <p:cNvSpPr>
              <a:spLocks/>
            </p:cNvSpPr>
            <p:nvPr/>
          </p:nvSpPr>
          <p:spPr bwMode="auto">
            <a:xfrm>
              <a:off x="-323" y="1345"/>
              <a:ext cx="158" cy="141"/>
            </a:xfrm>
            <a:custGeom>
              <a:avLst/>
              <a:gdLst>
                <a:gd name="T0" fmla="*/ 89 w 132"/>
                <a:gd name="T1" fmla="*/ 113 h 117"/>
                <a:gd name="T2" fmla="*/ 95 w 132"/>
                <a:gd name="T3" fmla="*/ 87 h 117"/>
                <a:gd name="T4" fmla="*/ 89 w 132"/>
                <a:gd name="T5" fmla="*/ 36 h 117"/>
                <a:gd name="T6" fmla="*/ 38 w 132"/>
                <a:gd name="T7" fmla="*/ 37 h 117"/>
                <a:gd name="T8" fmla="*/ 34 w 132"/>
                <a:gd name="T9" fmla="*/ 87 h 117"/>
                <a:gd name="T10" fmla="*/ 42 w 132"/>
                <a:gd name="T11" fmla="*/ 117 h 117"/>
                <a:gd name="T12" fmla="*/ 3 w 132"/>
                <a:gd name="T13" fmla="*/ 57 h 117"/>
                <a:gd name="T14" fmla="*/ 58 w 132"/>
                <a:gd name="T15" fmla="*/ 3 h 117"/>
                <a:gd name="T16" fmla="*/ 121 w 132"/>
                <a:gd name="T17" fmla="*/ 42 h 117"/>
                <a:gd name="T18" fmla="*/ 96 w 132"/>
                <a:gd name="T19" fmla="*/ 115 h 117"/>
                <a:gd name="T20" fmla="*/ 89 w 132"/>
                <a:gd name="T21" fmla="*/ 11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17">
                  <a:moveTo>
                    <a:pt x="89" y="113"/>
                  </a:moveTo>
                  <a:cubicBezTo>
                    <a:pt x="91" y="105"/>
                    <a:pt x="90" y="94"/>
                    <a:pt x="95" y="87"/>
                  </a:cubicBezTo>
                  <a:cubicBezTo>
                    <a:pt x="105" y="68"/>
                    <a:pt x="104" y="49"/>
                    <a:pt x="89" y="36"/>
                  </a:cubicBezTo>
                  <a:cubicBezTo>
                    <a:pt x="74" y="23"/>
                    <a:pt x="53" y="23"/>
                    <a:pt x="38" y="37"/>
                  </a:cubicBezTo>
                  <a:cubicBezTo>
                    <a:pt x="24" y="50"/>
                    <a:pt x="23" y="70"/>
                    <a:pt x="34" y="87"/>
                  </a:cubicBezTo>
                  <a:cubicBezTo>
                    <a:pt x="38" y="95"/>
                    <a:pt x="39" y="105"/>
                    <a:pt x="42" y="117"/>
                  </a:cubicBezTo>
                  <a:cubicBezTo>
                    <a:pt x="13" y="107"/>
                    <a:pt x="0" y="84"/>
                    <a:pt x="3" y="57"/>
                  </a:cubicBezTo>
                  <a:cubicBezTo>
                    <a:pt x="7" y="29"/>
                    <a:pt x="30" y="7"/>
                    <a:pt x="58" y="3"/>
                  </a:cubicBezTo>
                  <a:cubicBezTo>
                    <a:pt x="84" y="0"/>
                    <a:pt x="112" y="17"/>
                    <a:pt x="121" y="42"/>
                  </a:cubicBezTo>
                  <a:cubicBezTo>
                    <a:pt x="132" y="70"/>
                    <a:pt x="122" y="98"/>
                    <a:pt x="96" y="115"/>
                  </a:cubicBezTo>
                  <a:cubicBezTo>
                    <a:pt x="94" y="114"/>
                    <a:pt x="91" y="114"/>
                    <a:pt x="89" y="11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sp>
        <p:nvSpPr>
          <p:cNvPr id="162" name="Rectangle 161">
            <a:extLst>
              <a:ext uri="{FF2B5EF4-FFF2-40B4-BE49-F238E27FC236}">
                <a16:creationId xmlns:a16="http://schemas.microsoft.com/office/drawing/2014/main" id="{64AD4EB9-14E7-42B1-903C-D330F895467B}"/>
              </a:ext>
            </a:extLst>
          </p:cNvPr>
          <p:cNvSpPr/>
          <p:nvPr/>
        </p:nvSpPr>
        <p:spPr>
          <a:xfrm>
            <a:off x="700215" y="1604214"/>
            <a:ext cx="1279270" cy="6918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5" name="Rectangle 154">
            <a:extLst>
              <a:ext uri="{FF2B5EF4-FFF2-40B4-BE49-F238E27FC236}">
                <a16:creationId xmlns:a16="http://schemas.microsoft.com/office/drawing/2014/main" id="{C36D3766-16AC-48CC-BAE0-E31036AE3AB8}"/>
              </a:ext>
            </a:extLst>
          </p:cNvPr>
          <p:cNvSpPr/>
          <p:nvPr/>
        </p:nvSpPr>
        <p:spPr>
          <a:xfrm>
            <a:off x="358775" y="1006830"/>
            <a:ext cx="1962150" cy="597383"/>
          </a:xfrm>
          <a:prstGeom prst="rect">
            <a:avLst/>
          </a:prstGeom>
          <a:solidFill>
            <a:schemeClr val="accent2">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solidFill>
                  <a:schemeClr val="tx1"/>
                </a:solidFill>
                <a:latin typeface="Segoe UI" panose="020B0502040204020203" pitchFamily="34" charset="0"/>
                <a:cs typeface="Segoe UI" panose="020B0502040204020203" pitchFamily="34" charset="0"/>
              </a:rPr>
              <a:t>Over 17 years of experience in DC operations </a:t>
            </a:r>
          </a:p>
        </p:txBody>
      </p:sp>
      <p:sp>
        <p:nvSpPr>
          <p:cNvPr id="169" name="Rectangle 168">
            <a:extLst>
              <a:ext uri="{FF2B5EF4-FFF2-40B4-BE49-F238E27FC236}">
                <a16:creationId xmlns:a16="http://schemas.microsoft.com/office/drawing/2014/main" id="{99A2FB9B-BE3F-46A3-A8E8-970839E4331D}"/>
              </a:ext>
            </a:extLst>
          </p:cNvPr>
          <p:cNvSpPr/>
          <p:nvPr/>
        </p:nvSpPr>
        <p:spPr>
          <a:xfrm>
            <a:off x="358775" y="2319336"/>
            <a:ext cx="1962150" cy="2339977"/>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000" b="1" spc="-30" dirty="0">
                <a:solidFill>
                  <a:schemeClr val="tx1"/>
                </a:solidFill>
                <a:latin typeface="Segoe UI" panose="020B0502040204020203" pitchFamily="34" charset="0"/>
                <a:cs typeface="Segoe UI" panose="020B0502040204020203" pitchFamily="34" charset="0"/>
              </a:rPr>
              <a:t>CLOUD &amp; DATACENTER CENTRIC SERVICES</a:t>
            </a:r>
          </a:p>
          <a:p>
            <a:pPr marL="171450" indent="-171450">
              <a:lnSpc>
                <a:spcPts val="1040"/>
              </a:lnSpc>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Cloud assessment &amp; migration services</a:t>
            </a:r>
          </a:p>
          <a:p>
            <a:pPr marL="171450" indent="-171450">
              <a:lnSpc>
                <a:spcPts val="1040"/>
              </a:lnSpc>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Datacenter (</a:t>
            </a:r>
            <a:r>
              <a:rPr lang="en-US" sz="800" dirty="0">
                <a:solidFill>
                  <a:schemeClr val="tx1"/>
                </a:solidFill>
                <a:latin typeface="Segoe UI" panose="020B0502040204020203" pitchFamily="34" charset="0"/>
                <a:cs typeface="Segoe UI" panose="020B0502040204020203" pitchFamily="34" charset="0"/>
              </a:rPr>
              <a:t>Colocation / White Labelling)</a:t>
            </a:r>
            <a:endParaRPr lang="en-IN" sz="800" dirty="0">
              <a:solidFill>
                <a:schemeClr val="tx1"/>
              </a:solidFill>
              <a:latin typeface="Segoe UI" panose="020B0502040204020203" pitchFamily="34" charset="0"/>
              <a:cs typeface="Segoe UI" panose="020B0502040204020203" pitchFamily="34" charset="0"/>
            </a:endParaRPr>
          </a:p>
          <a:p>
            <a:pPr marL="171450" indent="-171450">
              <a:lnSpc>
                <a:spcPts val="1040"/>
              </a:lnSpc>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Sify cloudinfinit (Public/private enterprise cloud)</a:t>
            </a:r>
          </a:p>
          <a:p>
            <a:pPr marL="171450" indent="-171450">
              <a:lnSpc>
                <a:spcPts val="1040"/>
              </a:lnSpc>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AWS/Azure/Oracle/Google cloud implementation</a:t>
            </a:r>
          </a:p>
          <a:p>
            <a:pPr marL="171450" indent="-171450">
              <a:lnSpc>
                <a:spcPts val="1040"/>
              </a:lnSpc>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Multi cloud/DC/ workload specific managed services</a:t>
            </a:r>
          </a:p>
          <a:p>
            <a:pPr marL="171450" indent="-171450">
              <a:lnSpc>
                <a:spcPts val="1040"/>
              </a:lnSpc>
              <a:buFont typeface="Wingdings" panose="05000000000000000000" pitchFamily="2" charset="2"/>
              <a:buChar char="§"/>
            </a:pPr>
            <a:r>
              <a:rPr lang="en-US" sz="800" dirty="0">
                <a:solidFill>
                  <a:schemeClr val="tx1"/>
                </a:solidFill>
                <a:latin typeface="Segoe UI" panose="020B0502040204020203" pitchFamily="34" charset="0"/>
                <a:cs typeface="Segoe UI" panose="020B0502040204020203" pitchFamily="34" charset="0"/>
              </a:rPr>
              <a:t>Data Center Transformation Services</a:t>
            </a:r>
          </a:p>
          <a:p>
            <a:pPr marL="171450" indent="-171450">
              <a:lnSpc>
                <a:spcPts val="1040"/>
              </a:lnSpc>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Cloud build( Private &amp; Hybrid)</a:t>
            </a:r>
          </a:p>
          <a:p>
            <a:pPr marL="171450" indent="-171450">
              <a:lnSpc>
                <a:spcPts val="1040"/>
              </a:lnSpc>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Hosted SAP/S4HANA Cloud</a:t>
            </a:r>
          </a:p>
          <a:p>
            <a:pPr marL="171450" indent="-171450">
              <a:lnSpc>
                <a:spcPts val="1040"/>
              </a:lnSpc>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Oracle Exadata-as-service</a:t>
            </a:r>
          </a:p>
          <a:p>
            <a:pPr marL="171450" indent="-171450">
              <a:lnSpc>
                <a:spcPts val="1040"/>
              </a:lnSpc>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Cloud security services</a:t>
            </a:r>
          </a:p>
        </p:txBody>
      </p:sp>
      <p:grpSp>
        <p:nvGrpSpPr>
          <p:cNvPr id="5" name="Group 3719"/>
          <p:cNvGrpSpPr>
            <a:grpSpLocks/>
          </p:cNvGrpSpPr>
          <p:nvPr/>
        </p:nvGrpSpPr>
        <p:grpSpPr bwMode="auto">
          <a:xfrm>
            <a:off x="1050874" y="1709072"/>
            <a:ext cx="584073" cy="363718"/>
            <a:chOff x="4310063" y="1130297"/>
            <a:chExt cx="3119439" cy="1943100"/>
          </a:xfrm>
          <a:solidFill>
            <a:schemeClr val="bg1"/>
          </a:solidFill>
        </p:grpSpPr>
        <p:sp>
          <p:nvSpPr>
            <p:cNvPr id="20" name="Freeform 333"/>
            <p:cNvSpPr>
              <a:spLocks noEditPoints="1"/>
            </p:cNvSpPr>
            <p:nvPr/>
          </p:nvSpPr>
          <p:spPr bwMode="auto">
            <a:xfrm>
              <a:off x="5214938" y="2389192"/>
              <a:ext cx="388938" cy="387351"/>
            </a:xfrm>
            <a:custGeom>
              <a:avLst/>
              <a:gdLst>
                <a:gd name="T0" fmla="*/ 2147483647 w 245"/>
                <a:gd name="T1" fmla="*/ 2147483647 h 244"/>
                <a:gd name="T2" fmla="*/ 0 w 245"/>
                <a:gd name="T3" fmla="*/ 2147483647 h 244"/>
                <a:gd name="T4" fmla="*/ 0 w 245"/>
                <a:gd name="T5" fmla="*/ 0 h 244"/>
                <a:gd name="T6" fmla="*/ 2147483647 w 245"/>
                <a:gd name="T7" fmla="*/ 0 h 244"/>
                <a:gd name="T8" fmla="*/ 2147483647 w 245"/>
                <a:gd name="T9" fmla="*/ 2147483647 h 244"/>
                <a:gd name="T10" fmla="*/ 2147483647 w 245"/>
                <a:gd name="T11" fmla="*/ 2147483647 h 244"/>
                <a:gd name="T12" fmla="*/ 2147483647 w 245"/>
                <a:gd name="T13" fmla="*/ 0 h 244"/>
                <a:gd name="T14" fmla="*/ 2147483647 w 245"/>
                <a:gd name="T15" fmla="*/ 0 h 244"/>
                <a:gd name="T16" fmla="*/ 2147483647 w 245"/>
                <a:gd name="T17" fmla="*/ 2147483647 h 244"/>
                <a:gd name="T18" fmla="*/ 2147483647 w 245"/>
                <a:gd name="T19" fmla="*/ 2147483647 h 244"/>
                <a:gd name="T20" fmla="*/ 2147483647 w 245"/>
                <a:gd name="T21" fmla="*/ 2147483647 h 244"/>
                <a:gd name="T22" fmla="*/ 2147483647 w 245"/>
                <a:gd name="T23" fmla="*/ 2147483647 h 244"/>
                <a:gd name="T24" fmla="*/ 2147483647 w 245"/>
                <a:gd name="T25" fmla="*/ 2147483647 h 244"/>
                <a:gd name="T26" fmla="*/ 2147483647 w 245"/>
                <a:gd name="T27" fmla="*/ 2147483647 h 244"/>
                <a:gd name="T28" fmla="*/ 2147483647 w 245"/>
                <a:gd name="T29" fmla="*/ 2147483647 h 244"/>
                <a:gd name="T30" fmla="*/ 2147483647 w 245"/>
                <a:gd name="T31" fmla="*/ 2147483647 h 244"/>
                <a:gd name="T32" fmla="*/ 2147483647 w 245"/>
                <a:gd name="T33" fmla="*/ 2147483647 h 244"/>
                <a:gd name="T34" fmla="*/ 2147483647 w 245"/>
                <a:gd name="T35" fmla="*/ 2147483647 h 2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5" h="244">
                  <a:moveTo>
                    <a:pt x="245" y="244"/>
                  </a:moveTo>
                  <a:lnTo>
                    <a:pt x="0" y="244"/>
                  </a:lnTo>
                  <a:lnTo>
                    <a:pt x="0" y="0"/>
                  </a:lnTo>
                  <a:lnTo>
                    <a:pt x="96" y="0"/>
                  </a:lnTo>
                  <a:lnTo>
                    <a:pt x="96" y="54"/>
                  </a:lnTo>
                  <a:lnTo>
                    <a:pt x="147" y="54"/>
                  </a:lnTo>
                  <a:lnTo>
                    <a:pt x="147" y="0"/>
                  </a:lnTo>
                  <a:lnTo>
                    <a:pt x="245" y="0"/>
                  </a:lnTo>
                  <a:lnTo>
                    <a:pt x="245" y="244"/>
                  </a:lnTo>
                  <a:close/>
                  <a:moveTo>
                    <a:pt x="16" y="228"/>
                  </a:moveTo>
                  <a:lnTo>
                    <a:pt x="229" y="228"/>
                  </a:lnTo>
                  <a:lnTo>
                    <a:pt x="229" y="14"/>
                  </a:lnTo>
                  <a:lnTo>
                    <a:pt x="163" y="14"/>
                  </a:lnTo>
                  <a:lnTo>
                    <a:pt x="163" y="69"/>
                  </a:lnTo>
                  <a:lnTo>
                    <a:pt x="82" y="69"/>
                  </a:lnTo>
                  <a:lnTo>
                    <a:pt x="82" y="14"/>
                  </a:lnTo>
                  <a:lnTo>
                    <a:pt x="16" y="14"/>
                  </a:lnTo>
                  <a:lnTo>
                    <a:pt x="16" y="228"/>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21" name="Freeform 334"/>
            <p:cNvSpPr>
              <a:spLocks noEditPoints="1"/>
            </p:cNvSpPr>
            <p:nvPr/>
          </p:nvSpPr>
          <p:spPr bwMode="auto">
            <a:xfrm>
              <a:off x="5278438" y="2530480"/>
              <a:ext cx="217488" cy="204788"/>
            </a:xfrm>
            <a:custGeom>
              <a:avLst/>
              <a:gdLst>
                <a:gd name="T0" fmla="*/ 2147483647 w 68"/>
                <a:gd name="T1" fmla="*/ 0 h 64"/>
                <a:gd name="T2" fmla="*/ 2147483647 w 68"/>
                <a:gd name="T3" fmla="*/ 2147483647 h 64"/>
                <a:gd name="T4" fmla="*/ 2147483647 w 68"/>
                <a:gd name="T5" fmla="*/ 2147483647 h 64"/>
                <a:gd name="T6" fmla="*/ 2147483647 w 68"/>
                <a:gd name="T7" fmla="*/ 2147483647 h 64"/>
                <a:gd name="T8" fmla="*/ 2147483647 w 68"/>
                <a:gd name="T9" fmla="*/ 2147483647 h 64"/>
                <a:gd name="T10" fmla="*/ 2147483647 w 68"/>
                <a:gd name="T11" fmla="*/ 2147483647 h 64"/>
                <a:gd name="T12" fmla="*/ 2147483647 w 68"/>
                <a:gd name="T13" fmla="*/ 2147483647 h 64"/>
                <a:gd name="T14" fmla="*/ 2147483647 w 68"/>
                <a:gd name="T15" fmla="*/ 2147483647 h 64"/>
                <a:gd name="T16" fmla="*/ 2147483647 w 68"/>
                <a:gd name="T17" fmla="*/ 2147483647 h 64"/>
                <a:gd name="T18" fmla="*/ 2147483647 w 68"/>
                <a:gd name="T19" fmla="*/ 2147483647 h 64"/>
                <a:gd name="T20" fmla="*/ 2147483647 w 68"/>
                <a:gd name="T21" fmla="*/ 2147483647 h 64"/>
                <a:gd name="T22" fmla="*/ 2147483647 w 68"/>
                <a:gd name="T23" fmla="*/ 2147483647 h 64"/>
                <a:gd name="T24" fmla="*/ 2147483647 w 68"/>
                <a:gd name="T25" fmla="*/ 2147483647 h 64"/>
                <a:gd name="T26" fmla="*/ 2147483647 w 68"/>
                <a:gd name="T27" fmla="*/ 2147483647 h 64"/>
                <a:gd name="T28" fmla="*/ 2147483647 w 68"/>
                <a:gd name="T29" fmla="*/ 2147483647 h 64"/>
                <a:gd name="T30" fmla="*/ 2147483647 w 68"/>
                <a:gd name="T31" fmla="*/ 2147483647 h 64"/>
                <a:gd name="T32" fmla="*/ 2147483647 w 68"/>
                <a:gd name="T33" fmla="*/ 2147483647 h 64"/>
                <a:gd name="T34" fmla="*/ 2147483647 w 68"/>
                <a:gd name="T35" fmla="*/ 2147483647 h 64"/>
                <a:gd name="T36" fmla="*/ 2147483647 w 68"/>
                <a:gd name="T37" fmla="*/ 2147483647 h 64"/>
                <a:gd name="T38" fmla="*/ 2147483647 w 68"/>
                <a:gd name="T39" fmla="*/ 2147483647 h 64"/>
                <a:gd name="T40" fmla="*/ 2147483647 w 68"/>
                <a:gd name="T41" fmla="*/ 0 h 64"/>
                <a:gd name="T42" fmla="*/ 2147483647 w 68"/>
                <a:gd name="T43" fmla="*/ 2147483647 h 64"/>
                <a:gd name="T44" fmla="*/ 2147483647 w 68"/>
                <a:gd name="T45" fmla="*/ 2147483647 h 64"/>
                <a:gd name="T46" fmla="*/ 2147483647 w 68"/>
                <a:gd name="T47" fmla="*/ 2147483647 h 64"/>
                <a:gd name="T48" fmla="*/ 2147483647 w 68"/>
                <a:gd name="T49" fmla="*/ 2147483647 h 64"/>
                <a:gd name="T50" fmla="*/ 2147483647 w 68"/>
                <a:gd name="T51" fmla="*/ 2147483647 h 64"/>
                <a:gd name="T52" fmla="*/ 2147483647 w 68"/>
                <a:gd name="T53" fmla="*/ 2147483647 h 64"/>
                <a:gd name="T54" fmla="*/ 2147483647 w 68"/>
                <a:gd name="T55" fmla="*/ 2147483647 h 64"/>
                <a:gd name="T56" fmla="*/ 2147483647 w 68"/>
                <a:gd name="T57" fmla="*/ 2147483647 h 64"/>
                <a:gd name="T58" fmla="*/ 2147483647 w 68"/>
                <a:gd name="T59" fmla="*/ 2147483647 h 64"/>
                <a:gd name="T60" fmla="*/ 2147483647 w 68"/>
                <a:gd name="T61" fmla="*/ 2147483647 h 64"/>
                <a:gd name="T62" fmla="*/ 2147483647 w 68"/>
                <a:gd name="T63" fmla="*/ 2147483647 h 64"/>
                <a:gd name="T64" fmla="*/ 2147483647 w 68"/>
                <a:gd name="T65" fmla="*/ 2147483647 h 64"/>
                <a:gd name="T66" fmla="*/ 2147483647 w 68"/>
                <a:gd name="T67" fmla="*/ 2147483647 h 64"/>
                <a:gd name="T68" fmla="*/ 2147483647 w 68"/>
                <a:gd name="T69" fmla="*/ 2147483647 h 64"/>
                <a:gd name="T70" fmla="*/ 2147483647 w 68"/>
                <a:gd name="T71" fmla="*/ 2147483647 h 64"/>
                <a:gd name="T72" fmla="*/ 2147483647 w 68"/>
                <a:gd name="T73" fmla="*/ 2147483647 h 64"/>
                <a:gd name="T74" fmla="*/ 2147483647 w 68"/>
                <a:gd name="T75" fmla="*/ 2147483647 h 64"/>
                <a:gd name="T76" fmla="*/ 2147483647 w 68"/>
                <a:gd name="T77" fmla="*/ 2147483647 h 64"/>
                <a:gd name="T78" fmla="*/ 2147483647 w 68"/>
                <a:gd name="T79" fmla="*/ 2147483647 h 64"/>
                <a:gd name="T80" fmla="*/ 2147483647 w 68"/>
                <a:gd name="T81" fmla="*/ 2147483647 h 64"/>
                <a:gd name="T82" fmla="*/ 2147483647 w 68"/>
                <a:gd name="T83" fmla="*/ 2147483647 h 64"/>
                <a:gd name="T84" fmla="*/ 2147483647 w 68"/>
                <a:gd name="T85" fmla="*/ 2147483647 h 64"/>
                <a:gd name="T86" fmla="*/ 2147483647 w 68"/>
                <a:gd name="T87" fmla="*/ 2147483647 h 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8" h="64">
                  <a:moveTo>
                    <a:pt x="42" y="0"/>
                  </a:moveTo>
                  <a:cubicBezTo>
                    <a:pt x="27" y="0"/>
                    <a:pt x="16" y="12"/>
                    <a:pt x="16" y="26"/>
                  </a:cubicBezTo>
                  <a:cubicBezTo>
                    <a:pt x="16" y="29"/>
                    <a:pt x="16" y="31"/>
                    <a:pt x="17" y="33"/>
                  </a:cubicBezTo>
                  <a:cubicBezTo>
                    <a:pt x="12" y="34"/>
                    <a:pt x="12" y="34"/>
                    <a:pt x="12" y="34"/>
                  </a:cubicBezTo>
                  <a:cubicBezTo>
                    <a:pt x="12" y="40"/>
                    <a:pt x="12" y="40"/>
                    <a:pt x="12" y="40"/>
                  </a:cubicBezTo>
                  <a:cubicBezTo>
                    <a:pt x="12" y="54"/>
                    <a:pt x="12" y="54"/>
                    <a:pt x="12" y="54"/>
                  </a:cubicBezTo>
                  <a:cubicBezTo>
                    <a:pt x="11" y="53"/>
                    <a:pt x="8" y="53"/>
                    <a:pt x="6" y="54"/>
                  </a:cubicBezTo>
                  <a:cubicBezTo>
                    <a:pt x="2" y="55"/>
                    <a:pt x="0" y="58"/>
                    <a:pt x="1" y="61"/>
                  </a:cubicBezTo>
                  <a:cubicBezTo>
                    <a:pt x="2" y="63"/>
                    <a:pt x="5" y="64"/>
                    <a:pt x="9" y="62"/>
                  </a:cubicBezTo>
                  <a:cubicBezTo>
                    <a:pt x="12" y="61"/>
                    <a:pt x="14" y="59"/>
                    <a:pt x="14" y="56"/>
                  </a:cubicBezTo>
                  <a:cubicBezTo>
                    <a:pt x="14" y="40"/>
                    <a:pt x="14" y="40"/>
                    <a:pt x="14" y="40"/>
                  </a:cubicBezTo>
                  <a:cubicBezTo>
                    <a:pt x="19" y="39"/>
                    <a:pt x="19" y="39"/>
                    <a:pt x="19" y="39"/>
                  </a:cubicBezTo>
                  <a:cubicBezTo>
                    <a:pt x="22" y="44"/>
                    <a:pt x="26" y="47"/>
                    <a:pt x="30" y="50"/>
                  </a:cubicBezTo>
                  <a:cubicBezTo>
                    <a:pt x="29" y="49"/>
                    <a:pt x="27" y="50"/>
                    <a:pt x="25" y="50"/>
                  </a:cubicBezTo>
                  <a:cubicBezTo>
                    <a:pt x="22" y="52"/>
                    <a:pt x="19" y="55"/>
                    <a:pt x="20" y="57"/>
                  </a:cubicBezTo>
                  <a:cubicBezTo>
                    <a:pt x="21" y="59"/>
                    <a:pt x="25" y="60"/>
                    <a:pt x="28" y="59"/>
                  </a:cubicBezTo>
                  <a:cubicBezTo>
                    <a:pt x="32" y="58"/>
                    <a:pt x="34" y="55"/>
                    <a:pt x="34" y="53"/>
                  </a:cubicBezTo>
                  <a:cubicBezTo>
                    <a:pt x="34" y="51"/>
                    <a:pt x="34" y="51"/>
                    <a:pt x="34" y="51"/>
                  </a:cubicBezTo>
                  <a:cubicBezTo>
                    <a:pt x="36" y="52"/>
                    <a:pt x="39" y="53"/>
                    <a:pt x="42" y="53"/>
                  </a:cubicBezTo>
                  <a:cubicBezTo>
                    <a:pt x="56" y="53"/>
                    <a:pt x="68" y="41"/>
                    <a:pt x="68" y="26"/>
                  </a:cubicBezTo>
                  <a:cubicBezTo>
                    <a:pt x="68" y="12"/>
                    <a:pt x="56" y="0"/>
                    <a:pt x="42" y="0"/>
                  </a:cubicBezTo>
                  <a:close/>
                  <a:moveTo>
                    <a:pt x="22" y="39"/>
                  </a:moveTo>
                  <a:cubicBezTo>
                    <a:pt x="31" y="37"/>
                    <a:pt x="31" y="37"/>
                    <a:pt x="31" y="37"/>
                  </a:cubicBezTo>
                  <a:cubicBezTo>
                    <a:pt x="31" y="37"/>
                    <a:pt x="32" y="38"/>
                    <a:pt x="32" y="38"/>
                  </a:cubicBezTo>
                  <a:cubicBezTo>
                    <a:pt x="32" y="47"/>
                    <a:pt x="32" y="47"/>
                    <a:pt x="32" y="47"/>
                  </a:cubicBezTo>
                  <a:cubicBezTo>
                    <a:pt x="28" y="46"/>
                    <a:pt x="24" y="43"/>
                    <a:pt x="22" y="39"/>
                  </a:cubicBezTo>
                  <a:close/>
                  <a:moveTo>
                    <a:pt x="42" y="50"/>
                  </a:moveTo>
                  <a:cubicBezTo>
                    <a:pt x="39" y="50"/>
                    <a:pt x="36" y="49"/>
                    <a:pt x="34" y="48"/>
                  </a:cubicBezTo>
                  <a:cubicBezTo>
                    <a:pt x="34" y="39"/>
                    <a:pt x="34" y="39"/>
                    <a:pt x="34" y="39"/>
                  </a:cubicBezTo>
                  <a:cubicBezTo>
                    <a:pt x="36" y="41"/>
                    <a:pt x="39" y="42"/>
                    <a:pt x="42" y="42"/>
                  </a:cubicBezTo>
                  <a:cubicBezTo>
                    <a:pt x="50" y="42"/>
                    <a:pt x="57" y="35"/>
                    <a:pt x="57" y="26"/>
                  </a:cubicBezTo>
                  <a:cubicBezTo>
                    <a:pt x="57" y="18"/>
                    <a:pt x="50" y="11"/>
                    <a:pt x="42" y="11"/>
                  </a:cubicBezTo>
                  <a:cubicBezTo>
                    <a:pt x="33" y="11"/>
                    <a:pt x="27" y="18"/>
                    <a:pt x="27" y="26"/>
                  </a:cubicBezTo>
                  <a:cubicBezTo>
                    <a:pt x="27" y="28"/>
                    <a:pt x="27" y="30"/>
                    <a:pt x="27" y="31"/>
                  </a:cubicBezTo>
                  <a:cubicBezTo>
                    <a:pt x="19" y="33"/>
                    <a:pt x="19" y="33"/>
                    <a:pt x="19" y="33"/>
                  </a:cubicBezTo>
                  <a:cubicBezTo>
                    <a:pt x="19" y="31"/>
                    <a:pt x="18" y="29"/>
                    <a:pt x="18" y="26"/>
                  </a:cubicBezTo>
                  <a:cubicBezTo>
                    <a:pt x="18" y="13"/>
                    <a:pt x="29" y="3"/>
                    <a:pt x="42" y="3"/>
                  </a:cubicBezTo>
                  <a:cubicBezTo>
                    <a:pt x="55" y="3"/>
                    <a:pt x="65" y="13"/>
                    <a:pt x="65" y="26"/>
                  </a:cubicBezTo>
                  <a:cubicBezTo>
                    <a:pt x="65" y="39"/>
                    <a:pt x="55" y="50"/>
                    <a:pt x="42" y="50"/>
                  </a:cubicBezTo>
                  <a:close/>
                  <a:moveTo>
                    <a:pt x="35" y="26"/>
                  </a:moveTo>
                  <a:cubicBezTo>
                    <a:pt x="35" y="23"/>
                    <a:pt x="38" y="19"/>
                    <a:pt x="42" y="19"/>
                  </a:cubicBezTo>
                  <a:cubicBezTo>
                    <a:pt x="46" y="19"/>
                    <a:pt x="49" y="23"/>
                    <a:pt x="49" y="26"/>
                  </a:cubicBezTo>
                  <a:cubicBezTo>
                    <a:pt x="49" y="30"/>
                    <a:pt x="46" y="33"/>
                    <a:pt x="42" y="33"/>
                  </a:cubicBezTo>
                  <a:cubicBezTo>
                    <a:pt x="38" y="33"/>
                    <a:pt x="35" y="30"/>
                    <a:pt x="35" y="26"/>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22" name="Freeform 393"/>
            <p:cNvSpPr>
              <a:spLocks noEditPoints="1"/>
            </p:cNvSpPr>
            <p:nvPr/>
          </p:nvSpPr>
          <p:spPr bwMode="auto">
            <a:xfrm>
              <a:off x="4310063" y="1130297"/>
              <a:ext cx="3119439" cy="1943100"/>
            </a:xfrm>
            <a:custGeom>
              <a:avLst/>
              <a:gdLst>
                <a:gd name="T0" fmla="*/ 2147483647 w 976"/>
                <a:gd name="T1" fmla="*/ 2147483647 h 608"/>
                <a:gd name="T2" fmla="*/ 2147483647 w 976"/>
                <a:gd name="T3" fmla="*/ 2147483647 h 608"/>
                <a:gd name="T4" fmla="*/ 2147483647 w 976"/>
                <a:gd name="T5" fmla="*/ 2147483647 h 608"/>
                <a:gd name="T6" fmla="*/ 2147483647 w 976"/>
                <a:gd name="T7" fmla="*/ 2147483647 h 608"/>
                <a:gd name="T8" fmla="*/ 2147483647 w 976"/>
                <a:gd name="T9" fmla="*/ 2147483647 h 608"/>
                <a:gd name="T10" fmla="*/ 2147483647 w 976"/>
                <a:gd name="T11" fmla="*/ 2147483647 h 608"/>
                <a:gd name="T12" fmla="*/ 2147483647 w 976"/>
                <a:gd name="T13" fmla="*/ 2147483647 h 608"/>
                <a:gd name="T14" fmla="*/ 2147483647 w 976"/>
                <a:gd name="T15" fmla="*/ 2147483647 h 608"/>
                <a:gd name="T16" fmla="*/ 2147483647 w 976"/>
                <a:gd name="T17" fmla="*/ 2147483647 h 608"/>
                <a:gd name="T18" fmla="*/ 2147483647 w 976"/>
                <a:gd name="T19" fmla="*/ 2147483647 h 608"/>
                <a:gd name="T20" fmla="*/ 2147483647 w 976"/>
                <a:gd name="T21" fmla="*/ 2147483647 h 608"/>
                <a:gd name="T22" fmla="*/ 2147483647 w 976"/>
                <a:gd name="T23" fmla="*/ 2147483647 h 608"/>
                <a:gd name="T24" fmla="*/ 2147483647 w 976"/>
                <a:gd name="T25" fmla="*/ 2147483647 h 608"/>
                <a:gd name="T26" fmla="*/ 0 w 976"/>
                <a:gd name="T27" fmla="*/ 2147483647 h 608"/>
                <a:gd name="T28" fmla="*/ 2147483647 w 976"/>
                <a:gd name="T29" fmla="*/ 2147483647 h 608"/>
                <a:gd name="T30" fmla="*/ 2147483647 w 976"/>
                <a:gd name="T31" fmla="*/ 2147483647 h 608"/>
                <a:gd name="T32" fmla="*/ 2147483647 w 976"/>
                <a:gd name="T33" fmla="*/ 2147483647 h 608"/>
                <a:gd name="T34" fmla="*/ 2147483647 w 976"/>
                <a:gd name="T35" fmla="*/ 2147483647 h 608"/>
                <a:gd name="T36" fmla="*/ 2147483647 w 976"/>
                <a:gd name="T37" fmla="*/ 2147483647 h 608"/>
                <a:gd name="T38" fmla="*/ 2147483647 w 976"/>
                <a:gd name="T39" fmla="*/ 2147483647 h 608"/>
                <a:gd name="T40" fmla="*/ 2147483647 w 976"/>
                <a:gd name="T41" fmla="*/ 2147483647 h 608"/>
                <a:gd name="T42" fmla="*/ 2147483647 w 976"/>
                <a:gd name="T43" fmla="*/ 2147483647 h 608"/>
                <a:gd name="T44" fmla="*/ 2147483647 w 976"/>
                <a:gd name="T45" fmla="*/ 2147483647 h 608"/>
                <a:gd name="T46" fmla="*/ 2147483647 w 976"/>
                <a:gd name="T47" fmla="*/ 0 h 608"/>
                <a:gd name="T48" fmla="*/ 2147483647 w 976"/>
                <a:gd name="T49" fmla="*/ 2147483647 h 608"/>
                <a:gd name="T50" fmla="*/ 2147483647 w 976"/>
                <a:gd name="T51" fmla="*/ 2147483647 h 608"/>
                <a:gd name="T52" fmla="*/ 2147483647 w 976"/>
                <a:gd name="T53" fmla="*/ 2147483647 h 608"/>
                <a:gd name="T54" fmla="*/ 2147483647 w 976"/>
                <a:gd name="T55" fmla="*/ 2147483647 h 608"/>
                <a:gd name="T56" fmla="*/ 2147483647 w 976"/>
                <a:gd name="T57" fmla="*/ 2147483647 h 608"/>
                <a:gd name="T58" fmla="*/ 2147483647 w 976"/>
                <a:gd name="T59" fmla="*/ 2147483647 h 608"/>
                <a:gd name="T60" fmla="*/ 2147483647 w 976"/>
                <a:gd name="T61" fmla="*/ 2147483647 h 608"/>
                <a:gd name="T62" fmla="*/ 2147483647 w 976"/>
                <a:gd name="T63" fmla="*/ 2147483647 h 608"/>
                <a:gd name="T64" fmla="*/ 2147483647 w 976"/>
                <a:gd name="T65" fmla="*/ 2147483647 h 608"/>
                <a:gd name="T66" fmla="*/ 2147483647 w 976"/>
                <a:gd name="T67" fmla="*/ 2147483647 h 608"/>
                <a:gd name="T68" fmla="*/ 2147483647 w 976"/>
                <a:gd name="T69" fmla="*/ 2147483647 h 608"/>
                <a:gd name="T70" fmla="*/ 2147483647 w 976"/>
                <a:gd name="T71" fmla="*/ 2147483647 h 608"/>
                <a:gd name="T72" fmla="*/ 2147483647 w 976"/>
                <a:gd name="T73" fmla="*/ 2147483647 h 608"/>
                <a:gd name="T74" fmla="*/ 2147483647 w 976"/>
                <a:gd name="T75" fmla="*/ 2147483647 h 608"/>
                <a:gd name="T76" fmla="*/ 2147483647 w 976"/>
                <a:gd name="T77" fmla="*/ 2147483647 h 608"/>
                <a:gd name="T78" fmla="*/ 2147483647 w 976"/>
                <a:gd name="T79" fmla="*/ 2147483647 h 608"/>
                <a:gd name="T80" fmla="*/ 2147483647 w 976"/>
                <a:gd name="T81" fmla="*/ 2147483647 h 608"/>
                <a:gd name="T82" fmla="*/ 2147483647 w 976"/>
                <a:gd name="T83" fmla="*/ 2147483647 h 608"/>
                <a:gd name="T84" fmla="*/ 2147483647 w 976"/>
                <a:gd name="T85" fmla="*/ 2147483647 h 608"/>
                <a:gd name="T86" fmla="*/ 2147483647 w 976"/>
                <a:gd name="T87" fmla="*/ 2147483647 h 608"/>
                <a:gd name="T88" fmla="*/ 2147483647 w 976"/>
                <a:gd name="T89" fmla="*/ 2147483647 h 608"/>
                <a:gd name="T90" fmla="*/ 2147483647 w 976"/>
                <a:gd name="T91" fmla="*/ 2147483647 h 608"/>
                <a:gd name="T92" fmla="*/ 2147483647 w 976"/>
                <a:gd name="T93" fmla="*/ 2147483647 h 608"/>
                <a:gd name="T94" fmla="*/ 2147483647 w 976"/>
                <a:gd name="T95" fmla="*/ 2147483647 h 608"/>
                <a:gd name="T96" fmla="*/ 2147483647 w 976"/>
                <a:gd name="T97" fmla="*/ 2147483647 h 608"/>
                <a:gd name="T98" fmla="*/ 2147483647 w 976"/>
                <a:gd name="T99" fmla="*/ 2147483647 h 608"/>
                <a:gd name="T100" fmla="*/ 2147483647 w 976"/>
                <a:gd name="T101" fmla="*/ 2147483647 h 608"/>
                <a:gd name="T102" fmla="*/ 2147483647 w 976"/>
                <a:gd name="T103" fmla="*/ 2147483647 h 608"/>
                <a:gd name="T104" fmla="*/ 2147483647 w 976"/>
                <a:gd name="T105" fmla="*/ 2147483647 h 608"/>
                <a:gd name="T106" fmla="*/ 2147483647 w 976"/>
                <a:gd name="T107" fmla="*/ 2147483647 h 608"/>
                <a:gd name="T108" fmla="*/ 2147483647 w 976"/>
                <a:gd name="T109" fmla="*/ 2147483647 h 608"/>
                <a:gd name="T110" fmla="*/ 2147483647 w 976"/>
                <a:gd name="T111" fmla="*/ 2147483647 h 608"/>
                <a:gd name="T112" fmla="*/ 2147483647 w 976"/>
                <a:gd name="T113" fmla="*/ 2147483647 h 608"/>
                <a:gd name="T114" fmla="*/ 2147483647 w 976"/>
                <a:gd name="T115" fmla="*/ 2147483647 h 6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76" h="608">
                  <a:moveTo>
                    <a:pt x="766" y="608"/>
                  </a:moveTo>
                  <a:cubicBezTo>
                    <a:pt x="734" y="608"/>
                    <a:pt x="703" y="601"/>
                    <a:pt x="674" y="587"/>
                  </a:cubicBezTo>
                  <a:cubicBezTo>
                    <a:pt x="668" y="584"/>
                    <a:pt x="668" y="584"/>
                    <a:pt x="668" y="584"/>
                  </a:cubicBezTo>
                  <a:cubicBezTo>
                    <a:pt x="663" y="587"/>
                    <a:pt x="663" y="587"/>
                    <a:pt x="663" y="587"/>
                  </a:cubicBezTo>
                  <a:cubicBezTo>
                    <a:pt x="638" y="601"/>
                    <a:pt x="609" y="608"/>
                    <a:pt x="580" y="608"/>
                  </a:cubicBezTo>
                  <a:cubicBezTo>
                    <a:pt x="542" y="608"/>
                    <a:pt x="505" y="595"/>
                    <a:pt x="474" y="572"/>
                  </a:cubicBezTo>
                  <a:cubicBezTo>
                    <a:pt x="467" y="566"/>
                    <a:pt x="467" y="566"/>
                    <a:pt x="467" y="566"/>
                  </a:cubicBezTo>
                  <a:cubicBezTo>
                    <a:pt x="459" y="572"/>
                    <a:pt x="459" y="572"/>
                    <a:pt x="459" y="572"/>
                  </a:cubicBezTo>
                  <a:cubicBezTo>
                    <a:pt x="428" y="595"/>
                    <a:pt x="392" y="608"/>
                    <a:pt x="353" y="608"/>
                  </a:cubicBezTo>
                  <a:cubicBezTo>
                    <a:pt x="317" y="608"/>
                    <a:pt x="282" y="597"/>
                    <a:pt x="253" y="576"/>
                  </a:cubicBezTo>
                  <a:cubicBezTo>
                    <a:pt x="245" y="570"/>
                    <a:pt x="245" y="570"/>
                    <a:pt x="245" y="570"/>
                  </a:cubicBezTo>
                  <a:cubicBezTo>
                    <a:pt x="237" y="576"/>
                    <a:pt x="237" y="576"/>
                    <a:pt x="237" y="576"/>
                  </a:cubicBezTo>
                  <a:cubicBezTo>
                    <a:pt x="211" y="597"/>
                    <a:pt x="180" y="608"/>
                    <a:pt x="146" y="608"/>
                  </a:cubicBezTo>
                  <a:cubicBezTo>
                    <a:pt x="66" y="608"/>
                    <a:pt x="0" y="542"/>
                    <a:pt x="0" y="461"/>
                  </a:cubicBezTo>
                  <a:cubicBezTo>
                    <a:pt x="0" y="381"/>
                    <a:pt x="66" y="315"/>
                    <a:pt x="146" y="315"/>
                  </a:cubicBezTo>
                  <a:cubicBezTo>
                    <a:pt x="149" y="315"/>
                    <a:pt x="152" y="315"/>
                    <a:pt x="154" y="315"/>
                  </a:cubicBezTo>
                  <a:cubicBezTo>
                    <a:pt x="170" y="316"/>
                    <a:pt x="170" y="316"/>
                    <a:pt x="170" y="316"/>
                  </a:cubicBezTo>
                  <a:cubicBezTo>
                    <a:pt x="167" y="301"/>
                    <a:pt x="167" y="301"/>
                    <a:pt x="167" y="301"/>
                  </a:cubicBezTo>
                  <a:cubicBezTo>
                    <a:pt x="166" y="294"/>
                    <a:pt x="166" y="288"/>
                    <a:pt x="166" y="281"/>
                  </a:cubicBezTo>
                  <a:cubicBezTo>
                    <a:pt x="166" y="211"/>
                    <a:pt x="223" y="154"/>
                    <a:pt x="293" y="154"/>
                  </a:cubicBezTo>
                  <a:cubicBezTo>
                    <a:pt x="309" y="154"/>
                    <a:pt x="324" y="157"/>
                    <a:pt x="339" y="163"/>
                  </a:cubicBezTo>
                  <a:cubicBezTo>
                    <a:pt x="352" y="168"/>
                    <a:pt x="352" y="168"/>
                    <a:pt x="352" y="168"/>
                  </a:cubicBezTo>
                  <a:cubicBezTo>
                    <a:pt x="356" y="154"/>
                    <a:pt x="356" y="154"/>
                    <a:pt x="356" y="154"/>
                  </a:cubicBezTo>
                  <a:cubicBezTo>
                    <a:pt x="379" y="64"/>
                    <a:pt x="461" y="0"/>
                    <a:pt x="554" y="0"/>
                  </a:cubicBezTo>
                  <a:cubicBezTo>
                    <a:pt x="656" y="0"/>
                    <a:pt x="744" y="76"/>
                    <a:pt x="758" y="177"/>
                  </a:cubicBezTo>
                  <a:cubicBezTo>
                    <a:pt x="759" y="188"/>
                    <a:pt x="759" y="188"/>
                    <a:pt x="759" y="188"/>
                  </a:cubicBezTo>
                  <a:cubicBezTo>
                    <a:pt x="770" y="188"/>
                    <a:pt x="770" y="188"/>
                    <a:pt x="770" y="188"/>
                  </a:cubicBezTo>
                  <a:cubicBezTo>
                    <a:pt x="884" y="190"/>
                    <a:pt x="976" y="284"/>
                    <a:pt x="976" y="398"/>
                  </a:cubicBezTo>
                  <a:cubicBezTo>
                    <a:pt x="976" y="514"/>
                    <a:pt x="882" y="608"/>
                    <a:pt x="766" y="608"/>
                  </a:cubicBezTo>
                  <a:close/>
                  <a:moveTo>
                    <a:pt x="668" y="563"/>
                  </a:moveTo>
                  <a:cubicBezTo>
                    <a:pt x="682" y="570"/>
                    <a:pt x="682" y="570"/>
                    <a:pt x="682" y="570"/>
                  </a:cubicBezTo>
                  <a:cubicBezTo>
                    <a:pt x="709" y="583"/>
                    <a:pt x="737" y="589"/>
                    <a:pt x="766" y="589"/>
                  </a:cubicBezTo>
                  <a:cubicBezTo>
                    <a:pt x="872" y="589"/>
                    <a:pt x="958" y="504"/>
                    <a:pt x="958" y="398"/>
                  </a:cubicBezTo>
                  <a:cubicBezTo>
                    <a:pt x="958" y="294"/>
                    <a:pt x="873" y="208"/>
                    <a:pt x="770" y="206"/>
                  </a:cubicBezTo>
                  <a:cubicBezTo>
                    <a:pt x="743" y="206"/>
                    <a:pt x="743" y="206"/>
                    <a:pt x="743" y="206"/>
                  </a:cubicBezTo>
                  <a:cubicBezTo>
                    <a:pt x="739" y="180"/>
                    <a:pt x="739" y="180"/>
                    <a:pt x="739" y="180"/>
                  </a:cubicBezTo>
                  <a:cubicBezTo>
                    <a:pt x="727" y="88"/>
                    <a:pt x="647" y="19"/>
                    <a:pt x="554" y="19"/>
                  </a:cubicBezTo>
                  <a:cubicBezTo>
                    <a:pt x="469" y="19"/>
                    <a:pt x="395" y="76"/>
                    <a:pt x="373" y="159"/>
                  </a:cubicBezTo>
                  <a:cubicBezTo>
                    <a:pt x="365" y="193"/>
                    <a:pt x="365" y="193"/>
                    <a:pt x="365" y="193"/>
                  </a:cubicBezTo>
                  <a:cubicBezTo>
                    <a:pt x="332" y="180"/>
                    <a:pt x="332" y="180"/>
                    <a:pt x="332" y="180"/>
                  </a:cubicBezTo>
                  <a:cubicBezTo>
                    <a:pt x="320" y="175"/>
                    <a:pt x="306" y="173"/>
                    <a:pt x="293" y="173"/>
                  </a:cubicBezTo>
                  <a:cubicBezTo>
                    <a:pt x="233" y="173"/>
                    <a:pt x="184" y="221"/>
                    <a:pt x="184" y="281"/>
                  </a:cubicBezTo>
                  <a:cubicBezTo>
                    <a:pt x="184" y="287"/>
                    <a:pt x="185" y="292"/>
                    <a:pt x="186" y="298"/>
                  </a:cubicBezTo>
                  <a:cubicBezTo>
                    <a:pt x="192" y="336"/>
                    <a:pt x="192" y="336"/>
                    <a:pt x="192" y="336"/>
                  </a:cubicBezTo>
                  <a:cubicBezTo>
                    <a:pt x="153" y="334"/>
                    <a:pt x="153" y="334"/>
                    <a:pt x="153" y="334"/>
                  </a:cubicBezTo>
                  <a:cubicBezTo>
                    <a:pt x="151" y="334"/>
                    <a:pt x="149" y="333"/>
                    <a:pt x="146" y="333"/>
                  </a:cubicBezTo>
                  <a:cubicBezTo>
                    <a:pt x="76" y="333"/>
                    <a:pt x="19" y="391"/>
                    <a:pt x="19" y="461"/>
                  </a:cubicBezTo>
                  <a:cubicBezTo>
                    <a:pt x="19" y="532"/>
                    <a:pt x="76" y="589"/>
                    <a:pt x="146" y="589"/>
                  </a:cubicBezTo>
                  <a:cubicBezTo>
                    <a:pt x="176" y="589"/>
                    <a:pt x="203" y="580"/>
                    <a:pt x="226" y="562"/>
                  </a:cubicBezTo>
                  <a:cubicBezTo>
                    <a:pt x="244" y="547"/>
                    <a:pt x="244" y="547"/>
                    <a:pt x="244" y="547"/>
                  </a:cubicBezTo>
                  <a:cubicBezTo>
                    <a:pt x="263" y="561"/>
                    <a:pt x="263" y="561"/>
                    <a:pt x="263" y="561"/>
                  </a:cubicBezTo>
                  <a:cubicBezTo>
                    <a:pt x="290" y="580"/>
                    <a:pt x="321" y="589"/>
                    <a:pt x="353" y="589"/>
                  </a:cubicBezTo>
                  <a:cubicBezTo>
                    <a:pt x="388" y="589"/>
                    <a:pt x="420" y="578"/>
                    <a:pt x="448" y="557"/>
                  </a:cubicBezTo>
                  <a:cubicBezTo>
                    <a:pt x="467" y="542"/>
                    <a:pt x="467" y="542"/>
                    <a:pt x="467" y="542"/>
                  </a:cubicBezTo>
                  <a:cubicBezTo>
                    <a:pt x="486" y="557"/>
                    <a:pt x="486" y="557"/>
                    <a:pt x="486" y="557"/>
                  </a:cubicBezTo>
                  <a:cubicBezTo>
                    <a:pt x="513" y="578"/>
                    <a:pt x="546" y="589"/>
                    <a:pt x="580" y="589"/>
                  </a:cubicBezTo>
                  <a:cubicBezTo>
                    <a:pt x="606" y="589"/>
                    <a:pt x="632" y="583"/>
                    <a:pt x="654" y="571"/>
                  </a:cubicBezTo>
                  <a:lnTo>
                    <a:pt x="668" y="563"/>
                  </a:lnTo>
                  <a:close/>
                </a:path>
              </a:pathLst>
            </a:custGeom>
            <a:grpFill/>
            <a:ln w="28575">
              <a:noFill/>
              <a:round/>
              <a:headEnd/>
              <a:tailEnd/>
            </a:ln>
          </p:spPr>
          <p:txBody>
            <a:bodyPr anchor="ctr"/>
            <a:lstStyle/>
            <a:p>
              <a:pPr algn="ctr"/>
              <a:endParaRPr lang="en-IN" dirty="0">
                <a:latin typeface="Arial" panose="020B0604020202020204" pitchFamily="34" charset="0"/>
                <a:cs typeface="Arial" panose="020B0604020202020204" pitchFamily="34" charset="0"/>
              </a:endParaRPr>
            </a:p>
          </p:txBody>
        </p:sp>
        <p:sp>
          <p:nvSpPr>
            <p:cNvPr id="23" name="Freeform 445"/>
            <p:cNvSpPr>
              <a:spLocks noEditPoints="1"/>
            </p:cNvSpPr>
            <p:nvPr/>
          </p:nvSpPr>
          <p:spPr bwMode="auto">
            <a:xfrm>
              <a:off x="6562725" y="2389192"/>
              <a:ext cx="390525" cy="387351"/>
            </a:xfrm>
            <a:custGeom>
              <a:avLst/>
              <a:gdLst>
                <a:gd name="T0" fmla="*/ 2147483647 w 246"/>
                <a:gd name="T1" fmla="*/ 2147483647 h 244"/>
                <a:gd name="T2" fmla="*/ 0 w 246"/>
                <a:gd name="T3" fmla="*/ 2147483647 h 244"/>
                <a:gd name="T4" fmla="*/ 0 w 246"/>
                <a:gd name="T5" fmla="*/ 0 h 244"/>
                <a:gd name="T6" fmla="*/ 2147483647 w 246"/>
                <a:gd name="T7" fmla="*/ 0 h 244"/>
                <a:gd name="T8" fmla="*/ 2147483647 w 246"/>
                <a:gd name="T9" fmla="*/ 2147483647 h 244"/>
                <a:gd name="T10" fmla="*/ 2147483647 w 246"/>
                <a:gd name="T11" fmla="*/ 2147483647 h 244"/>
                <a:gd name="T12" fmla="*/ 2147483647 w 246"/>
                <a:gd name="T13" fmla="*/ 0 h 244"/>
                <a:gd name="T14" fmla="*/ 2147483647 w 246"/>
                <a:gd name="T15" fmla="*/ 0 h 244"/>
                <a:gd name="T16" fmla="*/ 2147483647 w 246"/>
                <a:gd name="T17" fmla="*/ 2147483647 h 244"/>
                <a:gd name="T18" fmla="*/ 2147483647 w 246"/>
                <a:gd name="T19" fmla="*/ 2147483647 h 244"/>
                <a:gd name="T20" fmla="*/ 2147483647 w 246"/>
                <a:gd name="T21" fmla="*/ 2147483647 h 244"/>
                <a:gd name="T22" fmla="*/ 2147483647 w 246"/>
                <a:gd name="T23" fmla="*/ 2147483647 h 244"/>
                <a:gd name="T24" fmla="*/ 2147483647 w 246"/>
                <a:gd name="T25" fmla="*/ 2147483647 h 244"/>
                <a:gd name="T26" fmla="*/ 2147483647 w 246"/>
                <a:gd name="T27" fmla="*/ 2147483647 h 244"/>
                <a:gd name="T28" fmla="*/ 2147483647 w 246"/>
                <a:gd name="T29" fmla="*/ 2147483647 h 244"/>
                <a:gd name="T30" fmla="*/ 2147483647 w 246"/>
                <a:gd name="T31" fmla="*/ 2147483647 h 244"/>
                <a:gd name="T32" fmla="*/ 2147483647 w 246"/>
                <a:gd name="T33" fmla="*/ 2147483647 h 244"/>
                <a:gd name="T34" fmla="*/ 2147483647 w 246"/>
                <a:gd name="T35" fmla="*/ 2147483647 h 2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6" h="244">
                  <a:moveTo>
                    <a:pt x="246" y="244"/>
                  </a:moveTo>
                  <a:lnTo>
                    <a:pt x="0" y="244"/>
                  </a:lnTo>
                  <a:lnTo>
                    <a:pt x="0" y="0"/>
                  </a:lnTo>
                  <a:lnTo>
                    <a:pt x="99" y="0"/>
                  </a:lnTo>
                  <a:lnTo>
                    <a:pt x="99" y="54"/>
                  </a:lnTo>
                  <a:lnTo>
                    <a:pt x="149" y="54"/>
                  </a:lnTo>
                  <a:lnTo>
                    <a:pt x="149" y="0"/>
                  </a:lnTo>
                  <a:lnTo>
                    <a:pt x="246" y="0"/>
                  </a:lnTo>
                  <a:lnTo>
                    <a:pt x="246" y="244"/>
                  </a:lnTo>
                  <a:close/>
                  <a:moveTo>
                    <a:pt x="16" y="228"/>
                  </a:moveTo>
                  <a:lnTo>
                    <a:pt x="230" y="228"/>
                  </a:lnTo>
                  <a:lnTo>
                    <a:pt x="230" y="14"/>
                  </a:lnTo>
                  <a:lnTo>
                    <a:pt x="163" y="14"/>
                  </a:lnTo>
                  <a:lnTo>
                    <a:pt x="163" y="69"/>
                  </a:lnTo>
                  <a:lnTo>
                    <a:pt x="83" y="69"/>
                  </a:lnTo>
                  <a:lnTo>
                    <a:pt x="83" y="14"/>
                  </a:lnTo>
                  <a:lnTo>
                    <a:pt x="16" y="14"/>
                  </a:lnTo>
                  <a:lnTo>
                    <a:pt x="16" y="228"/>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24" name="Freeform 446"/>
            <p:cNvSpPr>
              <a:spLocks/>
            </p:cNvSpPr>
            <p:nvPr/>
          </p:nvSpPr>
          <p:spPr bwMode="auto">
            <a:xfrm>
              <a:off x="6688138" y="2549530"/>
              <a:ext cx="195263" cy="149225"/>
            </a:xfrm>
            <a:custGeom>
              <a:avLst/>
              <a:gdLst>
                <a:gd name="T0" fmla="*/ 2147483647 w 61"/>
                <a:gd name="T1" fmla="*/ 2147483647 h 47"/>
                <a:gd name="T2" fmla="*/ 2147483647 w 61"/>
                <a:gd name="T3" fmla="*/ 2147483647 h 47"/>
                <a:gd name="T4" fmla="*/ 2147483647 w 61"/>
                <a:gd name="T5" fmla="*/ 2147483647 h 47"/>
                <a:gd name="T6" fmla="*/ 2147483647 w 61"/>
                <a:gd name="T7" fmla="*/ 0 h 47"/>
                <a:gd name="T8" fmla="*/ 2147483647 w 61"/>
                <a:gd name="T9" fmla="*/ 0 h 47"/>
                <a:gd name="T10" fmla="*/ 2147483647 w 61"/>
                <a:gd name="T11" fmla="*/ 2147483647 h 47"/>
                <a:gd name="T12" fmla="*/ 2147483647 w 61"/>
                <a:gd name="T13" fmla="*/ 2147483647 h 47"/>
                <a:gd name="T14" fmla="*/ 2147483647 w 61"/>
                <a:gd name="T15" fmla="*/ 2147483647 h 47"/>
                <a:gd name="T16" fmla="*/ 0 w 61"/>
                <a:gd name="T17" fmla="*/ 2147483647 h 47"/>
                <a:gd name="T18" fmla="*/ 0 w 61"/>
                <a:gd name="T19" fmla="*/ 2147483647 h 47"/>
                <a:gd name="T20" fmla="*/ 2147483647 w 61"/>
                <a:gd name="T21" fmla="*/ 2147483647 h 47"/>
                <a:gd name="T22" fmla="*/ 2147483647 w 61"/>
                <a:gd name="T23" fmla="*/ 2147483647 h 47"/>
                <a:gd name="T24" fmla="*/ 2147483647 w 61"/>
                <a:gd name="T25" fmla="*/ 2147483647 h 47"/>
                <a:gd name="T26" fmla="*/ 2147483647 w 61"/>
                <a:gd name="T27" fmla="*/ 2147483647 h 47"/>
                <a:gd name="T28" fmla="*/ 2147483647 w 61"/>
                <a:gd name="T29" fmla="*/ 2147483647 h 47"/>
                <a:gd name="T30" fmla="*/ 2147483647 w 61"/>
                <a:gd name="T31" fmla="*/ 2147483647 h 47"/>
                <a:gd name="T32" fmla="*/ 2147483647 w 61"/>
                <a:gd name="T33" fmla="*/ 2147483647 h 47"/>
                <a:gd name="T34" fmla="*/ 2147483647 w 61"/>
                <a:gd name="T35" fmla="*/ 2147483647 h 47"/>
                <a:gd name="T36" fmla="*/ 2147483647 w 61"/>
                <a:gd name="T37" fmla="*/ 2147483647 h 47"/>
                <a:gd name="T38" fmla="*/ 2147483647 w 61"/>
                <a:gd name="T39" fmla="*/ 2147483647 h 47"/>
                <a:gd name="T40" fmla="*/ 2147483647 w 61"/>
                <a:gd name="T41" fmla="*/ 2147483647 h 47"/>
                <a:gd name="T42" fmla="*/ 2147483647 w 61"/>
                <a:gd name="T43" fmla="*/ 2147483647 h 47"/>
                <a:gd name="T44" fmla="*/ 2147483647 w 61"/>
                <a:gd name="T45" fmla="*/ 2147483647 h 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1" h="47">
                  <a:moveTo>
                    <a:pt x="58" y="3"/>
                  </a:moveTo>
                  <a:cubicBezTo>
                    <a:pt x="38" y="3"/>
                    <a:pt x="38" y="3"/>
                    <a:pt x="38" y="3"/>
                  </a:cubicBezTo>
                  <a:cubicBezTo>
                    <a:pt x="38" y="1"/>
                    <a:pt x="38" y="1"/>
                    <a:pt x="38" y="1"/>
                  </a:cubicBezTo>
                  <a:cubicBezTo>
                    <a:pt x="38" y="0"/>
                    <a:pt x="38" y="0"/>
                    <a:pt x="38" y="0"/>
                  </a:cubicBezTo>
                  <a:cubicBezTo>
                    <a:pt x="27" y="0"/>
                    <a:pt x="27" y="0"/>
                    <a:pt x="27" y="0"/>
                  </a:cubicBezTo>
                  <a:cubicBezTo>
                    <a:pt x="27" y="0"/>
                    <a:pt x="26" y="0"/>
                    <a:pt x="26" y="1"/>
                  </a:cubicBezTo>
                  <a:cubicBezTo>
                    <a:pt x="26" y="3"/>
                    <a:pt x="26" y="3"/>
                    <a:pt x="26" y="3"/>
                  </a:cubicBezTo>
                  <a:cubicBezTo>
                    <a:pt x="3" y="3"/>
                    <a:pt x="3" y="3"/>
                    <a:pt x="3" y="3"/>
                  </a:cubicBezTo>
                  <a:cubicBezTo>
                    <a:pt x="2" y="3"/>
                    <a:pt x="0" y="4"/>
                    <a:pt x="0" y="6"/>
                  </a:cubicBezTo>
                  <a:cubicBezTo>
                    <a:pt x="0" y="8"/>
                    <a:pt x="0" y="8"/>
                    <a:pt x="0" y="8"/>
                  </a:cubicBezTo>
                  <a:cubicBezTo>
                    <a:pt x="0" y="8"/>
                    <a:pt x="1" y="8"/>
                    <a:pt x="1" y="8"/>
                  </a:cubicBezTo>
                  <a:cubicBezTo>
                    <a:pt x="12" y="8"/>
                    <a:pt x="12" y="8"/>
                    <a:pt x="12" y="8"/>
                  </a:cubicBezTo>
                  <a:cubicBezTo>
                    <a:pt x="12" y="6"/>
                    <a:pt x="12" y="6"/>
                    <a:pt x="12" y="6"/>
                  </a:cubicBezTo>
                  <a:cubicBezTo>
                    <a:pt x="12" y="5"/>
                    <a:pt x="13" y="5"/>
                    <a:pt x="13" y="5"/>
                  </a:cubicBezTo>
                  <a:cubicBezTo>
                    <a:pt x="23" y="5"/>
                    <a:pt x="23" y="5"/>
                    <a:pt x="23" y="5"/>
                  </a:cubicBezTo>
                  <a:cubicBezTo>
                    <a:pt x="24" y="5"/>
                    <a:pt x="24" y="5"/>
                    <a:pt x="24" y="6"/>
                  </a:cubicBezTo>
                  <a:cubicBezTo>
                    <a:pt x="24" y="8"/>
                    <a:pt x="24" y="8"/>
                    <a:pt x="24" y="8"/>
                  </a:cubicBezTo>
                  <a:cubicBezTo>
                    <a:pt x="56" y="8"/>
                    <a:pt x="56" y="8"/>
                    <a:pt x="56" y="8"/>
                  </a:cubicBezTo>
                  <a:cubicBezTo>
                    <a:pt x="57" y="8"/>
                    <a:pt x="59" y="9"/>
                    <a:pt x="59" y="11"/>
                  </a:cubicBezTo>
                  <a:cubicBezTo>
                    <a:pt x="59" y="47"/>
                    <a:pt x="59" y="47"/>
                    <a:pt x="59" y="47"/>
                  </a:cubicBezTo>
                  <a:cubicBezTo>
                    <a:pt x="60" y="46"/>
                    <a:pt x="61" y="45"/>
                    <a:pt x="61" y="44"/>
                  </a:cubicBezTo>
                  <a:cubicBezTo>
                    <a:pt x="61" y="6"/>
                    <a:pt x="61" y="6"/>
                    <a:pt x="61" y="6"/>
                  </a:cubicBezTo>
                  <a:cubicBezTo>
                    <a:pt x="61" y="4"/>
                    <a:pt x="60" y="3"/>
                    <a:pt x="58" y="3"/>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25" name="Freeform 447"/>
            <p:cNvSpPr>
              <a:spLocks/>
            </p:cNvSpPr>
            <p:nvPr/>
          </p:nvSpPr>
          <p:spPr bwMode="auto">
            <a:xfrm>
              <a:off x="6675438" y="2581280"/>
              <a:ext cx="192088" cy="150813"/>
            </a:xfrm>
            <a:custGeom>
              <a:avLst/>
              <a:gdLst>
                <a:gd name="T0" fmla="*/ 2147483647 w 60"/>
                <a:gd name="T1" fmla="*/ 2147483647 h 47"/>
                <a:gd name="T2" fmla="*/ 2147483647 w 60"/>
                <a:gd name="T3" fmla="*/ 2147483647 h 47"/>
                <a:gd name="T4" fmla="*/ 2147483647 w 60"/>
                <a:gd name="T5" fmla="*/ 2147483647 h 47"/>
                <a:gd name="T6" fmla="*/ 2147483647 w 60"/>
                <a:gd name="T7" fmla="*/ 0 h 47"/>
                <a:gd name="T8" fmla="*/ 2147483647 w 60"/>
                <a:gd name="T9" fmla="*/ 0 h 47"/>
                <a:gd name="T10" fmla="*/ 2147483647 w 60"/>
                <a:gd name="T11" fmla="*/ 2147483647 h 47"/>
                <a:gd name="T12" fmla="*/ 2147483647 w 60"/>
                <a:gd name="T13" fmla="*/ 2147483647 h 47"/>
                <a:gd name="T14" fmla="*/ 0 w 60"/>
                <a:gd name="T15" fmla="*/ 2147483647 h 47"/>
                <a:gd name="T16" fmla="*/ 0 w 60"/>
                <a:gd name="T17" fmla="*/ 2147483647 h 47"/>
                <a:gd name="T18" fmla="*/ 2147483647 w 60"/>
                <a:gd name="T19" fmla="*/ 2147483647 h 47"/>
                <a:gd name="T20" fmla="*/ 2147483647 w 60"/>
                <a:gd name="T21" fmla="*/ 2147483647 h 47"/>
                <a:gd name="T22" fmla="*/ 2147483647 w 60"/>
                <a:gd name="T23" fmla="*/ 2147483647 h 47"/>
                <a:gd name="T24" fmla="*/ 2147483647 w 60"/>
                <a:gd name="T25" fmla="*/ 2147483647 h 47"/>
                <a:gd name="T26" fmla="*/ 2147483647 w 60"/>
                <a:gd name="T27" fmla="*/ 2147483647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0" h="47">
                  <a:moveTo>
                    <a:pt x="57" y="4"/>
                  </a:moveTo>
                  <a:cubicBezTo>
                    <a:pt x="14" y="4"/>
                    <a:pt x="14" y="4"/>
                    <a:pt x="14" y="4"/>
                  </a:cubicBezTo>
                  <a:cubicBezTo>
                    <a:pt x="14" y="1"/>
                    <a:pt x="14" y="1"/>
                    <a:pt x="14" y="1"/>
                  </a:cubicBezTo>
                  <a:cubicBezTo>
                    <a:pt x="14" y="0"/>
                    <a:pt x="14" y="0"/>
                    <a:pt x="13" y="0"/>
                  </a:cubicBezTo>
                  <a:cubicBezTo>
                    <a:pt x="3" y="0"/>
                    <a:pt x="3" y="0"/>
                    <a:pt x="3" y="0"/>
                  </a:cubicBezTo>
                  <a:cubicBezTo>
                    <a:pt x="2" y="0"/>
                    <a:pt x="2" y="0"/>
                    <a:pt x="2" y="1"/>
                  </a:cubicBezTo>
                  <a:cubicBezTo>
                    <a:pt x="2" y="4"/>
                    <a:pt x="2" y="4"/>
                    <a:pt x="2" y="4"/>
                  </a:cubicBezTo>
                  <a:cubicBezTo>
                    <a:pt x="1" y="4"/>
                    <a:pt x="0" y="5"/>
                    <a:pt x="0" y="6"/>
                  </a:cubicBezTo>
                  <a:cubicBezTo>
                    <a:pt x="0" y="44"/>
                    <a:pt x="0" y="44"/>
                    <a:pt x="0" y="44"/>
                  </a:cubicBezTo>
                  <a:cubicBezTo>
                    <a:pt x="0" y="46"/>
                    <a:pt x="1" y="47"/>
                    <a:pt x="2" y="47"/>
                  </a:cubicBezTo>
                  <a:cubicBezTo>
                    <a:pt x="57" y="47"/>
                    <a:pt x="57" y="47"/>
                    <a:pt x="57" y="47"/>
                  </a:cubicBezTo>
                  <a:cubicBezTo>
                    <a:pt x="59" y="47"/>
                    <a:pt x="60" y="46"/>
                    <a:pt x="60" y="44"/>
                  </a:cubicBezTo>
                  <a:cubicBezTo>
                    <a:pt x="60" y="6"/>
                    <a:pt x="60" y="6"/>
                    <a:pt x="60" y="6"/>
                  </a:cubicBezTo>
                  <a:cubicBezTo>
                    <a:pt x="60" y="5"/>
                    <a:pt x="59" y="4"/>
                    <a:pt x="57" y="4"/>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26" name="Freeform 448"/>
            <p:cNvSpPr>
              <a:spLocks noEditPoints="1"/>
            </p:cNvSpPr>
            <p:nvPr/>
          </p:nvSpPr>
          <p:spPr bwMode="auto">
            <a:xfrm>
              <a:off x="6105525" y="2389192"/>
              <a:ext cx="387350" cy="387351"/>
            </a:xfrm>
            <a:custGeom>
              <a:avLst/>
              <a:gdLst>
                <a:gd name="T0" fmla="*/ 2147483647 w 244"/>
                <a:gd name="T1" fmla="*/ 2147483647 h 244"/>
                <a:gd name="T2" fmla="*/ 0 w 244"/>
                <a:gd name="T3" fmla="*/ 2147483647 h 244"/>
                <a:gd name="T4" fmla="*/ 0 w 244"/>
                <a:gd name="T5" fmla="*/ 0 h 244"/>
                <a:gd name="T6" fmla="*/ 2147483647 w 244"/>
                <a:gd name="T7" fmla="*/ 0 h 244"/>
                <a:gd name="T8" fmla="*/ 2147483647 w 244"/>
                <a:gd name="T9" fmla="*/ 2147483647 h 244"/>
                <a:gd name="T10" fmla="*/ 2147483647 w 244"/>
                <a:gd name="T11" fmla="*/ 2147483647 h 244"/>
                <a:gd name="T12" fmla="*/ 2147483647 w 244"/>
                <a:gd name="T13" fmla="*/ 0 h 244"/>
                <a:gd name="T14" fmla="*/ 2147483647 w 244"/>
                <a:gd name="T15" fmla="*/ 0 h 244"/>
                <a:gd name="T16" fmla="*/ 2147483647 w 244"/>
                <a:gd name="T17" fmla="*/ 2147483647 h 244"/>
                <a:gd name="T18" fmla="*/ 2147483647 w 244"/>
                <a:gd name="T19" fmla="*/ 2147483647 h 244"/>
                <a:gd name="T20" fmla="*/ 2147483647 w 244"/>
                <a:gd name="T21" fmla="*/ 2147483647 h 244"/>
                <a:gd name="T22" fmla="*/ 2147483647 w 244"/>
                <a:gd name="T23" fmla="*/ 2147483647 h 244"/>
                <a:gd name="T24" fmla="*/ 2147483647 w 244"/>
                <a:gd name="T25" fmla="*/ 2147483647 h 244"/>
                <a:gd name="T26" fmla="*/ 2147483647 w 244"/>
                <a:gd name="T27" fmla="*/ 2147483647 h 244"/>
                <a:gd name="T28" fmla="*/ 2147483647 w 244"/>
                <a:gd name="T29" fmla="*/ 2147483647 h 244"/>
                <a:gd name="T30" fmla="*/ 2147483647 w 244"/>
                <a:gd name="T31" fmla="*/ 2147483647 h 244"/>
                <a:gd name="T32" fmla="*/ 2147483647 w 244"/>
                <a:gd name="T33" fmla="*/ 2147483647 h 244"/>
                <a:gd name="T34" fmla="*/ 2147483647 w 244"/>
                <a:gd name="T35" fmla="*/ 2147483647 h 2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4" h="244">
                  <a:moveTo>
                    <a:pt x="244" y="244"/>
                  </a:moveTo>
                  <a:lnTo>
                    <a:pt x="0" y="244"/>
                  </a:lnTo>
                  <a:lnTo>
                    <a:pt x="0" y="0"/>
                  </a:lnTo>
                  <a:lnTo>
                    <a:pt x="97" y="0"/>
                  </a:lnTo>
                  <a:lnTo>
                    <a:pt x="97" y="54"/>
                  </a:lnTo>
                  <a:lnTo>
                    <a:pt x="147" y="54"/>
                  </a:lnTo>
                  <a:lnTo>
                    <a:pt x="147" y="0"/>
                  </a:lnTo>
                  <a:lnTo>
                    <a:pt x="244" y="0"/>
                  </a:lnTo>
                  <a:lnTo>
                    <a:pt x="244" y="244"/>
                  </a:lnTo>
                  <a:close/>
                  <a:moveTo>
                    <a:pt x="14" y="228"/>
                  </a:moveTo>
                  <a:lnTo>
                    <a:pt x="230" y="228"/>
                  </a:lnTo>
                  <a:lnTo>
                    <a:pt x="230" y="14"/>
                  </a:lnTo>
                  <a:lnTo>
                    <a:pt x="163" y="14"/>
                  </a:lnTo>
                  <a:lnTo>
                    <a:pt x="163" y="69"/>
                  </a:lnTo>
                  <a:lnTo>
                    <a:pt x="81" y="69"/>
                  </a:lnTo>
                  <a:lnTo>
                    <a:pt x="81" y="14"/>
                  </a:lnTo>
                  <a:lnTo>
                    <a:pt x="14" y="14"/>
                  </a:lnTo>
                  <a:lnTo>
                    <a:pt x="14" y="228"/>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27" name="Freeform 449"/>
            <p:cNvSpPr>
              <a:spLocks/>
            </p:cNvSpPr>
            <p:nvPr/>
          </p:nvSpPr>
          <p:spPr bwMode="auto">
            <a:xfrm>
              <a:off x="6234113" y="2597155"/>
              <a:ext cx="63500" cy="38100"/>
            </a:xfrm>
            <a:custGeom>
              <a:avLst/>
              <a:gdLst>
                <a:gd name="T0" fmla="*/ 2147483647 w 20"/>
                <a:gd name="T1" fmla="*/ 2147483647 h 12"/>
                <a:gd name="T2" fmla="*/ 2147483647 w 20"/>
                <a:gd name="T3" fmla="*/ 2147483647 h 12"/>
                <a:gd name="T4" fmla="*/ 2147483647 w 20"/>
                <a:gd name="T5" fmla="*/ 2147483647 h 12"/>
                <a:gd name="T6" fmla="*/ 2147483647 w 20"/>
                <a:gd name="T7" fmla="*/ 2147483647 h 12"/>
                <a:gd name="T8" fmla="*/ 2147483647 w 20"/>
                <a:gd name="T9" fmla="*/ 0 h 12"/>
                <a:gd name="T10" fmla="*/ 2147483647 w 20"/>
                <a:gd name="T11" fmla="*/ 2147483647 h 12"/>
                <a:gd name="T12" fmla="*/ 2147483647 w 20"/>
                <a:gd name="T13" fmla="*/ 2147483647 h 12"/>
                <a:gd name="T14" fmla="*/ 2147483647 w 20"/>
                <a:gd name="T15" fmla="*/ 2147483647 h 12"/>
                <a:gd name="T16" fmla="*/ 2147483647 w 20"/>
                <a:gd name="T17" fmla="*/ 2147483647 h 12"/>
                <a:gd name="T18" fmla="*/ 2147483647 w 20"/>
                <a:gd name="T19" fmla="*/ 2147483647 h 12"/>
                <a:gd name="T20" fmla="*/ 2147483647 w 20"/>
                <a:gd name="T21" fmla="*/ 2147483647 h 12"/>
                <a:gd name="T22" fmla="*/ 2147483647 w 20"/>
                <a:gd name="T23" fmla="*/ 2147483647 h 12"/>
                <a:gd name="T24" fmla="*/ 2147483647 w 20"/>
                <a:gd name="T25" fmla="*/ 2147483647 h 12"/>
                <a:gd name="T26" fmla="*/ 2147483647 w 20"/>
                <a:gd name="T27" fmla="*/ 2147483647 h 12"/>
                <a:gd name="T28" fmla="*/ 2147483647 w 20"/>
                <a:gd name="T29" fmla="*/ 0 h 12"/>
                <a:gd name="T30" fmla="*/ 2147483647 w 20"/>
                <a:gd name="T31" fmla="*/ 2147483647 h 12"/>
                <a:gd name="T32" fmla="*/ 0 w 20"/>
                <a:gd name="T33" fmla="*/ 2147483647 h 12"/>
                <a:gd name="T34" fmla="*/ 0 w 20"/>
                <a:gd name="T35" fmla="*/ 2147483647 h 12"/>
                <a:gd name="T36" fmla="*/ 0 w 20"/>
                <a:gd name="T37" fmla="*/ 2147483647 h 12"/>
                <a:gd name="T38" fmla="*/ 2147483647 w 20"/>
                <a:gd name="T39" fmla="*/ 2147483647 h 12"/>
                <a:gd name="T40" fmla="*/ 2147483647 w 20"/>
                <a:gd name="T41" fmla="*/ 2147483647 h 12"/>
                <a:gd name="T42" fmla="*/ 2147483647 w 20"/>
                <a:gd name="T43" fmla="*/ 2147483647 h 12"/>
                <a:gd name="T44" fmla="*/ 2147483647 w 20"/>
                <a:gd name="T45" fmla="*/ 2147483647 h 12"/>
                <a:gd name="T46" fmla="*/ 2147483647 w 20"/>
                <a:gd name="T47" fmla="*/ 2147483647 h 12"/>
                <a:gd name="T48" fmla="*/ 2147483647 w 20"/>
                <a:gd name="T49" fmla="*/ 2147483647 h 12"/>
                <a:gd name="T50" fmla="*/ 2147483647 w 20"/>
                <a:gd name="T51" fmla="*/ 2147483647 h 12"/>
                <a:gd name="T52" fmla="*/ 2147483647 w 20"/>
                <a:gd name="T53" fmla="*/ 2147483647 h 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0" h="12">
                  <a:moveTo>
                    <a:pt x="19" y="10"/>
                  </a:moveTo>
                  <a:cubicBezTo>
                    <a:pt x="20" y="10"/>
                    <a:pt x="20" y="10"/>
                    <a:pt x="20" y="10"/>
                  </a:cubicBezTo>
                  <a:cubicBezTo>
                    <a:pt x="20" y="10"/>
                    <a:pt x="20" y="10"/>
                    <a:pt x="20" y="10"/>
                  </a:cubicBezTo>
                  <a:cubicBezTo>
                    <a:pt x="20" y="8"/>
                    <a:pt x="19" y="6"/>
                    <a:pt x="18" y="4"/>
                  </a:cubicBezTo>
                  <a:cubicBezTo>
                    <a:pt x="17" y="2"/>
                    <a:pt x="15" y="1"/>
                    <a:pt x="12" y="0"/>
                  </a:cubicBezTo>
                  <a:cubicBezTo>
                    <a:pt x="12" y="2"/>
                    <a:pt x="12" y="2"/>
                    <a:pt x="12" y="2"/>
                  </a:cubicBezTo>
                  <a:cubicBezTo>
                    <a:pt x="12" y="2"/>
                    <a:pt x="12" y="2"/>
                    <a:pt x="12" y="2"/>
                  </a:cubicBezTo>
                  <a:cubicBezTo>
                    <a:pt x="11" y="7"/>
                    <a:pt x="11" y="7"/>
                    <a:pt x="11" y="7"/>
                  </a:cubicBezTo>
                  <a:cubicBezTo>
                    <a:pt x="10" y="3"/>
                    <a:pt x="10" y="3"/>
                    <a:pt x="10" y="3"/>
                  </a:cubicBezTo>
                  <a:cubicBezTo>
                    <a:pt x="10" y="3"/>
                    <a:pt x="10" y="3"/>
                    <a:pt x="10" y="3"/>
                  </a:cubicBezTo>
                  <a:cubicBezTo>
                    <a:pt x="10" y="3"/>
                    <a:pt x="10" y="3"/>
                    <a:pt x="10" y="3"/>
                  </a:cubicBezTo>
                  <a:cubicBezTo>
                    <a:pt x="9" y="7"/>
                    <a:pt x="9" y="7"/>
                    <a:pt x="9" y="7"/>
                  </a:cubicBezTo>
                  <a:cubicBezTo>
                    <a:pt x="8" y="2"/>
                    <a:pt x="8" y="2"/>
                    <a:pt x="8" y="2"/>
                  </a:cubicBezTo>
                  <a:cubicBezTo>
                    <a:pt x="8" y="2"/>
                    <a:pt x="8" y="2"/>
                    <a:pt x="8" y="2"/>
                  </a:cubicBezTo>
                  <a:cubicBezTo>
                    <a:pt x="8" y="0"/>
                    <a:pt x="8" y="0"/>
                    <a:pt x="8" y="0"/>
                  </a:cubicBezTo>
                  <a:cubicBezTo>
                    <a:pt x="5" y="1"/>
                    <a:pt x="3" y="2"/>
                    <a:pt x="2" y="4"/>
                  </a:cubicBezTo>
                  <a:cubicBezTo>
                    <a:pt x="1" y="6"/>
                    <a:pt x="0" y="8"/>
                    <a:pt x="0" y="10"/>
                  </a:cubicBezTo>
                  <a:cubicBezTo>
                    <a:pt x="0" y="10"/>
                    <a:pt x="0" y="10"/>
                    <a:pt x="0" y="10"/>
                  </a:cubicBezTo>
                  <a:cubicBezTo>
                    <a:pt x="0" y="10"/>
                    <a:pt x="0" y="10"/>
                    <a:pt x="0" y="10"/>
                  </a:cubicBezTo>
                  <a:cubicBezTo>
                    <a:pt x="2" y="11"/>
                    <a:pt x="3" y="11"/>
                    <a:pt x="4" y="11"/>
                  </a:cubicBezTo>
                  <a:cubicBezTo>
                    <a:pt x="4" y="11"/>
                    <a:pt x="4" y="11"/>
                    <a:pt x="4" y="11"/>
                  </a:cubicBezTo>
                  <a:cubicBezTo>
                    <a:pt x="5" y="12"/>
                    <a:pt x="6" y="12"/>
                    <a:pt x="7" y="12"/>
                  </a:cubicBezTo>
                  <a:cubicBezTo>
                    <a:pt x="13" y="12"/>
                    <a:pt x="13" y="12"/>
                    <a:pt x="13" y="12"/>
                  </a:cubicBezTo>
                  <a:cubicBezTo>
                    <a:pt x="14" y="12"/>
                    <a:pt x="15" y="12"/>
                    <a:pt x="16" y="11"/>
                  </a:cubicBezTo>
                  <a:cubicBezTo>
                    <a:pt x="16" y="11"/>
                    <a:pt x="16" y="11"/>
                    <a:pt x="16" y="11"/>
                  </a:cubicBezTo>
                  <a:cubicBezTo>
                    <a:pt x="16" y="11"/>
                    <a:pt x="16" y="11"/>
                    <a:pt x="16" y="11"/>
                  </a:cubicBezTo>
                  <a:cubicBezTo>
                    <a:pt x="17" y="11"/>
                    <a:pt x="18" y="11"/>
                    <a:pt x="19" y="10"/>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28" name="Freeform 450"/>
            <p:cNvSpPr>
              <a:spLocks/>
            </p:cNvSpPr>
            <p:nvPr/>
          </p:nvSpPr>
          <p:spPr bwMode="auto">
            <a:xfrm>
              <a:off x="6262688" y="2600330"/>
              <a:ext cx="6350" cy="6350"/>
            </a:xfrm>
            <a:custGeom>
              <a:avLst/>
              <a:gdLst>
                <a:gd name="T0" fmla="*/ 0 w 2"/>
                <a:gd name="T1" fmla="*/ 2147483647 h 2"/>
                <a:gd name="T2" fmla="*/ 2147483647 w 2"/>
                <a:gd name="T3" fmla="*/ 2147483647 h 2"/>
                <a:gd name="T4" fmla="*/ 2147483647 w 2"/>
                <a:gd name="T5" fmla="*/ 2147483647 h 2"/>
                <a:gd name="T6" fmla="*/ 2147483647 w 2"/>
                <a:gd name="T7" fmla="*/ 0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cubicBezTo>
                    <a:pt x="0" y="1"/>
                    <a:pt x="1" y="2"/>
                    <a:pt x="1" y="2"/>
                  </a:cubicBezTo>
                  <a:cubicBezTo>
                    <a:pt x="1" y="2"/>
                    <a:pt x="2" y="1"/>
                    <a:pt x="2" y="1"/>
                  </a:cubicBezTo>
                  <a:cubicBezTo>
                    <a:pt x="1" y="0"/>
                    <a:pt x="1" y="0"/>
                    <a:pt x="1" y="0"/>
                  </a:cubicBezTo>
                  <a:cubicBezTo>
                    <a:pt x="1" y="0"/>
                    <a:pt x="0" y="1"/>
                    <a:pt x="0" y="1"/>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29" name="Freeform 451"/>
            <p:cNvSpPr>
              <a:spLocks noEditPoints="1"/>
            </p:cNvSpPr>
            <p:nvPr/>
          </p:nvSpPr>
          <p:spPr bwMode="auto">
            <a:xfrm>
              <a:off x="6249988" y="2565405"/>
              <a:ext cx="31750" cy="34925"/>
            </a:xfrm>
            <a:custGeom>
              <a:avLst/>
              <a:gdLst>
                <a:gd name="T0" fmla="*/ 0 w 10"/>
                <a:gd name="T1" fmla="*/ 2147483647 h 11"/>
                <a:gd name="T2" fmla="*/ 2147483647 w 10"/>
                <a:gd name="T3" fmla="*/ 2147483647 h 11"/>
                <a:gd name="T4" fmla="*/ 2147483647 w 10"/>
                <a:gd name="T5" fmla="*/ 2147483647 h 11"/>
                <a:gd name="T6" fmla="*/ 2147483647 w 10"/>
                <a:gd name="T7" fmla="*/ 2147483647 h 11"/>
                <a:gd name="T8" fmla="*/ 2147483647 w 10"/>
                <a:gd name="T9" fmla="*/ 2147483647 h 11"/>
                <a:gd name="T10" fmla="*/ 2147483647 w 10"/>
                <a:gd name="T11" fmla="*/ 2147483647 h 11"/>
                <a:gd name="T12" fmla="*/ 2147483647 w 10"/>
                <a:gd name="T13" fmla="*/ 2147483647 h 11"/>
                <a:gd name="T14" fmla="*/ 2147483647 w 10"/>
                <a:gd name="T15" fmla="*/ 2147483647 h 11"/>
                <a:gd name="T16" fmla="*/ 2147483647 w 10"/>
                <a:gd name="T17" fmla="*/ 0 h 11"/>
                <a:gd name="T18" fmla="*/ 0 w 10"/>
                <a:gd name="T19" fmla="*/ 2147483647 h 11"/>
                <a:gd name="T20" fmla="*/ 0 w 10"/>
                <a:gd name="T21" fmla="*/ 2147483647 h 11"/>
                <a:gd name="T22" fmla="*/ 0 w 10"/>
                <a:gd name="T23" fmla="*/ 2147483647 h 11"/>
                <a:gd name="T24" fmla="*/ 0 w 10"/>
                <a:gd name="T25" fmla="*/ 2147483647 h 11"/>
                <a:gd name="T26" fmla="*/ 2147483647 w 10"/>
                <a:gd name="T27" fmla="*/ 2147483647 h 11"/>
                <a:gd name="T28" fmla="*/ 2147483647 w 10"/>
                <a:gd name="T29" fmla="*/ 2147483647 h 11"/>
                <a:gd name="T30" fmla="*/ 2147483647 w 10"/>
                <a:gd name="T31" fmla="*/ 2147483647 h 11"/>
                <a:gd name="T32" fmla="*/ 2147483647 w 10"/>
                <a:gd name="T33" fmla="*/ 2147483647 h 11"/>
                <a:gd name="T34" fmla="*/ 2147483647 w 10"/>
                <a:gd name="T35" fmla="*/ 2147483647 h 11"/>
                <a:gd name="T36" fmla="*/ 2147483647 w 10"/>
                <a:gd name="T37" fmla="*/ 2147483647 h 11"/>
                <a:gd name="T38" fmla="*/ 2147483647 w 10"/>
                <a:gd name="T39" fmla="*/ 2147483647 h 11"/>
                <a:gd name="T40" fmla="*/ 2147483647 w 10"/>
                <a:gd name="T41" fmla="*/ 2147483647 h 11"/>
                <a:gd name="T42" fmla="*/ 2147483647 w 10"/>
                <a:gd name="T43" fmla="*/ 2147483647 h 11"/>
                <a:gd name="T44" fmla="*/ 2147483647 w 10"/>
                <a:gd name="T45" fmla="*/ 2147483647 h 11"/>
                <a:gd name="T46" fmla="*/ 2147483647 w 10"/>
                <a:gd name="T47" fmla="*/ 2147483647 h 11"/>
                <a:gd name="T48" fmla="*/ 2147483647 w 10"/>
                <a:gd name="T49" fmla="*/ 2147483647 h 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 h="11">
                  <a:moveTo>
                    <a:pt x="0" y="6"/>
                  </a:moveTo>
                  <a:cubicBezTo>
                    <a:pt x="0" y="7"/>
                    <a:pt x="1" y="7"/>
                    <a:pt x="1" y="7"/>
                  </a:cubicBezTo>
                  <a:cubicBezTo>
                    <a:pt x="1" y="9"/>
                    <a:pt x="3" y="11"/>
                    <a:pt x="5" y="11"/>
                  </a:cubicBezTo>
                  <a:cubicBezTo>
                    <a:pt x="7" y="11"/>
                    <a:pt x="8" y="9"/>
                    <a:pt x="9" y="7"/>
                  </a:cubicBezTo>
                  <a:cubicBezTo>
                    <a:pt x="9" y="7"/>
                    <a:pt x="9" y="7"/>
                    <a:pt x="9" y="6"/>
                  </a:cubicBezTo>
                  <a:cubicBezTo>
                    <a:pt x="9" y="6"/>
                    <a:pt x="9" y="6"/>
                    <a:pt x="9" y="6"/>
                  </a:cubicBezTo>
                  <a:cubicBezTo>
                    <a:pt x="9" y="6"/>
                    <a:pt x="9" y="6"/>
                    <a:pt x="9" y="5"/>
                  </a:cubicBezTo>
                  <a:cubicBezTo>
                    <a:pt x="9" y="5"/>
                    <a:pt x="9" y="5"/>
                    <a:pt x="9" y="5"/>
                  </a:cubicBezTo>
                  <a:cubicBezTo>
                    <a:pt x="10" y="3"/>
                    <a:pt x="8" y="0"/>
                    <a:pt x="5" y="0"/>
                  </a:cubicBezTo>
                  <a:cubicBezTo>
                    <a:pt x="2" y="0"/>
                    <a:pt x="0" y="2"/>
                    <a:pt x="0" y="5"/>
                  </a:cubicBezTo>
                  <a:cubicBezTo>
                    <a:pt x="0" y="5"/>
                    <a:pt x="0" y="5"/>
                    <a:pt x="0" y="5"/>
                  </a:cubicBezTo>
                  <a:cubicBezTo>
                    <a:pt x="0" y="5"/>
                    <a:pt x="0" y="6"/>
                    <a:pt x="0" y="6"/>
                  </a:cubicBezTo>
                  <a:cubicBezTo>
                    <a:pt x="0" y="6"/>
                    <a:pt x="0" y="6"/>
                    <a:pt x="0" y="6"/>
                  </a:cubicBezTo>
                  <a:close/>
                  <a:moveTo>
                    <a:pt x="1" y="5"/>
                  </a:moveTo>
                  <a:cubicBezTo>
                    <a:pt x="2" y="5"/>
                    <a:pt x="3" y="5"/>
                    <a:pt x="4" y="5"/>
                  </a:cubicBezTo>
                  <a:cubicBezTo>
                    <a:pt x="5" y="4"/>
                    <a:pt x="6" y="4"/>
                    <a:pt x="6" y="4"/>
                  </a:cubicBezTo>
                  <a:cubicBezTo>
                    <a:pt x="6" y="4"/>
                    <a:pt x="6" y="4"/>
                    <a:pt x="7" y="5"/>
                  </a:cubicBezTo>
                  <a:cubicBezTo>
                    <a:pt x="8" y="5"/>
                    <a:pt x="8" y="5"/>
                    <a:pt x="9" y="5"/>
                  </a:cubicBezTo>
                  <a:cubicBezTo>
                    <a:pt x="9" y="5"/>
                    <a:pt x="9" y="6"/>
                    <a:pt x="9" y="6"/>
                  </a:cubicBezTo>
                  <a:cubicBezTo>
                    <a:pt x="9" y="6"/>
                    <a:pt x="9" y="6"/>
                    <a:pt x="9" y="6"/>
                  </a:cubicBezTo>
                  <a:cubicBezTo>
                    <a:pt x="9" y="6"/>
                    <a:pt x="9" y="6"/>
                    <a:pt x="9" y="7"/>
                  </a:cubicBezTo>
                  <a:cubicBezTo>
                    <a:pt x="9" y="7"/>
                    <a:pt x="9" y="7"/>
                    <a:pt x="9" y="7"/>
                  </a:cubicBezTo>
                  <a:cubicBezTo>
                    <a:pt x="8" y="9"/>
                    <a:pt x="6" y="11"/>
                    <a:pt x="5" y="11"/>
                  </a:cubicBezTo>
                  <a:cubicBezTo>
                    <a:pt x="3" y="11"/>
                    <a:pt x="2" y="9"/>
                    <a:pt x="1" y="7"/>
                  </a:cubicBezTo>
                  <a:cubicBezTo>
                    <a:pt x="1" y="7"/>
                    <a:pt x="1" y="5"/>
                    <a:pt x="1" y="5"/>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30" name="Freeform 452"/>
            <p:cNvSpPr>
              <a:spLocks noEditPoints="1"/>
            </p:cNvSpPr>
            <p:nvPr/>
          </p:nvSpPr>
          <p:spPr bwMode="auto">
            <a:xfrm>
              <a:off x="6192838" y="2533655"/>
              <a:ext cx="239713" cy="177800"/>
            </a:xfrm>
            <a:custGeom>
              <a:avLst/>
              <a:gdLst>
                <a:gd name="T0" fmla="*/ 2147483647 w 75"/>
                <a:gd name="T1" fmla="*/ 2147483647 h 56"/>
                <a:gd name="T2" fmla="*/ 2147483647 w 75"/>
                <a:gd name="T3" fmla="*/ 2147483647 h 56"/>
                <a:gd name="T4" fmla="*/ 0 w 75"/>
                <a:gd name="T5" fmla="*/ 2147483647 h 56"/>
                <a:gd name="T6" fmla="*/ 0 w 75"/>
                <a:gd name="T7" fmla="*/ 2147483647 h 56"/>
                <a:gd name="T8" fmla="*/ 2147483647 w 75"/>
                <a:gd name="T9" fmla="*/ 0 h 56"/>
                <a:gd name="T10" fmla="*/ 2147483647 w 75"/>
                <a:gd name="T11" fmla="*/ 0 h 56"/>
                <a:gd name="T12" fmla="*/ 2147483647 w 75"/>
                <a:gd name="T13" fmla="*/ 2147483647 h 56"/>
                <a:gd name="T14" fmla="*/ 2147483647 w 75"/>
                <a:gd name="T15" fmla="*/ 2147483647 h 56"/>
                <a:gd name="T16" fmla="*/ 2147483647 w 75"/>
                <a:gd name="T17" fmla="*/ 2147483647 h 56"/>
                <a:gd name="T18" fmla="*/ 2147483647 w 75"/>
                <a:gd name="T19" fmla="*/ 2147483647 h 56"/>
                <a:gd name="T20" fmla="*/ 2147483647 w 75"/>
                <a:gd name="T21" fmla="*/ 2147483647 h 56"/>
                <a:gd name="T22" fmla="*/ 2147483647 w 75"/>
                <a:gd name="T23" fmla="*/ 2147483647 h 56"/>
                <a:gd name="T24" fmla="*/ 2147483647 w 75"/>
                <a:gd name="T25" fmla="*/ 2147483647 h 56"/>
                <a:gd name="T26" fmla="*/ 2147483647 w 75"/>
                <a:gd name="T27" fmla="*/ 2147483647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56">
                  <a:moveTo>
                    <a:pt x="72" y="56"/>
                  </a:moveTo>
                  <a:cubicBezTo>
                    <a:pt x="4" y="56"/>
                    <a:pt x="4" y="56"/>
                    <a:pt x="4" y="56"/>
                  </a:cubicBezTo>
                  <a:cubicBezTo>
                    <a:pt x="2" y="56"/>
                    <a:pt x="0" y="55"/>
                    <a:pt x="0" y="53"/>
                  </a:cubicBezTo>
                  <a:cubicBezTo>
                    <a:pt x="0" y="3"/>
                    <a:pt x="0" y="3"/>
                    <a:pt x="0" y="3"/>
                  </a:cubicBezTo>
                  <a:cubicBezTo>
                    <a:pt x="0" y="2"/>
                    <a:pt x="2" y="0"/>
                    <a:pt x="4" y="0"/>
                  </a:cubicBezTo>
                  <a:cubicBezTo>
                    <a:pt x="72" y="0"/>
                    <a:pt x="72" y="0"/>
                    <a:pt x="72" y="0"/>
                  </a:cubicBezTo>
                  <a:cubicBezTo>
                    <a:pt x="73" y="0"/>
                    <a:pt x="75" y="2"/>
                    <a:pt x="75" y="3"/>
                  </a:cubicBezTo>
                  <a:cubicBezTo>
                    <a:pt x="75" y="53"/>
                    <a:pt x="75" y="53"/>
                    <a:pt x="75" y="53"/>
                  </a:cubicBezTo>
                  <a:cubicBezTo>
                    <a:pt x="75" y="55"/>
                    <a:pt x="73" y="56"/>
                    <a:pt x="72" y="56"/>
                  </a:cubicBezTo>
                  <a:close/>
                  <a:moveTo>
                    <a:pt x="4" y="53"/>
                  </a:moveTo>
                  <a:cubicBezTo>
                    <a:pt x="71" y="53"/>
                    <a:pt x="71" y="53"/>
                    <a:pt x="71" y="53"/>
                  </a:cubicBezTo>
                  <a:cubicBezTo>
                    <a:pt x="71" y="4"/>
                    <a:pt x="71" y="4"/>
                    <a:pt x="71" y="4"/>
                  </a:cubicBezTo>
                  <a:cubicBezTo>
                    <a:pt x="4" y="4"/>
                    <a:pt x="4" y="4"/>
                    <a:pt x="4" y="4"/>
                  </a:cubicBezTo>
                  <a:lnTo>
                    <a:pt x="4" y="53"/>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31" name="Rectangle 453"/>
            <p:cNvSpPr>
              <a:spLocks noChangeArrowheads="1"/>
            </p:cNvSpPr>
            <p:nvPr/>
          </p:nvSpPr>
          <p:spPr bwMode="auto">
            <a:xfrm>
              <a:off x="6319838" y="2581280"/>
              <a:ext cx="80963" cy="6350"/>
            </a:xfrm>
            <a:prstGeom prst="rect">
              <a:avLst/>
            </a:prstGeom>
            <a:grpFill/>
            <a:ln w="9525">
              <a:noFill/>
              <a:miter lim="800000"/>
              <a:headEnd/>
              <a:tailEnd/>
            </a:ln>
          </p:spPr>
          <p:txBody>
            <a:bodyPr anchor="ctr"/>
            <a:lstStyle>
              <a:lvl1pPr eaLnBrk="0" hangingPunct="0">
                <a:spcBef>
                  <a:spcPct val="100000"/>
                </a:spcBef>
                <a:buClr>
                  <a:schemeClr val="tx1"/>
                </a:buClr>
                <a:buFont typeface="Wingdings 2" pitchFamily="18" charset="2"/>
                <a:buChar char="¡"/>
                <a:defRPr sz="1600">
                  <a:solidFill>
                    <a:schemeClr val="tx1"/>
                  </a:solidFill>
                  <a:latin typeface="Arial" pitchFamily="34" charset="0"/>
                  <a:ea typeface="ＭＳ Ｐゴシック" pitchFamily="34" charset="-128"/>
                </a:defRPr>
              </a:lvl1pPr>
              <a:lvl2pPr marL="742950" indent="-28575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2pPr>
              <a:lvl3pPr marL="11430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3pPr>
              <a:lvl4pPr marL="16002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2800">
                <a:cs typeface="Arial" panose="020B0604020202020204" pitchFamily="34" charset="0"/>
              </a:endParaRPr>
            </a:p>
          </p:txBody>
        </p:sp>
        <p:sp>
          <p:nvSpPr>
            <p:cNvPr id="32" name="Rectangle 454"/>
            <p:cNvSpPr>
              <a:spLocks noChangeArrowheads="1"/>
            </p:cNvSpPr>
            <p:nvPr/>
          </p:nvSpPr>
          <p:spPr bwMode="auto">
            <a:xfrm>
              <a:off x="6319838" y="2603505"/>
              <a:ext cx="80963" cy="9525"/>
            </a:xfrm>
            <a:prstGeom prst="rect">
              <a:avLst/>
            </a:prstGeom>
            <a:grpFill/>
            <a:ln w="9525">
              <a:noFill/>
              <a:miter lim="800000"/>
              <a:headEnd/>
              <a:tailEnd/>
            </a:ln>
          </p:spPr>
          <p:txBody>
            <a:bodyPr anchor="ctr"/>
            <a:lstStyle>
              <a:lvl1pPr eaLnBrk="0" hangingPunct="0">
                <a:spcBef>
                  <a:spcPct val="100000"/>
                </a:spcBef>
                <a:buClr>
                  <a:schemeClr val="tx1"/>
                </a:buClr>
                <a:buFont typeface="Wingdings 2" pitchFamily="18" charset="2"/>
                <a:buChar char="¡"/>
                <a:defRPr sz="1600">
                  <a:solidFill>
                    <a:schemeClr val="tx1"/>
                  </a:solidFill>
                  <a:latin typeface="Arial" pitchFamily="34" charset="0"/>
                  <a:ea typeface="ＭＳ Ｐゴシック" pitchFamily="34" charset="-128"/>
                </a:defRPr>
              </a:lvl1pPr>
              <a:lvl2pPr marL="742950" indent="-28575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2pPr>
              <a:lvl3pPr marL="11430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3pPr>
              <a:lvl4pPr marL="16002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2800">
                <a:cs typeface="Arial" panose="020B0604020202020204" pitchFamily="34" charset="0"/>
              </a:endParaRPr>
            </a:p>
          </p:txBody>
        </p:sp>
        <p:sp>
          <p:nvSpPr>
            <p:cNvPr id="33" name="Rectangle 455"/>
            <p:cNvSpPr>
              <a:spLocks noChangeArrowheads="1"/>
            </p:cNvSpPr>
            <p:nvPr/>
          </p:nvSpPr>
          <p:spPr bwMode="auto">
            <a:xfrm>
              <a:off x="6319838" y="2628905"/>
              <a:ext cx="80963" cy="6350"/>
            </a:xfrm>
            <a:prstGeom prst="rect">
              <a:avLst/>
            </a:prstGeom>
            <a:grpFill/>
            <a:ln w="9525">
              <a:noFill/>
              <a:miter lim="800000"/>
              <a:headEnd/>
              <a:tailEnd/>
            </a:ln>
          </p:spPr>
          <p:txBody>
            <a:bodyPr anchor="ctr"/>
            <a:lstStyle>
              <a:lvl1pPr eaLnBrk="0" hangingPunct="0">
                <a:spcBef>
                  <a:spcPct val="100000"/>
                </a:spcBef>
                <a:buClr>
                  <a:schemeClr val="tx1"/>
                </a:buClr>
                <a:buFont typeface="Wingdings 2" pitchFamily="18" charset="2"/>
                <a:buChar char="¡"/>
                <a:defRPr sz="1600">
                  <a:solidFill>
                    <a:schemeClr val="tx1"/>
                  </a:solidFill>
                  <a:latin typeface="Arial" pitchFamily="34" charset="0"/>
                  <a:ea typeface="ＭＳ Ｐゴシック" pitchFamily="34" charset="-128"/>
                </a:defRPr>
              </a:lvl1pPr>
              <a:lvl2pPr marL="742950" indent="-28575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2pPr>
              <a:lvl3pPr marL="11430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3pPr>
              <a:lvl4pPr marL="16002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2800">
                <a:cs typeface="Arial" panose="020B0604020202020204" pitchFamily="34" charset="0"/>
              </a:endParaRPr>
            </a:p>
          </p:txBody>
        </p:sp>
        <p:sp>
          <p:nvSpPr>
            <p:cNvPr id="34" name="Freeform 456"/>
            <p:cNvSpPr>
              <a:spLocks noEditPoints="1"/>
            </p:cNvSpPr>
            <p:nvPr/>
          </p:nvSpPr>
          <p:spPr bwMode="auto">
            <a:xfrm>
              <a:off x="6246813" y="2660655"/>
              <a:ext cx="25400" cy="25400"/>
            </a:xfrm>
            <a:custGeom>
              <a:avLst/>
              <a:gdLst>
                <a:gd name="T0" fmla="*/ 2147483647 w 16"/>
                <a:gd name="T1" fmla="*/ 2147483647 h 16"/>
                <a:gd name="T2" fmla="*/ 0 w 16"/>
                <a:gd name="T3" fmla="*/ 2147483647 h 16"/>
                <a:gd name="T4" fmla="*/ 0 w 16"/>
                <a:gd name="T5" fmla="*/ 0 h 16"/>
                <a:gd name="T6" fmla="*/ 2147483647 w 16"/>
                <a:gd name="T7" fmla="*/ 0 h 16"/>
                <a:gd name="T8" fmla="*/ 2147483647 w 16"/>
                <a:gd name="T9" fmla="*/ 2147483647 h 16"/>
                <a:gd name="T10" fmla="*/ 2147483647 w 16"/>
                <a:gd name="T11" fmla="*/ 2147483647 h 16"/>
                <a:gd name="T12" fmla="*/ 2147483647 w 16"/>
                <a:gd name="T13" fmla="*/ 2147483647 h 16"/>
                <a:gd name="T14" fmla="*/ 2147483647 w 16"/>
                <a:gd name="T15" fmla="*/ 2147483647 h 16"/>
                <a:gd name="T16" fmla="*/ 2147483647 w 16"/>
                <a:gd name="T17" fmla="*/ 2147483647 h 16"/>
                <a:gd name="T18" fmla="*/ 2147483647 w 16"/>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16">
                  <a:moveTo>
                    <a:pt x="16" y="16"/>
                  </a:moveTo>
                  <a:lnTo>
                    <a:pt x="0" y="16"/>
                  </a:lnTo>
                  <a:lnTo>
                    <a:pt x="0" y="0"/>
                  </a:lnTo>
                  <a:lnTo>
                    <a:pt x="16" y="0"/>
                  </a:lnTo>
                  <a:lnTo>
                    <a:pt x="16" y="16"/>
                  </a:lnTo>
                  <a:close/>
                  <a:moveTo>
                    <a:pt x="2" y="16"/>
                  </a:moveTo>
                  <a:lnTo>
                    <a:pt x="14" y="16"/>
                  </a:lnTo>
                  <a:lnTo>
                    <a:pt x="14" y="2"/>
                  </a:lnTo>
                  <a:lnTo>
                    <a:pt x="2" y="2"/>
                  </a:lnTo>
                  <a:lnTo>
                    <a:pt x="2" y="16"/>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35" name="Freeform 457"/>
            <p:cNvSpPr>
              <a:spLocks noEditPoints="1"/>
            </p:cNvSpPr>
            <p:nvPr/>
          </p:nvSpPr>
          <p:spPr bwMode="auto">
            <a:xfrm>
              <a:off x="6281738" y="2660655"/>
              <a:ext cx="25400" cy="25400"/>
            </a:xfrm>
            <a:custGeom>
              <a:avLst/>
              <a:gdLst>
                <a:gd name="T0" fmla="*/ 2147483647 w 16"/>
                <a:gd name="T1" fmla="*/ 2147483647 h 16"/>
                <a:gd name="T2" fmla="*/ 0 w 16"/>
                <a:gd name="T3" fmla="*/ 2147483647 h 16"/>
                <a:gd name="T4" fmla="*/ 0 w 16"/>
                <a:gd name="T5" fmla="*/ 0 h 16"/>
                <a:gd name="T6" fmla="*/ 2147483647 w 16"/>
                <a:gd name="T7" fmla="*/ 0 h 16"/>
                <a:gd name="T8" fmla="*/ 2147483647 w 16"/>
                <a:gd name="T9" fmla="*/ 2147483647 h 16"/>
                <a:gd name="T10" fmla="*/ 2147483647 w 16"/>
                <a:gd name="T11" fmla="*/ 2147483647 h 16"/>
                <a:gd name="T12" fmla="*/ 2147483647 w 16"/>
                <a:gd name="T13" fmla="*/ 2147483647 h 16"/>
                <a:gd name="T14" fmla="*/ 2147483647 w 16"/>
                <a:gd name="T15" fmla="*/ 2147483647 h 16"/>
                <a:gd name="T16" fmla="*/ 2147483647 w 16"/>
                <a:gd name="T17" fmla="*/ 2147483647 h 16"/>
                <a:gd name="T18" fmla="*/ 2147483647 w 16"/>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16">
                  <a:moveTo>
                    <a:pt x="16" y="16"/>
                  </a:moveTo>
                  <a:lnTo>
                    <a:pt x="0" y="16"/>
                  </a:lnTo>
                  <a:lnTo>
                    <a:pt x="0" y="0"/>
                  </a:lnTo>
                  <a:lnTo>
                    <a:pt x="16" y="0"/>
                  </a:lnTo>
                  <a:lnTo>
                    <a:pt x="16" y="16"/>
                  </a:lnTo>
                  <a:close/>
                  <a:moveTo>
                    <a:pt x="2" y="16"/>
                  </a:moveTo>
                  <a:lnTo>
                    <a:pt x="16" y="16"/>
                  </a:lnTo>
                  <a:lnTo>
                    <a:pt x="16" y="2"/>
                  </a:lnTo>
                  <a:lnTo>
                    <a:pt x="2" y="2"/>
                  </a:lnTo>
                  <a:lnTo>
                    <a:pt x="2" y="16"/>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36" name="Freeform 458"/>
            <p:cNvSpPr>
              <a:spLocks noEditPoints="1"/>
            </p:cNvSpPr>
            <p:nvPr/>
          </p:nvSpPr>
          <p:spPr bwMode="auto">
            <a:xfrm>
              <a:off x="6319838" y="2660655"/>
              <a:ext cx="25400" cy="25400"/>
            </a:xfrm>
            <a:custGeom>
              <a:avLst/>
              <a:gdLst>
                <a:gd name="T0" fmla="*/ 2147483647 w 16"/>
                <a:gd name="T1" fmla="*/ 2147483647 h 16"/>
                <a:gd name="T2" fmla="*/ 0 w 16"/>
                <a:gd name="T3" fmla="*/ 2147483647 h 16"/>
                <a:gd name="T4" fmla="*/ 0 w 16"/>
                <a:gd name="T5" fmla="*/ 0 h 16"/>
                <a:gd name="T6" fmla="*/ 2147483647 w 16"/>
                <a:gd name="T7" fmla="*/ 0 h 16"/>
                <a:gd name="T8" fmla="*/ 2147483647 w 16"/>
                <a:gd name="T9" fmla="*/ 2147483647 h 16"/>
                <a:gd name="T10" fmla="*/ 2147483647 w 16"/>
                <a:gd name="T11" fmla="*/ 2147483647 h 16"/>
                <a:gd name="T12" fmla="*/ 2147483647 w 16"/>
                <a:gd name="T13" fmla="*/ 2147483647 h 16"/>
                <a:gd name="T14" fmla="*/ 2147483647 w 16"/>
                <a:gd name="T15" fmla="*/ 2147483647 h 16"/>
                <a:gd name="T16" fmla="*/ 2147483647 w 16"/>
                <a:gd name="T17" fmla="*/ 2147483647 h 16"/>
                <a:gd name="T18" fmla="*/ 2147483647 w 16"/>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16">
                  <a:moveTo>
                    <a:pt x="16" y="16"/>
                  </a:moveTo>
                  <a:lnTo>
                    <a:pt x="0" y="16"/>
                  </a:lnTo>
                  <a:lnTo>
                    <a:pt x="0" y="0"/>
                  </a:lnTo>
                  <a:lnTo>
                    <a:pt x="16" y="0"/>
                  </a:lnTo>
                  <a:lnTo>
                    <a:pt x="16" y="16"/>
                  </a:lnTo>
                  <a:close/>
                  <a:moveTo>
                    <a:pt x="2" y="16"/>
                  </a:moveTo>
                  <a:lnTo>
                    <a:pt x="14" y="16"/>
                  </a:lnTo>
                  <a:lnTo>
                    <a:pt x="14" y="2"/>
                  </a:lnTo>
                  <a:lnTo>
                    <a:pt x="2" y="2"/>
                  </a:lnTo>
                  <a:lnTo>
                    <a:pt x="2" y="16"/>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37" name="Freeform 459"/>
            <p:cNvSpPr>
              <a:spLocks noEditPoints="1"/>
            </p:cNvSpPr>
            <p:nvPr/>
          </p:nvSpPr>
          <p:spPr bwMode="auto">
            <a:xfrm>
              <a:off x="6354763" y="2660655"/>
              <a:ext cx="25400" cy="25400"/>
            </a:xfrm>
            <a:custGeom>
              <a:avLst/>
              <a:gdLst>
                <a:gd name="T0" fmla="*/ 2147483647 w 16"/>
                <a:gd name="T1" fmla="*/ 2147483647 h 16"/>
                <a:gd name="T2" fmla="*/ 0 w 16"/>
                <a:gd name="T3" fmla="*/ 2147483647 h 16"/>
                <a:gd name="T4" fmla="*/ 0 w 16"/>
                <a:gd name="T5" fmla="*/ 0 h 16"/>
                <a:gd name="T6" fmla="*/ 2147483647 w 16"/>
                <a:gd name="T7" fmla="*/ 0 h 16"/>
                <a:gd name="T8" fmla="*/ 2147483647 w 16"/>
                <a:gd name="T9" fmla="*/ 2147483647 h 16"/>
                <a:gd name="T10" fmla="*/ 2147483647 w 16"/>
                <a:gd name="T11" fmla="*/ 2147483647 h 16"/>
                <a:gd name="T12" fmla="*/ 2147483647 w 16"/>
                <a:gd name="T13" fmla="*/ 2147483647 h 16"/>
                <a:gd name="T14" fmla="*/ 2147483647 w 16"/>
                <a:gd name="T15" fmla="*/ 2147483647 h 16"/>
                <a:gd name="T16" fmla="*/ 2147483647 w 16"/>
                <a:gd name="T17" fmla="*/ 2147483647 h 16"/>
                <a:gd name="T18" fmla="*/ 2147483647 w 16"/>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16">
                  <a:moveTo>
                    <a:pt x="16" y="16"/>
                  </a:moveTo>
                  <a:lnTo>
                    <a:pt x="0" y="16"/>
                  </a:lnTo>
                  <a:lnTo>
                    <a:pt x="0" y="0"/>
                  </a:lnTo>
                  <a:lnTo>
                    <a:pt x="16" y="0"/>
                  </a:lnTo>
                  <a:lnTo>
                    <a:pt x="16" y="16"/>
                  </a:lnTo>
                  <a:close/>
                  <a:moveTo>
                    <a:pt x="2" y="16"/>
                  </a:moveTo>
                  <a:lnTo>
                    <a:pt x="14" y="16"/>
                  </a:lnTo>
                  <a:lnTo>
                    <a:pt x="14" y="2"/>
                  </a:lnTo>
                  <a:lnTo>
                    <a:pt x="2" y="2"/>
                  </a:lnTo>
                  <a:lnTo>
                    <a:pt x="2" y="16"/>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38" name="Freeform 463"/>
            <p:cNvSpPr>
              <a:spLocks noEditPoints="1"/>
            </p:cNvSpPr>
            <p:nvPr/>
          </p:nvSpPr>
          <p:spPr bwMode="auto">
            <a:xfrm>
              <a:off x="6562725" y="1938341"/>
              <a:ext cx="390525" cy="387351"/>
            </a:xfrm>
            <a:custGeom>
              <a:avLst/>
              <a:gdLst>
                <a:gd name="T0" fmla="*/ 2147483647 w 246"/>
                <a:gd name="T1" fmla="*/ 2147483647 h 244"/>
                <a:gd name="T2" fmla="*/ 0 w 246"/>
                <a:gd name="T3" fmla="*/ 2147483647 h 244"/>
                <a:gd name="T4" fmla="*/ 0 w 246"/>
                <a:gd name="T5" fmla="*/ 0 h 244"/>
                <a:gd name="T6" fmla="*/ 2147483647 w 246"/>
                <a:gd name="T7" fmla="*/ 0 h 244"/>
                <a:gd name="T8" fmla="*/ 2147483647 w 246"/>
                <a:gd name="T9" fmla="*/ 2147483647 h 244"/>
                <a:gd name="T10" fmla="*/ 2147483647 w 246"/>
                <a:gd name="T11" fmla="*/ 2147483647 h 244"/>
                <a:gd name="T12" fmla="*/ 2147483647 w 246"/>
                <a:gd name="T13" fmla="*/ 0 h 244"/>
                <a:gd name="T14" fmla="*/ 2147483647 w 246"/>
                <a:gd name="T15" fmla="*/ 0 h 244"/>
                <a:gd name="T16" fmla="*/ 2147483647 w 246"/>
                <a:gd name="T17" fmla="*/ 2147483647 h 244"/>
                <a:gd name="T18" fmla="*/ 2147483647 w 246"/>
                <a:gd name="T19" fmla="*/ 2147483647 h 244"/>
                <a:gd name="T20" fmla="*/ 2147483647 w 246"/>
                <a:gd name="T21" fmla="*/ 2147483647 h 244"/>
                <a:gd name="T22" fmla="*/ 2147483647 w 246"/>
                <a:gd name="T23" fmla="*/ 2147483647 h 244"/>
                <a:gd name="T24" fmla="*/ 2147483647 w 246"/>
                <a:gd name="T25" fmla="*/ 2147483647 h 244"/>
                <a:gd name="T26" fmla="*/ 2147483647 w 246"/>
                <a:gd name="T27" fmla="*/ 2147483647 h 244"/>
                <a:gd name="T28" fmla="*/ 2147483647 w 246"/>
                <a:gd name="T29" fmla="*/ 2147483647 h 244"/>
                <a:gd name="T30" fmla="*/ 2147483647 w 246"/>
                <a:gd name="T31" fmla="*/ 2147483647 h 244"/>
                <a:gd name="T32" fmla="*/ 2147483647 w 246"/>
                <a:gd name="T33" fmla="*/ 2147483647 h 244"/>
                <a:gd name="T34" fmla="*/ 2147483647 w 246"/>
                <a:gd name="T35" fmla="*/ 2147483647 h 2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6" h="244">
                  <a:moveTo>
                    <a:pt x="246" y="244"/>
                  </a:moveTo>
                  <a:lnTo>
                    <a:pt x="0" y="244"/>
                  </a:lnTo>
                  <a:lnTo>
                    <a:pt x="0" y="0"/>
                  </a:lnTo>
                  <a:lnTo>
                    <a:pt x="99" y="0"/>
                  </a:lnTo>
                  <a:lnTo>
                    <a:pt x="99" y="55"/>
                  </a:lnTo>
                  <a:lnTo>
                    <a:pt x="149" y="55"/>
                  </a:lnTo>
                  <a:lnTo>
                    <a:pt x="149" y="0"/>
                  </a:lnTo>
                  <a:lnTo>
                    <a:pt x="246" y="0"/>
                  </a:lnTo>
                  <a:lnTo>
                    <a:pt x="246" y="244"/>
                  </a:lnTo>
                  <a:close/>
                  <a:moveTo>
                    <a:pt x="16" y="228"/>
                  </a:moveTo>
                  <a:lnTo>
                    <a:pt x="230" y="228"/>
                  </a:lnTo>
                  <a:lnTo>
                    <a:pt x="230" y="14"/>
                  </a:lnTo>
                  <a:lnTo>
                    <a:pt x="163" y="14"/>
                  </a:lnTo>
                  <a:lnTo>
                    <a:pt x="163" y="69"/>
                  </a:lnTo>
                  <a:lnTo>
                    <a:pt x="83" y="69"/>
                  </a:lnTo>
                  <a:lnTo>
                    <a:pt x="83" y="14"/>
                  </a:lnTo>
                  <a:lnTo>
                    <a:pt x="16" y="14"/>
                  </a:lnTo>
                  <a:lnTo>
                    <a:pt x="16" y="228"/>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39" name="Freeform 464"/>
            <p:cNvSpPr>
              <a:spLocks noEditPoints="1"/>
            </p:cNvSpPr>
            <p:nvPr/>
          </p:nvSpPr>
          <p:spPr bwMode="auto">
            <a:xfrm>
              <a:off x="6656388" y="2120904"/>
              <a:ext cx="139700" cy="153988"/>
            </a:xfrm>
            <a:custGeom>
              <a:avLst/>
              <a:gdLst>
                <a:gd name="T0" fmla="*/ 2147483647 w 44"/>
                <a:gd name="T1" fmla="*/ 0 h 48"/>
                <a:gd name="T2" fmla="*/ 2147483647 w 44"/>
                <a:gd name="T3" fmla="*/ 0 h 48"/>
                <a:gd name="T4" fmla="*/ 2147483647 w 44"/>
                <a:gd name="T5" fmla="*/ 0 h 48"/>
                <a:gd name="T6" fmla="*/ 0 w 44"/>
                <a:gd name="T7" fmla="*/ 2147483647 h 48"/>
                <a:gd name="T8" fmla="*/ 0 w 44"/>
                <a:gd name="T9" fmla="*/ 2147483647 h 48"/>
                <a:gd name="T10" fmla="*/ 2147483647 w 44"/>
                <a:gd name="T11" fmla="*/ 2147483647 h 48"/>
                <a:gd name="T12" fmla="*/ 2147483647 w 44"/>
                <a:gd name="T13" fmla="*/ 2147483647 h 48"/>
                <a:gd name="T14" fmla="*/ 2147483647 w 44"/>
                <a:gd name="T15" fmla="*/ 2147483647 h 48"/>
                <a:gd name="T16" fmla="*/ 2147483647 w 44"/>
                <a:gd name="T17" fmla="*/ 2147483647 h 48"/>
                <a:gd name="T18" fmla="*/ 2147483647 w 44"/>
                <a:gd name="T19" fmla="*/ 2147483647 h 48"/>
                <a:gd name="T20" fmla="*/ 2147483647 w 44"/>
                <a:gd name="T21" fmla="*/ 0 h 48"/>
                <a:gd name="T22" fmla="*/ 2147483647 w 44"/>
                <a:gd name="T23" fmla="*/ 2147483647 h 48"/>
                <a:gd name="T24" fmla="*/ 2147483647 w 44"/>
                <a:gd name="T25" fmla="*/ 2147483647 h 48"/>
                <a:gd name="T26" fmla="*/ 2147483647 w 44"/>
                <a:gd name="T27" fmla="*/ 2147483647 h 48"/>
                <a:gd name="T28" fmla="*/ 2147483647 w 44"/>
                <a:gd name="T29" fmla="*/ 2147483647 h 48"/>
                <a:gd name="T30" fmla="*/ 2147483647 w 44"/>
                <a:gd name="T31" fmla="*/ 2147483647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 h="48">
                  <a:moveTo>
                    <a:pt x="42" y="0"/>
                  </a:moveTo>
                  <a:cubicBezTo>
                    <a:pt x="42" y="0"/>
                    <a:pt x="42" y="0"/>
                    <a:pt x="42" y="0"/>
                  </a:cubicBezTo>
                  <a:cubicBezTo>
                    <a:pt x="2" y="0"/>
                    <a:pt x="2" y="0"/>
                    <a:pt x="2" y="0"/>
                  </a:cubicBezTo>
                  <a:cubicBezTo>
                    <a:pt x="1" y="0"/>
                    <a:pt x="0" y="1"/>
                    <a:pt x="0" y="2"/>
                  </a:cubicBezTo>
                  <a:cubicBezTo>
                    <a:pt x="0" y="46"/>
                    <a:pt x="0" y="46"/>
                    <a:pt x="0" y="46"/>
                  </a:cubicBezTo>
                  <a:cubicBezTo>
                    <a:pt x="0" y="47"/>
                    <a:pt x="1" y="48"/>
                    <a:pt x="2" y="48"/>
                  </a:cubicBezTo>
                  <a:cubicBezTo>
                    <a:pt x="42" y="48"/>
                    <a:pt x="42" y="48"/>
                    <a:pt x="42" y="48"/>
                  </a:cubicBezTo>
                  <a:cubicBezTo>
                    <a:pt x="43" y="48"/>
                    <a:pt x="44" y="47"/>
                    <a:pt x="44" y="46"/>
                  </a:cubicBezTo>
                  <a:cubicBezTo>
                    <a:pt x="44" y="2"/>
                    <a:pt x="44" y="2"/>
                    <a:pt x="44" y="2"/>
                  </a:cubicBezTo>
                  <a:cubicBezTo>
                    <a:pt x="44" y="2"/>
                    <a:pt x="44" y="1"/>
                    <a:pt x="44" y="1"/>
                  </a:cubicBezTo>
                  <a:cubicBezTo>
                    <a:pt x="43" y="0"/>
                    <a:pt x="43" y="0"/>
                    <a:pt x="42" y="0"/>
                  </a:cubicBezTo>
                  <a:close/>
                  <a:moveTo>
                    <a:pt x="42" y="46"/>
                  </a:moveTo>
                  <a:cubicBezTo>
                    <a:pt x="2" y="46"/>
                    <a:pt x="2" y="46"/>
                    <a:pt x="2" y="46"/>
                  </a:cubicBezTo>
                  <a:cubicBezTo>
                    <a:pt x="2" y="8"/>
                    <a:pt x="2" y="8"/>
                    <a:pt x="2" y="8"/>
                  </a:cubicBezTo>
                  <a:cubicBezTo>
                    <a:pt x="42" y="8"/>
                    <a:pt x="42" y="8"/>
                    <a:pt x="42" y="8"/>
                  </a:cubicBezTo>
                  <a:lnTo>
                    <a:pt x="42" y="46"/>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40" name="Freeform 465"/>
            <p:cNvSpPr>
              <a:spLocks/>
            </p:cNvSpPr>
            <p:nvPr/>
          </p:nvSpPr>
          <p:spPr bwMode="auto">
            <a:xfrm>
              <a:off x="6684963" y="2076454"/>
              <a:ext cx="142875" cy="152400"/>
            </a:xfrm>
            <a:custGeom>
              <a:avLst/>
              <a:gdLst>
                <a:gd name="T0" fmla="*/ 2147483647 w 45"/>
                <a:gd name="T1" fmla="*/ 0 h 48"/>
                <a:gd name="T2" fmla="*/ 2147483647 w 45"/>
                <a:gd name="T3" fmla="*/ 0 h 48"/>
                <a:gd name="T4" fmla="*/ 0 w 45"/>
                <a:gd name="T5" fmla="*/ 2147483647 h 48"/>
                <a:gd name="T6" fmla="*/ 0 w 45"/>
                <a:gd name="T7" fmla="*/ 2147483647 h 48"/>
                <a:gd name="T8" fmla="*/ 2147483647 w 45"/>
                <a:gd name="T9" fmla="*/ 2147483647 h 48"/>
                <a:gd name="T10" fmla="*/ 2147483647 w 45"/>
                <a:gd name="T11" fmla="*/ 2147483647 h 48"/>
                <a:gd name="T12" fmla="*/ 2147483647 w 45"/>
                <a:gd name="T13" fmla="*/ 2147483647 h 48"/>
                <a:gd name="T14" fmla="*/ 2147483647 w 45"/>
                <a:gd name="T15" fmla="*/ 2147483647 h 48"/>
                <a:gd name="T16" fmla="*/ 2147483647 w 45"/>
                <a:gd name="T17" fmla="*/ 2147483647 h 48"/>
                <a:gd name="T18" fmla="*/ 2147483647 w 45"/>
                <a:gd name="T19" fmla="*/ 2147483647 h 48"/>
                <a:gd name="T20" fmla="*/ 2147483647 w 45"/>
                <a:gd name="T21" fmla="*/ 2147483647 h 48"/>
                <a:gd name="T22" fmla="*/ 2147483647 w 45"/>
                <a:gd name="T23" fmla="*/ 2147483647 h 48"/>
                <a:gd name="T24" fmla="*/ 2147483647 w 45"/>
                <a:gd name="T25" fmla="*/ 2147483647 h 48"/>
                <a:gd name="T26" fmla="*/ 2147483647 w 45"/>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 h="48">
                  <a:moveTo>
                    <a:pt x="42" y="0"/>
                  </a:moveTo>
                  <a:cubicBezTo>
                    <a:pt x="2" y="0"/>
                    <a:pt x="2" y="0"/>
                    <a:pt x="2" y="0"/>
                  </a:cubicBezTo>
                  <a:cubicBezTo>
                    <a:pt x="1" y="0"/>
                    <a:pt x="0" y="1"/>
                    <a:pt x="0" y="3"/>
                  </a:cubicBezTo>
                  <a:cubicBezTo>
                    <a:pt x="0" y="13"/>
                    <a:pt x="0" y="13"/>
                    <a:pt x="0" y="13"/>
                  </a:cubicBezTo>
                  <a:cubicBezTo>
                    <a:pt x="3" y="13"/>
                    <a:pt x="3" y="13"/>
                    <a:pt x="3" y="13"/>
                  </a:cubicBezTo>
                  <a:cubicBezTo>
                    <a:pt x="3" y="8"/>
                    <a:pt x="3" y="8"/>
                    <a:pt x="3" y="8"/>
                  </a:cubicBezTo>
                  <a:cubicBezTo>
                    <a:pt x="42" y="8"/>
                    <a:pt x="42" y="8"/>
                    <a:pt x="42" y="8"/>
                  </a:cubicBezTo>
                  <a:cubicBezTo>
                    <a:pt x="42" y="46"/>
                    <a:pt x="42" y="46"/>
                    <a:pt x="42" y="46"/>
                  </a:cubicBezTo>
                  <a:cubicBezTo>
                    <a:pt x="36" y="46"/>
                    <a:pt x="36" y="46"/>
                    <a:pt x="36" y="46"/>
                  </a:cubicBezTo>
                  <a:cubicBezTo>
                    <a:pt x="36" y="48"/>
                    <a:pt x="36" y="48"/>
                    <a:pt x="36" y="48"/>
                  </a:cubicBezTo>
                  <a:cubicBezTo>
                    <a:pt x="42" y="48"/>
                    <a:pt x="42" y="48"/>
                    <a:pt x="42" y="48"/>
                  </a:cubicBezTo>
                  <a:cubicBezTo>
                    <a:pt x="43" y="48"/>
                    <a:pt x="45" y="47"/>
                    <a:pt x="45" y="46"/>
                  </a:cubicBezTo>
                  <a:cubicBezTo>
                    <a:pt x="45" y="3"/>
                    <a:pt x="45" y="3"/>
                    <a:pt x="45" y="3"/>
                  </a:cubicBezTo>
                  <a:cubicBezTo>
                    <a:pt x="45" y="1"/>
                    <a:pt x="43" y="0"/>
                    <a:pt x="42" y="0"/>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41" name="Rectangle 466"/>
            <p:cNvSpPr>
              <a:spLocks noChangeArrowheads="1"/>
            </p:cNvSpPr>
            <p:nvPr/>
          </p:nvSpPr>
          <p:spPr bwMode="auto">
            <a:xfrm>
              <a:off x="6675438" y="2159004"/>
              <a:ext cx="104775" cy="6350"/>
            </a:xfrm>
            <a:prstGeom prst="rect">
              <a:avLst/>
            </a:prstGeom>
            <a:grpFill/>
            <a:ln w="9525">
              <a:noFill/>
              <a:miter lim="800000"/>
              <a:headEnd/>
              <a:tailEnd/>
            </a:ln>
          </p:spPr>
          <p:txBody>
            <a:bodyPr anchor="ctr"/>
            <a:lstStyle>
              <a:lvl1pPr eaLnBrk="0" hangingPunct="0">
                <a:spcBef>
                  <a:spcPct val="100000"/>
                </a:spcBef>
                <a:buClr>
                  <a:schemeClr val="tx1"/>
                </a:buClr>
                <a:buFont typeface="Wingdings 2" pitchFamily="18" charset="2"/>
                <a:buChar char="¡"/>
                <a:defRPr sz="1600">
                  <a:solidFill>
                    <a:schemeClr val="tx1"/>
                  </a:solidFill>
                  <a:latin typeface="Arial" pitchFamily="34" charset="0"/>
                  <a:ea typeface="ＭＳ Ｐゴシック" pitchFamily="34" charset="-128"/>
                </a:defRPr>
              </a:lvl1pPr>
              <a:lvl2pPr marL="742950" indent="-28575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2pPr>
              <a:lvl3pPr marL="11430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3pPr>
              <a:lvl4pPr marL="16002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2800">
                <a:cs typeface="Arial" panose="020B0604020202020204" pitchFamily="34" charset="0"/>
              </a:endParaRPr>
            </a:p>
          </p:txBody>
        </p:sp>
        <p:sp>
          <p:nvSpPr>
            <p:cNvPr id="42" name="Rectangle 467"/>
            <p:cNvSpPr>
              <a:spLocks noChangeArrowheads="1"/>
            </p:cNvSpPr>
            <p:nvPr/>
          </p:nvSpPr>
          <p:spPr bwMode="auto">
            <a:xfrm>
              <a:off x="6675438" y="2181229"/>
              <a:ext cx="104775" cy="6350"/>
            </a:xfrm>
            <a:prstGeom prst="rect">
              <a:avLst/>
            </a:prstGeom>
            <a:grpFill/>
            <a:ln w="9525">
              <a:noFill/>
              <a:miter lim="800000"/>
              <a:headEnd/>
              <a:tailEnd/>
            </a:ln>
          </p:spPr>
          <p:txBody>
            <a:bodyPr anchor="ctr"/>
            <a:lstStyle>
              <a:lvl1pPr eaLnBrk="0" hangingPunct="0">
                <a:spcBef>
                  <a:spcPct val="100000"/>
                </a:spcBef>
                <a:buClr>
                  <a:schemeClr val="tx1"/>
                </a:buClr>
                <a:buFont typeface="Wingdings 2" pitchFamily="18" charset="2"/>
                <a:buChar char="¡"/>
                <a:defRPr sz="1600">
                  <a:solidFill>
                    <a:schemeClr val="tx1"/>
                  </a:solidFill>
                  <a:latin typeface="Arial" pitchFamily="34" charset="0"/>
                  <a:ea typeface="ＭＳ Ｐゴシック" pitchFamily="34" charset="-128"/>
                </a:defRPr>
              </a:lvl1pPr>
              <a:lvl2pPr marL="742950" indent="-28575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2pPr>
              <a:lvl3pPr marL="11430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3pPr>
              <a:lvl4pPr marL="16002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2800">
                <a:cs typeface="Arial" panose="020B0604020202020204" pitchFamily="34" charset="0"/>
              </a:endParaRPr>
            </a:p>
          </p:txBody>
        </p:sp>
        <p:sp>
          <p:nvSpPr>
            <p:cNvPr id="43" name="Rectangle 468"/>
            <p:cNvSpPr>
              <a:spLocks noChangeArrowheads="1"/>
            </p:cNvSpPr>
            <p:nvPr/>
          </p:nvSpPr>
          <p:spPr bwMode="auto">
            <a:xfrm>
              <a:off x="6675438" y="2200279"/>
              <a:ext cx="104775" cy="9525"/>
            </a:xfrm>
            <a:prstGeom prst="rect">
              <a:avLst/>
            </a:prstGeom>
            <a:grpFill/>
            <a:ln w="9525">
              <a:noFill/>
              <a:miter lim="800000"/>
              <a:headEnd/>
              <a:tailEnd/>
            </a:ln>
          </p:spPr>
          <p:txBody>
            <a:bodyPr anchor="ctr"/>
            <a:lstStyle>
              <a:lvl1pPr eaLnBrk="0" hangingPunct="0">
                <a:spcBef>
                  <a:spcPct val="100000"/>
                </a:spcBef>
                <a:buClr>
                  <a:schemeClr val="tx1"/>
                </a:buClr>
                <a:buFont typeface="Wingdings 2" pitchFamily="18" charset="2"/>
                <a:buChar char="¡"/>
                <a:defRPr sz="1600">
                  <a:solidFill>
                    <a:schemeClr val="tx1"/>
                  </a:solidFill>
                  <a:latin typeface="Arial" pitchFamily="34" charset="0"/>
                  <a:ea typeface="ＭＳ Ｐゴシック" pitchFamily="34" charset="-128"/>
                </a:defRPr>
              </a:lvl1pPr>
              <a:lvl2pPr marL="742950" indent="-28575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2pPr>
              <a:lvl3pPr marL="11430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3pPr>
              <a:lvl4pPr marL="16002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2800">
                <a:cs typeface="Arial" panose="020B0604020202020204" pitchFamily="34" charset="0"/>
              </a:endParaRPr>
            </a:p>
          </p:txBody>
        </p:sp>
        <p:sp>
          <p:nvSpPr>
            <p:cNvPr id="44" name="Rectangle 469"/>
            <p:cNvSpPr>
              <a:spLocks noChangeArrowheads="1"/>
            </p:cNvSpPr>
            <p:nvPr/>
          </p:nvSpPr>
          <p:spPr bwMode="auto">
            <a:xfrm>
              <a:off x="6675438" y="2222504"/>
              <a:ext cx="104775" cy="6350"/>
            </a:xfrm>
            <a:prstGeom prst="rect">
              <a:avLst/>
            </a:prstGeom>
            <a:grpFill/>
            <a:ln w="9525">
              <a:noFill/>
              <a:miter lim="800000"/>
              <a:headEnd/>
              <a:tailEnd/>
            </a:ln>
          </p:spPr>
          <p:txBody>
            <a:bodyPr anchor="ctr"/>
            <a:lstStyle>
              <a:lvl1pPr eaLnBrk="0" hangingPunct="0">
                <a:spcBef>
                  <a:spcPct val="100000"/>
                </a:spcBef>
                <a:buClr>
                  <a:schemeClr val="tx1"/>
                </a:buClr>
                <a:buFont typeface="Wingdings 2" pitchFamily="18" charset="2"/>
                <a:buChar char="¡"/>
                <a:defRPr sz="1600">
                  <a:solidFill>
                    <a:schemeClr val="tx1"/>
                  </a:solidFill>
                  <a:latin typeface="Arial" pitchFamily="34" charset="0"/>
                  <a:ea typeface="ＭＳ Ｐゴシック" pitchFamily="34" charset="-128"/>
                </a:defRPr>
              </a:lvl1pPr>
              <a:lvl2pPr marL="742950" indent="-28575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2pPr>
              <a:lvl3pPr marL="11430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3pPr>
              <a:lvl4pPr marL="16002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2800">
                <a:cs typeface="Arial" panose="020B0604020202020204" pitchFamily="34" charset="0"/>
              </a:endParaRPr>
            </a:p>
          </p:txBody>
        </p:sp>
        <p:sp>
          <p:nvSpPr>
            <p:cNvPr id="45" name="Rectangle 470"/>
            <p:cNvSpPr>
              <a:spLocks noChangeArrowheads="1"/>
            </p:cNvSpPr>
            <p:nvPr/>
          </p:nvSpPr>
          <p:spPr bwMode="auto">
            <a:xfrm>
              <a:off x="6675438" y="2246317"/>
              <a:ext cx="104775" cy="6350"/>
            </a:xfrm>
            <a:prstGeom prst="rect">
              <a:avLst/>
            </a:prstGeom>
            <a:grpFill/>
            <a:ln w="9525">
              <a:noFill/>
              <a:miter lim="800000"/>
              <a:headEnd/>
              <a:tailEnd/>
            </a:ln>
          </p:spPr>
          <p:txBody>
            <a:bodyPr anchor="ctr"/>
            <a:lstStyle>
              <a:lvl1pPr eaLnBrk="0" hangingPunct="0">
                <a:spcBef>
                  <a:spcPct val="100000"/>
                </a:spcBef>
                <a:buClr>
                  <a:schemeClr val="tx1"/>
                </a:buClr>
                <a:buFont typeface="Wingdings 2" pitchFamily="18" charset="2"/>
                <a:buChar char="¡"/>
                <a:defRPr sz="1600">
                  <a:solidFill>
                    <a:schemeClr val="tx1"/>
                  </a:solidFill>
                  <a:latin typeface="Arial" pitchFamily="34" charset="0"/>
                  <a:ea typeface="ＭＳ Ｐゴシック" pitchFamily="34" charset="-128"/>
                </a:defRPr>
              </a:lvl1pPr>
              <a:lvl2pPr marL="742950" indent="-28575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2pPr>
              <a:lvl3pPr marL="11430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3pPr>
              <a:lvl4pPr marL="16002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2800">
                <a:cs typeface="Arial" panose="020B0604020202020204" pitchFamily="34" charset="0"/>
              </a:endParaRPr>
            </a:p>
          </p:txBody>
        </p:sp>
        <p:sp>
          <p:nvSpPr>
            <p:cNvPr id="46" name="Freeform 471"/>
            <p:cNvSpPr>
              <a:spLocks noEditPoints="1"/>
            </p:cNvSpPr>
            <p:nvPr/>
          </p:nvSpPr>
          <p:spPr bwMode="auto">
            <a:xfrm>
              <a:off x="6105525" y="1938341"/>
              <a:ext cx="387350" cy="387351"/>
            </a:xfrm>
            <a:custGeom>
              <a:avLst/>
              <a:gdLst>
                <a:gd name="T0" fmla="*/ 2147483647 w 244"/>
                <a:gd name="T1" fmla="*/ 2147483647 h 244"/>
                <a:gd name="T2" fmla="*/ 0 w 244"/>
                <a:gd name="T3" fmla="*/ 2147483647 h 244"/>
                <a:gd name="T4" fmla="*/ 0 w 244"/>
                <a:gd name="T5" fmla="*/ 0 h 244"/>
                <a:gd name="T6" fmla="*/ 2147483647 w 244"/>
                <a:gd name="T7" fmla="*/ 0 h 244"/>
                <a:gd name="T8" fmla="*/ 2147483647 w 244"/>
                <a:gd name="T9" fmla="*/ 2147483647 h 244"/>
                <a:gd name="T10" fmla="*/ 2147483647 w 244"/>
                <a:gd name="T11" fmla="*/ 2147483647 h 244"/>
                <a:gd name="T12" fmla="*/ 2147483647 w 244"/>
                <a:gd name="T13" fmla="*/ 0 h 244"/>
                <a:gd name="T14" fmla="*/ 2147483647 w 244"/>
                <a:gd name="T15" fmla="*/ 0 h 244"/>
                <a:gd name="T16" fmla="*/ 2147483647 w 244"/>
                <a:gd name="T17" fmla="*/ 2147483647 h 244"/>
                <a:gd name="T18" fmla="*/ 2147483647 w 244"/>
                <a:gd name="T19" fmla="*/ 2147483647 h 244"/>
                <a:gd name="T20" fmla="*/ 2147483647 w 244"/>
                <a:gd name="T21" fmla="*/ 2147483647 h 244"/>
                <a:gd name="T22" fmla="*/ 2147483647 w 244"/>
                <a:gd name="T23" fmla="*/ 2147483647 h 244"/>
                <a:gd name="T24" fmla="*/ 2147483647 w 244"/>
                <a:gd name="T25" fmla="*/ 2147483647 h 244"/>
                <a:gd name="T26" fmla="*/ 2147483647 w 244"/>
                <a:gd name="T27" fmla="*/ 2147483647 h 244"/>
                <a:gd name="T28" fmla="*/ 2147483647 w 244"/>
                <a:gd name="T29" fmla="*/ 2147483647 h 244"/>
                <a:gd name="T30" fmla="*/ 2147483647 w 244"/>
                <a:gd name="T31" fmla="*/ 2147483647 h 244"/>
                <a:gd name="T32" fmla="*/ 2147483647 w 244"/>
                <a:gd name="T33" fmla="*/ 2147483647 h 244"/>
                <a:gd name="T34" fmla="*/ 2147483647 w 244"/>
                <a:gd name="T35" fmla="*/ 2147483647 h 2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4" h="244">
                  <a:moveTo>
                    <a:pt x="244" y="244"/>
                  </a:moveTo>
                  <a:lnTo>
                    <a:pt x="0" y="244"/>
                  </a:lnTo>
                  <a:lnTo>
                    <a:pt x="0" y="0"/>
                  </a:lnTo>
                  <a:lnTo>
                    <a:pt x="97" y="0"/>
                  </a:lnTo>
                  <a:lnTo>
                    <a:pt x="97" y="55"/>
                  </a:lnTo>
                  <a:lnTo>
                    <a:pt x="147" y="55"/>
                  </a:lnTo>
                  <a:lnTo>
                    <a:pt x="147" y="0"/>
                  </a:lnTo>
                  <a:lnTo>
                    <a:pt x="244" y="0"/>
                  </a:lnTo>
                  <a:lnTo>
                    <a:pt x="244" y="244"/>
                  </a:lnTo>
                  <a:close/>
                  <a:moveTo>
                    <a:pt x="14" y="228"/>
                  </a:moveTo>
                  <a:lnTo>
                    <a:pt x="230" y="228"/>
                  </a:lnTo>
                  <a:lnTo>
                    <a:pt x="230" y="14"/>
                  </a:lnTo>
                  <a:lnTo>
                    <a:pt x="163" y="14"/>
                  </a:lnTo>
                  <a:lnTo>
                    <a:pt x="163" y="69"/>
                  </a:lnTo>
                  <a:lnTo>
                    <a:pt x="81" y="69"/>
                  </a:lnTo>
                  <a:lnTo>
                    <a:pt x="81" y="14"/>
                  </a:lnTo>
                  <a:lnTo>
                    <a:pt x="14" y="14"/>
                  </a:lnTo>
                  <a:lnTo>
                    <a:pt x="14" y="228"/>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47" name="Freeform 472"/>
            <p:cNvSpPr>
              <a:spLocks/>
            </p:cNvSpPr>
            <p:nvPr/>
          </p:nvSpPr>
          <p:spPr bwMode="auto">
            <a:xfrm>
              <a:off x="6205538" y="2209804"/>
              <a:ext cx="182563" cy="80963"/>
            </a:xfrm>
            <a:custGeom>
              <a:avLst/>
              <a:gdLst>
                <a:gd name="T0" fmla="*/ 2147483647 w 57"/>
                <a:gd name="T1" fmla="*/ 2147483647 h 25"/>
                <a:gd name="T2" fmla="*/ 0 w 57"/>
                <a:gd name="T3" fmla="*/ 0 h 25"/>
                <a:gd name="T4" fmla="*/ 0 w 57"/>
                <a:gd name="T5" fmla="*/ 2147483647 h 25"/>
                <a:gd name="T6" fmla="*/ 2147483647 w 57"/>
                <a:gd name="T7" fmla="*/ 2147483647 h 25"/>
                <a:gd name="T8" fmla="*/ 2147483647 w 57"/>
                <a:gd name="T9" fmla="*/ 2147483647 h 25"/>
                <a:gd name="T10" fmla="*/ 2147483647 w 57"/>
                <a:gd name="T11" fmla="*/ 0 h 25"/>
                <a:gd name="T12" fmla="*/ 2147483647 w 57"/>
                <a:gd name="T13" fmla="*/ 2147483647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25">
                  <a:moveTo>
                    <a:pt x="29" y="11"/>
                  </a:moveTo>
                  <a:cubicBezTo>
                    <a:pt x="13" y="11"/>
                    <a:pt x="0" y="6"/>
                    <a:pt x="0" y="0"/>
                  </a:cubicBezTo>
                  <a:cubicBezTo>
                    <a:pt x="0" y="14"/>
                    <a:pt x="0" y="14"/>
                    <a:pt x="0" y="14"/>
                  </a:cubicBezTo>
                  <a:cubicBezTo>
                    <a:pt x="0" y="20"/>
                    <a:pt x="13" y="25"/>
                    <a:pt x="29" y="25"/>
                  </a:cubicBezTo>
                  <a:cubicBezTo>
                    <a:pt x="44" y="25"/>
                    <a:pt x="57" y="20"/>
                    <a:pt x="57" y="14"/>
                  </a:cubicBezTo>
                  <a:cubicBezTo>
                    <a:pt x="57" y="0"/>
                    <a:pt x="57" y="0"/>
                    <a:pt x="57" y="0"/>
                  </a:cubicBezTo>
                  <a:cubicBezTo>
                    <a:pt x="57" y="6"/>
                    <a:pt x="44" y="11"/>
                    <a:pt x="29" y="11"/>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48" name="Freeform 473"/>
            <p:cNvSpPr>
              <a:spLocks/>
            </p:cNvSpPr>
            <p:nvPr/>
          </p:nvSpPr>
          <p:spPr bwMode="auto">
            <a:xfrm>
              <a:off x="6205538" y="2155829"/>
              <a:ext cx="182563" cy="79375"/>
            </a:xfrm>
            <a:custGeom>
              <a:avLst/>
              <a:gdLst>
                <a:gd name="T0" fmla="*/ 2147483647 w 57"/>
                <a:gd name="T1" fmla="*/ 2147483647 h 25"/>
                <a:gd name="T2" fmla="*/ 0 w 57"/>
                <a:gd name="T3" fmla="*/ 0 h 25"/>
                <a:gd name="T4" fmla="*/ 0 w 57"/>
                <a:gd name="T5" fmla="*/ 2147483647 h 25"/>
                <a:gd name="T6" fmla="*/ 2147483647 w 57"/>
                <a:gd name="T7" fmla="*/ 2147483647 h 25"/>
                <a:gd name="T8" fmla="*/ 2147483647 w 57"/>
                <a:gd name="T9" fmla="*/ 2147483647 h 25"/>
                <a:gd name="T10" fmla="*/ 2147483647 w 57"/>
                <a:gd name="T11" fmla="*/ 0 h 25"/>
                <a:gd name="T12" fmla="*/ 2147483647 w 57"/>
                <a:gd name="T13" fmla="*/ 2147483647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25">
                  <a:moveTo>
                    <a:pt x="29" y="11"/>
                  </a:moveTo>
                  <a:cubicBezTo>
                    <a:pt x="13" y="11"/>
                    <a:pt x="0" y="6"/>
                    <a:pt x="0" y="0"/>
                  </a:cubicBezTo>
                  <a:cubicBezTo>
                    <a:pt x="0" y="14"/>
                    <a:pt x="0" y="14"/>
                    <a:pt x="0" y="14"/>
                  </a:cubicBezTo>
                  <a:cubicBezTo>
                    <a:pt x="0" y="20"/>
                    <a:pt x="13" y="25"/>
                    <a:pt x="29" y="25"/>
                  </a:cubicBezTo>
                  <a:cubicBezTo>
                    <a:pt x="44" y="25"/>
                    <a:pt x="57" y="20"/>
                    <a:pt x="57" y="14"/>
                  </a:cubicBezTo>
                  <a:cubicBezTo>
                    <a:pt x="57" y="0"/>
                    <a:pt x="57" y="0"/>
                    <a:pt x="57" y="0"/>
                  </a:cubicBezTo>
                  <a:cubicBezTo>
                    <a:pt x="57" y="6"/>
                    <a:pt x="44" y="11"/>
                    <a:pt x="29" y="11"/>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49" name="Freeform 474"/>
            <p:cNvSpPr>
              <a:spLocks noEditPoints="1"/>
            </p:cNvSpPr>
            <p:nvPr/>
          </p:nvSpPr>
          <p:spPr bwMode="auto">
            <a:xfrm>
              <a:off x="6205538" y="2063754"/>
              <a:ext cx="182563" cy="117475"/>
            </a:xfrm>
            <a:custGeom>
              <a:avLst/>
              <a:gdLst>
                <a:gd name="T0" fmla="*/ 2147483647 w 57"/>
                <a:gd name="T1" fmla="*/ 0 h 37"/>
                <a:gd name="T2" fmla="*/ 0 w 57"/>
                <a:gd name="T3" fmla="*/ 2147483647 h 37"/>
                <a:gd name="T4" fmla="*/ 0 w 57"/>
                <a:gd name="T5" fmla="*/ 2147483647 h 37"/>
                <a:gd name="T6" fmla="*/ 0 w 57"/>
                <a:gd name="T7" fmla="*/ 2147483647 h 37"/>
                <a:gd name="T8" fmla="*/ 2147483647 w 57"/>
                <a:gd name="T9" fmla="*/ 2147483647 h 37"/>
                <a:gd name="T10" fmla="*/ 2147483647 w 57"/>
                <a:gd name="T11" fmla="*/ 2147483647 h 37"/>
                <a:gd name="T12" fmla="*/ 2147483647 w 57"/>
                <a:gd name="T13" fmla="*/ 2147483647 h 37"/>
                <a:gd name="T14" fmla="*/ 2147483647 w 57"/>
                <a:gd name="T15" fmla="*/ 0 h 37"/>
                <a:gd name="T16" fmla="*/ 2147483647 w 57"/>
                <a:gd name="T17" fmla="*/ 2147483647 h 37"/>
                <a:gd name="T18" fmla="*/ 2147483647 w 57"/>
                <a:gd name="T19" fmla="*/ 2147483647 h 37"/>
                <a:gd name="T20" fmla="*/ 2147483647 w 57"/>
                <a:gd name="T21" fmla="*/ 2147483647 h 37"/>
                <a:gd name="T22" fmla="*/ 2147483647 w 57"/>
                <a:gd name="T23" fmla="*/ 2147483647 h 37"/>
                <a:gd name="T24" fmla="*/ 2147483647 w 57"/>
                <a:gd name="T25" fmla="*/ 214748364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37">
                  <a:moveTo>
                    <a:pt x="29" y="0"/>
                  </a:moveTo>
                  <a:cubicBezTo>
                    <a:pt x="13" y="0"/>
                    <a:pt x="0" y="5"/>
                    <a:pt x="0" y="12"/>
                  </a:cubicBezTo>
                  <a:cubicBezTo>
                    <a:pt x="0" y="12"/>
                    <a:pt x="0" y="12"/>
                    <a:pt x="0" y="12"/>
                  </a:cubicBezTo>
                  <a:cubicBezTo>
                    <a:pt x="0" y="26"/>
                    <a:pt x="0" y="26"/>
                    <a:pt x="0" y="26"/>
                  </a:cubicBezTo>
                  <a:cubicBezTo>
                    <a:pt x="0" y="32"/>
                    <a:pt x="13" y="37"/>
                    <a:pt x="29" y="37"/>
                  </a:cubicBezTo>
                  <a:cubicBezTo>
                    <a:pt x="44" y="37"/>
                    <a:pt x="57" y="32"/>
                    <a:pt x="57" y="26"/>
                  </a:cubicBezTo>
                  <a:cubicBezTo>
                    <a:pt x="57" y="12"/>
                    <a:pt x="57" y="12"/>
                    <a:pt x="57" y="12"/>
                  </a:cubicBezTo>
                  <a:cubicBezTo>
                    <a:pt x="57" y="5"/>
                    <a:pt x="44" y="0"/>
                    <a:pt x="29" y="0"/>
                  </a:cubicBezTo>
                  <a:close/>
                  <a:moveTo>
                    <a:pt x="29" y="23"/>
                  </a:moveTo>
                  <a:cubicBezTo>
                    <a:pt x="13" y="23"/>
                    <a:pt x="1" y="18"/>
                    <a:pt x="1" y="12"/>
                  </a:cubicBezTo>
                  <a:cubicBezTo>
                    <a:pt x="1" y="6"/>
                    <a:pt x="13" y="1"/>
                    <a:pt x="29" y="1"/>
                  </a:cubicBezTo>
                  <a:cubicBezTo>
                    <a:pt x="44" y="1"/>
                    <a:pt x="57" y="6"/>
                    <a:pt x="57" y="12"/>
                  </a:cubicBezTo>
                  <a:cubicBezTo>
                    <a:pt x="57" y="18"/>
                    <a:pt x="44" y="23"/>
                    <a:pt x="29" y="23"/>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50" name="Freeform 475"/>
            <p:cNvSpPr>
              <a:spLocks noEditPoints="1"/>
            </p:cNvSpPr>
            <p:nvPr/>
          </p:nvSpPr>
          <p:spPr bwMode="auto">
            <a:xfrm>
              <a:off x="6215063" y="2066929"/>
              <a:ext cx="165100" cy="66675"/>
            </a:xfrm>
            <a:custGeom>
              <a:avLst/>
              <a:gdLst>
                <a:gd name="T0" fmla="*/ 2147483647 w 52"/>
                <a:gd name="T1" fmla="*/ 0 h 21"/>
                <a:gd name="T2" fmla="*/ 0 w 52"/>
                <a:gd name="T3" fmla="*/ 2147483647 h 21"/>
                <a:gd name="T4" fmla="*/ 2147483647 w 52"/>
                <a:gd name="T5" fmla="*/ 2147483647 h 21"/>
                <a:gd name="T6" fmla="*/ 2147483647 w 52"/>
                <a:gd name="T7" fmla="*/ 2147483647 h 21"/>
                <a:gd name="T8" fmla="*/ 2147483647 w 52"/>
                <a:gd name="T9" fmla="*/ 0 h 21"/>
                <a:gd name="T10" fmla="*/ 2147483647 w 52"/>
                <a:gd name="T11" fmla="*/ 2147483647 h 21"/>
                <a:gd name="T12" fmla="*/ 2147483647 w 52"/>
                <a:gd name="T13" fmla="*/ 2147483647 h 21"/>
                <a:gd name="T14" fmla="*/ 2147483647 w 52"/>
                <a:gd name="T15" fmla="*/ 2147483647 h 21"/>
                <a:gd name="T16" fmla="*/ 2147483647 w 52"/>
                <a:gd name="T17" fmla="*/ 2147483647 h 21"/>
                <a:gd name="T18" fmla="*/ 2147483647 w 52"/>
                <a:gd name="T19" fmla="*/ 2147483647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21">
                  <a:moveTo>
                    <a:pt x="26" y="0"/>
                  </a:moveTo>
                  <a:cubicBezTo>
                    <a:pt x="11" y="0"/>
                    <a:pt x="0" y="5"/>
                    <a:pt x="0" y="10"/>
                  </a:cubicBezTo>
                  <a:cubicBezTo>
                    <a:pt x="0" y="16"/>
                    <a:pt x="11" y="21"/>
                    <a:pt x="26" y="21"/>
                  </a:cubicBezTo>
                  <a:cubicBezTo>
                    <a:pt x="40" y="21"/>
                    <a:pt x="52" y="16"/>
                    <a:pt x="52" y="10"/>
                  </a:cubicBezTo>
                  <a:cubicBezTo>
                    <a:pt x="52" y="5"/>
                    <a:pt x="40" y="0"/>
                    <a:pt x="26" y="0"/>
                  </a:cubicBezTo>
                  <a:close/>
                  <a:moveTo>
                    <a:pt x="26" y="19"/>
                  </a:moveTo>
                  <a:cubicBezTo>
                    <a:pt x="13" y="19"/>
                    <a:pt x="3" y="15"/>
                    <a:pt x="3" y="10"/>
                  </a:cubicBezTo>
                  <a:cubicBezTo>
                    <a:pt x="3" y="5"/>
                    <a:pt x="13" y="1"/>
                    <a:pt x="26" y="1"/>
                  </a:cubicBezTo>
                  <a:cubicBezTo>
                    <a:pt x="38" y="1"/>
                    <a:pt x="48" y="5"/>
                    <a:pt x="48" y="10"/>
                  </a:cubicBezTo>
                  <a:cubicBezTo>
                    <a:pt x="48" y="15"/>
                    <a:pt x="38" y="19"/>
                    <a:pt x="26" y="19"/>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51" name="Freeform 476"/>
            <p:cNvSpPr>
              <a:spLocks noEditPoints="1"/>
            </p:cNvSpPr>
            <p:nvPr/>
          </p:nvSpPr>
          <p:spPr bwMode="auto">
            <a:xfrm>
              <a:off x="4767263" y="2389192"/>
              <a:ext cx="385763" cy="387351"/>
            </a:xfrm>
            <a:custGeom>
              <a:avLst/>
              <a:gdLst>
                <a:gd name="T0" fmla="*/ 2147483647 w 243"/>
                <a:gd name="T1" fmla="*/ 2147483647 h 244"/>
                <a:gd name="T2" fmla="*/ 0 w 243"/>
                <a:gd name="T3" fmla="*/ 2147483647 h 244"/>
                <a:gd name="T4" fmla="*/ 0 w 243"/>
                <a:gd name="T5" fmla="*/ 0 h 244"/>
                <a:gd name="T6" fmla="*/ 2147483647 w 243"/>
                <a:gd name="T7" fmla="*/ 0 h 244"/>
                <a:gd name="T8" fmla="*/ 2147483647 w 243"/>
                <a:gd name="T9" fmla="*/ 2147483647 h 244"/>
                <a:gd name="T10" fmla="*/ 2147483647 w 243"/>
                <a:gd name="T11" fmla="*/ 2147483647 h 244"/>
                <a:gd name="T12" fmla="*/ 2147483647 w 243"/>
                <a:gd name="T13" fmla="*/ 0 h 244"/>
                <a:gd name="T14" fmla="*/ 2147483647 w 243"/>
                <a:gd name="T15" fmla="*/ 0 h 244"/>
                <a:gd name="T16" fmla="*/ 2147483647 w 243"/>
                <a:gd name="T17" fmla="*/ 2147483647 h 244"/>
                <a:gd name="T18" fmla="*/ 2147483647 w 243"/>
                <a:gd name="T19" fmla="*/ 2147483647 h 244"/>
                <a:gd name="T20" fmla="*/ 2147483647 w 243"/>
                <a:gd name="T21" fmla="*/ 2147483647 h 244"/>
                <a:gd name="T22" fmla="*/ 2147483647 w 243"/>
                <a:gd name="T23" fmla="*/ 2147483647 h 244"/>
                <a:gd name="T24" fmla="*/ 2147483647 w 243"/>
                <a:gd name="T25" fmla="*/ 2147483647 h 244"/>
                <a:gd name="T26" fmla="*/ 2147483647 w 243"/>
                <a:gd name="T27" fmla="*/ 2147483647 h 244"/>
                <a:gd name="T28" fmla="*/ 2147483647 w 243"/>
                <a:gd name="T29" fmla="*/ 2147483647 h 244"/>
                <a:gd name="T30" fmla="*/ 2147483647 w 243"/>
                <a:gd name="T31" fmla="*/ 2147483647 h 244"/>
                <a:gd name="T32" fmla="*/ 2147483647 w 243"/>
                <a:gd name="T33" fmla="*/ 2147483647 h 244"/>
                <a:gd name="T34" fmla="*/ 2147483647 w 243"/>
                <a:gd name="T35" fmla="*/ 2147483647 h 2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3" h="244">
                  <a:moveTo>
                    <a:pt x="243" y="244"/>
                  </a:moveTo>
                  <a:lnTo>
                    <a:pt x="0" y="244"/>
                  </a:lnTo>
                  <a:lnTo>
                    <a:pt x="0" y="0"/>
                  </a:lnTo>
                  <a:lnTo>
                    <a:pt x="96" y="0"/>
                  </a:lnTo>
                  <a:lnTo>
                    <a:pt x="96" y="54"/>
                  </a:lnTo>
                  <a:lnTo>
                    <a:pt x="147" y="54"/>
                  </a:lnTo>
                  <a:lnTo>
                    <a:pt x="147" y="0"/>
                  </a:lnTo>
                  <a:lnTo>
                    <a:pt x="243" y="0"/>
                  </a:lnTo>
                  <a:lnTo>
                    <a:pt x="243" y="244"/>
                  </a:lnTo>
                  <a:close/>
                  <a:moveTo>
                    <a:pt x="16" y="228"/>
                  </a:moveTo>
                  <a:lnTo>
                    <a:pt x="229" y="228"/>
                  </a:lnTo>
                  <a:lnTo>
                    <a:pt x="229" y="14"/>
                  </a:lnTo>
                  <a:lnTo>
                    <a:pt x="163" y="14"/>
                  </a:lnTo>
                  <a:lnTo>
                    <a:pt x="163" y="69"/>
                  </a:lnTo>
                  <a:lnTo>
                    <a:pt x="80" y="69"/>
                  </a:lnTo>
                  <a:lnTo>
                    <a:pt x="80" y="14"/>
                  </a:lnTo>
                  <a:lnTo>
                    <a:pt x="16" y="14"/>
                  </a:lnTo>
                  <a:lnTo>
                    <a:pt x="16" y="228"/>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52" name="Freeform 477"/>
            <p:cNvSpPr>
              <a:spLocks noEditPoints="1"/>
            </p:cNvSpPr>
            <p:nvPr/>
          </p:nvSpPr>
          <p:spPr bwMode="auto">
            <a:xfrm>
              <a:off x="4875213" y="2517780"/>
              <a:ext cx="185738" cy="142875"/>
            </a:xfrm>
            <a:custGeom>
              <a:avLst/>
              <a:gdLst>
                <a:gd name="T0" fmla="*/ 2147483647 w 58"/>
                <a:gd name="T1" fmla="*/ 0 h 45"/>
                <a:gd name="T2" fmla="*/ 2147483647 w 58"/>
                <a:gd name="T3" fmla="*/ 0 h 45"/>
                <a:gd name="T4" fmla="*/ 0 w 58"/>
                <a:gd name="T5" fmla="*/ 2147483647 h 45"/>
                <a:gd name="T6" fmla="*/ 0 w 58"/>
                <a:gd name="T7" fmla="*/ 2147483647 h 45"/>
                <a:gd name="T8" fmla="*/ 2147483647 w 58"/>
                <a:gd name="T9" fmla="*/ 2147483647 h 45"/>
                <a:gd name="T10" fmla="*/ 2147483647 w 58"/>
                <a:gd name="T11" fmla="*/ 2147483647 h 45"/>
                <a:gd name="T12" fmla="*/ 2147483647 w 58"/>
                <a:gd name="T13" fmla="*/ 2147483647 h 45"/>
                <a:gd name="T14" fmla="*/ 2147483647 w 58"/>
                <a:gd name="T15" fmla="*/ 2147483647 h 45"/>
                <a:gd name="T16" fmla="*/ 2147483647 w 58"/>
                <a:gd name="T17" fmla="*/ 0 h 45"/>
                <a:gd name="T18" fmla="*/ 2147483647 w 58"/>
                <a:gd name="T19" fmla="*/ 2147483647 h 45"/>
                <a:gd name="T20" fmla="*/ 2147483647 w 58"/>
                <a:gd name="T21" fmla="*/ 2147483647 h 45"/>
                <a:gd name="T22" fmla="*/ 2147483647 w 58"/>
                <a:gd name="T23" fmla="*/ 2147483647 h 45"/>
                <a:gd name="T24" fmla="*/ 2147483647 w 58"/>
                <a:gd name="T25" fmla="*/ 2147483647 h 45"/>
                <a:gd name="T26" fmla="*/ 2147483647 w 58"/>
                <a:gd name="T27" fmla="*/ 2147483647 h 45"/>
                <a:gd name="T28" fmla="*/ 2147483647 w 58"/>
                <a:gd name="T29" fmla="*/ 2147483647 h 45"/>
                <a:gd name="T30" fmla="*/ 2147483647 w 58"/>
                <a:gd name="T31" fmla="*/ 2147483647 h 45"/>
                <a:gd name="T32" fmla="*/ 2147483647 w 58"/>
                <a:gd name="T33" fmla="*/ 2147483647 h 45"/>
                <a:gd name="T34" fmla="*/ 2147483647 w 58"/>
                <a:gd name="T35" fmla="*/ 2147483647 h 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8" h="45">
                  <a:moveTo>
                    <a:pt x="54" y="0"/>
                  </a:moveTo>
                  <a:cubicBezTo>
                    <a:pt x="5" y="0"/>
                    <a:pt x="5" y="0"/>
                    <a:pt x="5" y="0"/>
                  </a:cubicBezTo>
                  <a:cubicBezTo>
                    <a:pt x="2" y="0"/>
                    <a:pt x="0" y="2"/>
                    <a:pt x="0" y="4"/>
                  </a:cubicBezTo>
                  <a:cubicBezTo>
                    <a:pt x="0" y="41"/>
                    <a:pt x="0" y="41"/>
                    <a:pt x="0" y="41"/>
                  </a:cubicBezTo>
                  <a:cubicBezTo>
                    <a:pt x="0" y="43"/>
                    <a:pt x="2" y="45"/>
                    <a:pt x="5" y="45"/>
                  </a:cubicBezTo>
                  <a:cubicBezTo>
                    <a:pt x="54" y="45"/>
                    <a:pt x="54" y="45"/>
                    <a:pt x="54" y="45"/>
                  </a:cubicBezTo>
                  <a:cubicBezTo>
                    <a:pt x="56" y="45"/>
                    <a:pt x="58" y="43"/>
                    <a:pt x="58" y="41"/>
                  </a:cubicBezTo>
                  <a:cubicBezTo>
                    <a:pt x="58" y="4"/>
                    <a:pt x="58" y="4"/>
                    <a:pt x="58" y="4"/>
                  </a:cubicBezTo>
                  <a:cubicBezTo>
                    <a:pt x="58" y="2"/>
                    <a:pt x="56" y="0"/>
                    <a:pt x="54" y="0"/>
                  </a:cubicBezTo>
                  <a:close/>
                  <a:moveTo>
                    <a:pt x="55" y="41"/>
                  </a:moveTo>
                  <a:cubicBezTo>
                    <a:pt x="55" y="42"/>
                    <a:pt x="55" y="42"/>
                    <a:pt x="54" y="42"/>
                  </a:cubicBezTo>
                  <a:cubicBezTo>
                    <a:pt x="5" y="42"/>
                    <a:pt x="5" y="42"/>
                    <a:pt x="5" y="42"/>
                  </a:cubicBezTo>
                  <a:cubicBezTo>
                    <a:pt x="4" y="42"/>
                    <a:pt x="3" y="42"/>
                    <a:pt x="3" y="41"/>
                  </a:cubicBezTo>
                  <a:cubicBezTo>
                    <a:pt x="3" y="4"/>
                    <a:pt x="3" y="4"/>
                    <a:pt x="3" y="4"/>
                  </a:cubicBezTo>
                  <a:cubicBezTo>
                    <a:pt x="3" y="3"/>
                    <a:pt x="4" y="3"/>
                    <a:pt x="5" y="3"/>
                  </a:cubicBezTo>
                  <a:cubicBezTo>
                    <a:pt x="54" y="3"/>
                    <a:pt x="54" y="3"/>
                    <a:pt x="54" y="3"/>
                  </a:cubicBezTo>
                  <a:cubicBezTo>
                    <a:pt x="55" y="3"/>
                    <a:pt x="55" y="3"/>
                    <a:pt x="55" y="4"/>
                  </a:cubicBezTo>
                  <a:lnTo>
                    <a:pt x="55" y="41"/>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53" name="Rectangle 478"/>
            <p:cNvSpPr>
              <a:spLocks noChangeArrowheads="1"/>
            </p:cNvSpPr>
            <p:nvPr/>
          </p:nvSpPr>
          <p:spPr bwMode="auto">
            <a:xfrm>
              <a:off x="4941888" y="2663830"/>
              <a:ext cx="52388" cy="9525"/>
            </a:xfrm>
            <a:prstGeom prst="rect">
              <a:avLst/>
            </a:prstGeom>
            <a:grpFill/>
            <a:ln w="9525">
              <a:noFill/>
              <a:miter lim="800000"/>
              <a:headEnd/>
              <a:tailEnd/>
            </a:ln>
          </p:spPr>
          <p:txBody>
            <a:bodyPr anchor="ctr"/>
            <a:lstStyle>
              <a:lvl1pPr eaLnBrk="0" hangingPunct="0">
                <a:spcBef>
                  <a:spcPct val="100000"/>
                </a:spcBef>
                <a:buClr>
                  <a:schemeClr val="tx1"/>
                </a:buClr>
                <a:buFont typeface="Wingdings 2" pitchFamily="18" charset="2"/>
                <a:buChar char="¡"/>
                <a:defRPr sz="1600">
                  <a:solidFill>
                    <a:schemeClr val="tx1"/>
                  </a:solidFill>
                  <a:latin typeface="Arial" pitchFamily="34" charset="0"/>
                  <a:ea typeface="ＭＳ Ｐゴシック" pitchFamily="34" charset="-128"/>
                </a:defRPr>
              </a:lvl1pPr>
              <a:lvl2pPr marL="742950" indent="-28575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2pPr>
              <a:lvl3pPr marL="11430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3pPr>
              <a:lvl4pPr marL="16002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2800">
                <a:cs typeface="Arial" panose="020B0604020202020204" pitchFamily="34" charset="0"/>
              </a:endParaRPr>
            </a:p>
          </p:txBody>
        </p:sp>
        <p:sp>
          <p:nvSpPr>
            <p:cNvPr id="54" name="Rectangle 479"/>
            <p:cNvSpPr>
              <a:spLocks noChangeArrowheads="1"/>
            </p:cNvSpPr>
            <p:nvPr/>
          </p:nvSpPr>
          <p:spPr bwMode="auto">
            <a:xfrm>
              <a:off x="4922838" y="2676530"/>
              <a:ext cx="93663" cy="6350"/>
            </a:xfrm>
            <a:prstGeom prst="rect">
              <a:avLst/>
            </a:prstGeom>
            <a:grpFill/>
            <a:ln w="9525">
              <a:noFill/>
              <a:miter lim="800000"/>
              <a:headEnd/>
              <a:tailEnd/>
            </a:ln>
          </p:spPr>
          <p:txBody>
            <a:bodyPr anchor="ctr"/>
            <a:lstStyle>
              <a:lvl1pPr eaLnBrk="0" hangingPunct="0">
                <a:spcBef>
                  <a:spcPct val="100000"/>
                </a:spcBef>
                <a:buClr>
                  <a:schemeClr val="tx1"/>
                </a:buClr>
                <a:buFont typeface="Wingdings 2" pitchFamily="18" charset="2"/>
                <a:buChar char="¡"/>
                <a:defRPr sz="1600">
                  <a:solidFill>
                    <a:schemeClr val="tx1"/>
                  </a:solidFill>
                  <a:latin typeface="Arial" pitchFamily="34" charset="0"/>
                  <a:ea typeface="ＭＳ Ｐゴシック" pitchFamily="34" charset="-128"/>
                </a:defRPr>
              </a:lvl1pPr>
              <a:lvl2pPr marL="742950" indent="-28575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2pPr>
              <a:lvl3pPr marL="11430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3pPr>
              <a:lvl4pPr marL="16002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2800">
                <a:cs typeface="Arial" panose="020B0604020202020204" pitchFamily="34" charset="0"/>
              </a:endParaRPr>
            </a:p>
          </p:txBody>
        </p:sp>
        <p:sp>
          <p:nvSpPr>
            <p:cNvPr id="55" name="Rectangle 480"/>
            <p:cNvSpPr>
              <a:spLocks noChangeArrowheads="1"/>
            </p:cNvSpPr>
            <p:nvPr/>
          </p:nvSpPr>
          <p:spPr bwMode="auto">
            <a:xfrm>
              <a:off x="5003800" y="2714630"/>
              <a:ext cx="50800" cy="11113"/>
            </a:xfrm>
            <a:prstGeom prst="rect">
              <a:avLst/>
            </a:prstGeom>
            <a:grpFill/>
            <a:ln w="9525">
              <a:noFill/>
              <a:miter lim="800000"/>
              <a:headEnd/>
              <a:tailEnd/>
            </a:ln>
          </p:spPr>
          <p:txBody>
            <a:bodyPr anchor="ctr"/>
            <a:lstStyle>
              <a:lvl1pPr eaLnBrk="0" hangingPunct="0">
                <a:spcBef>
                  <a:spcPct val="100000"/>
                </a:spcBef>
                <a:buClr>
                  <a:schemeClr val="tx1"/>
                </a:buClr>
                <a:buFont typeface="Wingdings 2" pitchFamily="18" charset="2"/>
                <a:buChar char="¡"/>
                <a:defRPr sz="1600">
                  <a:solidFill>
                    <a:schemeClr val="tx1"/>
                  </a:solidFill>
                  <a:latin typeface="Arial" pitchFamily="34" charset="0"/>
                  <a:ea typeface="ＭＳ Ｐゴシック" pitchFamily="34" charset="-128"/>
                </a:defRPr>
              </a:lvl1pPr>
              <a:lvl2pPr marL="742950" indent="-28575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2pPr>
              <a:lvl3pPr marL="11430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3pPr>
              <a:lvl4pPr marL="16002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2800">
                <a:cs typeface="Arial" panose="020B0604020202020204" pitchFamily="34" charset="0"/>
              </a:endParaRPr>
            </a:p>
          </p:txBody>
        </p:sp>
        <p:sp>
          <p:nvSpPr>
            <p:cNvPr id="56" name="Freeform 481"/>
            <p:cNvSpPr>
              <a:spLocks noEditPoints="1"/>
            </p:cNvSpPr>
            <p:nvPr/>
          </p:nvSpPr>
          <p:spPr bwMode="auto">
            <a:xfrm>
              <a:off x="4872038" y="2686055"/>
              <a:ext cx="195263" cy="58738"/>
            </a:xfrm>
            <a:custGeom>
              <a:avLst/>
              <a:gdLst>
                <a:gd name="T0" fmla="*/ 2147483647 w 61"/>
                <a:gd name="T1" fmla="*/ 0 h 18"/>
                <a:gd name="T2" fmla="*/ 0 w 61"/>
                <a:gd name="T3" fmla="*/ 2147483647 h 18"/>
                <a:gd name="T4" fmla="*/ 2147483647 w 61"/>
                <a:gd name="T5" fmla="*/ 2147483647 h 18"/>
                <a:gd name="T6" fmla="*/ 2147483647 w 61"/>
                <a:gd name="T7" fmla="*/ 2147483647 h 18"/>
                <a:gd name="T8" fmla="*/ 2147483647 w 61"/>
                <a:gd name="T9" fmla="*/ 2147483647 h 18"/>
                <a:gd name="T10" fmla="*/ 2147483647 w 61"/>
                <a:gd name="T11" fmla="*/ 2147483647 h 18"/>
                <a:gd name="T12" fmla="*/ 2147483647 w 61"/>
                <a:gd name="T13" fmla="*/ 2147483647 h 18"/>
                <a:gd name="T14" fmla="*/ 2147483647 w 61"/>
                <a:gd name="T15" fmla="*/ 2147483647 h 18"/>
                <a:gd name="T16" fmla="*/ 2147483647 w 61"/>
                <a:gd name="T17" fmla="*/ 2147483647 h 18"/>
                <a:gd name="T18" fmla="*/ 2147483647 w 61"/>
                <a:gd name="T19" fmla="*/ 2147483647 h 18"/>
                <a:gd name="T20" fmla="*/ 2147483647 w 61"/>
                <a:gd name="T21" fmla="*/ 2147483647 h 18"/>
                <a:gd name="T22" fmla="*/ 2147483647 w 61"/>
                <a:gd name="T23" fmla="*/ 2147483647 h 18"/>
                <a:gd name="T24" fmla="*/ 2147483647 w 61"/>
                <a:gd name="T25" fmla="*/ 2147483647 h 18"/>
                <a:gd name="T26" fmla="*/ 2147483647 w 61"/>
                <a:gd name="T27" fmla="*/ 2147483647 h 18"/>
                <a:gd name="T28" fmla="*/ 2147483647 w 61"/>
                <a:gd name="T29" fmla="*/ 2147483647 h 18"/>
                <a:gd name="T30" fmla="*/ 2147483647 w 61"/>
                <a:gd name="T31" fmla="*/ 2147483647 h 18"/>
                <a:gd name="T32" fmla="*/ 2147483647 w 61"/>
                <a:gd name="T33" fmla="*/ 2147483647 h 18"/>
                <a:gd name="T34" fmla="*/ 2147483647 w 61"/>
                <a:gd name="T35" fmla="*/ 2147483647 h 18"/>
                <a:gd name="T36" fmla="*/ 2147483647 w 61"/>
                <a:gd name="T37" fmla="*/ 2147483647 h 18"/>
                <a:gd name="T38" fmla="*/ 2147483647 w 61"/>
                <a:gd name="T39" fmla="*/ 2147483647 h 18"/>
                <a:gd name="T40" fmla="*/ 2147483647 w 61"/>
                <a:gd name="T41" fmla="*/ 2147483647 h 18"/>
                <a:gd name="T42" fmla="*/ 2147483647 w 61"/>
                <a:gd name="T43" fmla="*/ 2147483647 h 18"/>
                <a:gd name="T44" fmla="*/ 2147483647 w 61"/>
                <a:gd name="T45" fmla="*/ 2147483647 h 18"/>
                <a:gd name="T46" fmla="*/ 2147483647 w 61"/>
                <a:gd name="T47" fmla="*/ 2147483647 h 18"/>
                <a:gd name="T48" fmla="*/ 2147483647 w 61"/>
                <a:gd name="T49" fmla="*/ 2147483647 h 18"/>
                <a:gd name="T50" fmla="*/ 2147483647 w 61"/>
                <a:gd name="T51" fmla="*/ 2147483647 h 18"/>
                <a:gd name="T52" fmla="*/ 2147483647 w 61"/>
                <a:gd name="T53" fmla="*/ 2147483647 h 18"/>
                <a:gd name="T54" fmla="*/ 2147483647 w 61"/>
                <a:gd name="T55" fmla="*/ 2147483647 h 18"/>
                <a:gd name="T56" fmla="*/ 2147483647 w 61"/>
                <a:gd name="T57" fmla="*/ 2147483647 h 18"/>
                <a:gd name="T58" fmla="*/ 2147483647 w 61"/>
                <a:gd name="T59" fmla="*/ 2147483647 h 18"/>
                <a:gd name="T60" fmla="*/ 2147483647 w 61"/>
                <a:gd name="T61" fmla="*/ 2147483647 h 18"/>
                <a:gd name="T62" fmla="*/ 2147483647 w 61"/>
                <a:gd name="T63" fmla="*/ 2147483647 h 18"/>
                <a:gd name="T64" fmla="*/ 2147483647 w 61"/>
                <a:gd name="T65" fmla="*/ 2147483647 h 18"/>
                <a:gd name="T66" fmla="*/ 2147483647 w 61"/>
                <a:gd name="T67" fmla="*/ 2147483647 h 1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1" h="18">
                  <a:moveTo>
                    <a:pt x="59" y="0"/>
                  </a:moveTo>
                  <a:cubicBezTo>
                    <a:pt x="2" y="0"/>
                    <a:pt x="2" y="0"/>
                    <a:pt x="2" y="0"/>
                  </a:cubicBezTo>
                  <a:cubicBezTo>
                    <a:pt x="0" y="0"/>
                    <a:pt x="0" y="1"/>
                    <a:pt x="0" y="2"/>
                  </a:cubicBezTo>
                  <a:cubicBezTo>
                    <a:pt x="0" y="16"/>
                    <a:pt x="0" y="16"/>
                    <a:pt x="0" y="16"/>
                  </a:cubicBezTo>
                  <a:cubicBezTo>
                    <a:pt x="0" y="17"/>
                    <a:pt x="0" y="18"/>
                    <a:pt x="2" y="18"/>
                  </a:cubicBezTo>
                  <a:cubicBezTo>
                    <a:pt x="59" y="18"/>
                    <a:pt x="59" y="18"/>
                    <a:pt x="59" y="18"/>
                  </a:cubicBezTo>
                  <a:cubicBezTo>
                    <a:pt x="60" y="18"/>
                    <a:pt x="61" y="17"/>
                    <a:pt x="61" y="16"/>
                  </a:cubicBezTo>
                  <a:cubicBezTo>
                    <a:pt x="61" y="2"/>
                    <a:pt x="61" y="2"/>
                    <a:pt x="61" y="2"/>
                  </a:cubicBezTo>
                  <a:cubicBezTo>
                    <a:pt x="61" y="1"/>
                    <a:pt x="60" y="0"/>
                    <a:pt x="59" y="0"/>
                  </a:cubicBezTo>
                  <a:close/>
                  <a:moveTo>
                    <a:pt x="21" y="15"/>
                  </a:moveTo>
                  <a:cubicBezTo>
                    <a:pt x="3" y="15"/>
                    <a:pt x="3" y="15"/>
                    <a:pt x="3" y="15"/>
                  </a:cubicBezTo>
                  <a:cubicBezTo>
                    <a:pt x="3" y="13"/>
                    <a:pt x="3" y="13"/>
                    <a:pt x="3" y="13"/>
                  </a:cubicBezTo>
                  <a:cubicBezTo>
                    <a:pt x="21" y="13"/>
                    <a:pt x="21" y="13"/>
                    <a:pt x="21" y="13"/>
                  </a:cubicBezTo>
                  <a:lnTo>
                    <a:pt x="21" y="15"/>
                  </a:lnTo>
                  <a:close/>
                  <a:moveTo>
                    <a:pt x="21" y="12"/>
                  </a:moveTo>
                  <a:cubicBezTo>
                    <a:pt x="3" y="12"/>
                    <a:pt x="3" y="12"/>
                    <a:pt x="3" y="12"/>
                  </a:cubicBezTo>
                  <a:cubicBezTo>
                    <a:pt x="3" y="11"/>
                    <a:pt x="3" y="11"/>
                    <a:pt x="3" y="11"/>
                  </a:cubicBezTo>
                  <a:cubicBezTo>
                    <a:pt x="21" y="11"/>
                    <a:pt x="21" y="11"/>
                    <a:pt x="21" y="11"/>
                  </a:cubicBezTo>
                  <a:lnTo>
                    <a:pt x="21" y="12"/>
                  </a:lnTo>
                  <a:close/>
                  <a:moveTo>
                    <a:pt x="21" y="10"/>
                  </a:moveTo>
                  <a:cubicBezTo>
                    <a:pt x="3" y="10"/>
                    <a:pt x="3" y="10"/>
                    <a:pt x="3" y="10"/>
                  </a:cubicBezTo>
                  <a:cubicBezTo>
                    <a:pt x="3" y="8"/>
                    <a:pt x="3" y="8"/>
                    <a:pt x="3" y="8"/>
                  </a:cubicBezTo>
                  <a:cubicBezTo>
                    <a:pt x="21" y="8"/>
                    <a:pt x="21" y="8"/>
                    <a:pt x="21" y="8"/>
                  </a:cubicBezTo>
                  <a:lnTo>
                    <a:pt x="21" y="10"/>
                  </a:lnTo>
                  <a:close/>
                  <a:moveTo>
                    <a:pt x="21" y="7"/>
                  </a:moveTo>
                  <a:cubicBezTo>
                    <a:pt x="3" y="7"/>
                    <a:pt x="3" y="7"/>
                    <a:pt x="3" y="7"/>
                  </a:cubicBezTo>
                  <a:cubicBezTo>
                    <a:pt x="3" y="6"/>
                    <a:pt x="3" y="6"/>
                    <a:pt x="3" y="6"/>
                  </a:cubicBezTo>
                  <a:cubicBezTo>
                    <a:pt x="21" y="6"/>
                    <a:pt x="21" y="6"/>
                    <a:pt x="21" y="6"/>
                  </a:cubicBezTo>
                  <a:lnTo>
                    <a:pt x="21" y="7"/>
                  </a:lnTo>
                  <a:close/>
                  <a:moveTo>
                    <a:pt x="21" y="4"/>
                  </a:moveTo>
                  <a:cubicBezTo>
                    <a:pt x="3" y="4"/>
                    <a:pt x="3" y="4"/>
                    <a:pt x="3" y="4"/>
                  </a:cubicBezTo>
                  <a:cubicBezTo>
                    <a:pt x="3" y="3"/>
                    <a:pt x="3" y="3"/>
                    <a:pt x="3" y="3"/>
                  </a:cubicBezTo>
                  <a:cubicBezTo>
                    <a:pt x="21" y="3"/>
                    <a:pt x="21" y="3"/>
                    <a:pt x="21" y="3"/>
                  </a:cubicBezTo>
                  <a:lnTo>
                    <a:pt x="21" y="4"/>
                  </a:lnTo>
                  <a:close/>
                  <a:moveTo>
                    <a:pt x="32" y="11"/>
                  </a:moveTo>
                  <a:cubicBezTo>
                    <a:pt x="29" y="11"/>
                    <a:pt x="29" y="11"/>
                    <a:pt x="29" y="11"/>
                  </a:cubicBezTo>
                  <a:cubicBezTo>
                    <a:pt x="29" y="9"/>
                    <a:pt x="29" y="9"/>
                    <a:pt x="29" y="9"/>
                  </a:cubicBezTo>
                  <a:cubicBezTo>
                    <a:pt x="32" y="9"/>
                    <a:pt x="32" y="9"/>
                    <a:pt x="32" y="9"/>
                  </a:cubicBezTo>
                  <a:lnTo>
                    <a:pt x="32" y="11"/>
                  </a:lnTo>
                  <a:close/>
                  <a:moveTo>
                    <a:pt x="32" y="8"/>
                  </a:moveTo>
                  <a:cubicBezTo>
                    <a:pt x="29" y="8"/>
                    <a:pt x="29" y="8"/>
                    <a:pt x="29" y="8"/>
                  </a:cubicBezTo>
                  <a:cubicBezTo>
                    <a:pt x="29" y="7"/>
                    <a:pt x="29" y="7"/>
                    <a:pt x="29" y="7"/>
                  </a:cubicBezTo>
                  <a:cubicBezTo>
                    <a:pt x="32" y="7"/>
                    <a:pt x="32" y="7"/>
                    <a:pt x="32" y="7"/>
                  </a:cubicBezTo>
                  <a:lnTo>
                    <a:pt x="32" y="8"/>
                  </a:lnTo>
                  <a:close/>
                  <a:moveTo>
                    <a:pt x="46" y="15"/>
                  </a:moveTo>
                  <a:cubicBezTo>
                    <a:pt x="45" y="15"/>
                    <a:pt x="45" y="15"/>
                    <a:pt x="45" y="15"/>
                  </a:cubicBezTo>
                  <a:cubicBezTo>
                    <a:pt x="45" y="14"/>
                    <a:pt x="45" y="14"/>
                    <a:pt x="46" y="14"/>
                  </a:cubicBezTo>
                  <a:cubicBezTo>
                    <a:pt x="46" y="14"/>
                    <a:pt x="46" y="14"/>
                    <a:pt x="46" y="15"/>
                  </a:cubicBezTo>
                  <a:cubicBezTo>
                    <a:pt x="46" y="15"/>
                    <a:pt x="46" y="15"/>
                    <a:pt x="46" y="15"/>
                  </a:cubicBezTo>
                  <a:close/>
                  <a:moveTo>
                    <a:pt x="49" y="15"/>
                  </a:moveTo>
                  <a:cubicBezTo>
                    <a:pt x="49" y="15"/>
                    <a:pt x="48" y="15"/>
                    <a:pt x="48" y="15"/>
                  </a:cubicBezTo>
                  <a:cubicBezTo>
                    <a:pt x="48" y="14"/>
                    <a:pt x="49" y="14"/>
                    <a:pt x="49" y="14"/>
                  </a:cubicBezTo>
                  <a:cubicBezTo>
                    <a:pt x="49" y="14"/>
                    <a:pt x="50" y="14"/>
                    <a:pt x="50" y="15"/>
                  </a:cubicBezTo>
                  <a:cubicBezTo>
                    <a:pt x="50" y="15"/>
                    <a:pt x="49" y="15"/>
                    <a:pt x="49" y="15"/>
                  </a:cubicBezTo>
                  <a:close/>
                  <a:moveTo>
                    <a:pt x="52" y="15"/>
                  </a:moveTo>
                  <a:cubicBezTo>
                    <a:pt x="52" y="15"/>
                    <a:pt x="52" y="15"/>
                    <a:pt x="52" y="15"/>
                  </a:cubicBezTo>
                  <a:cubicBezTo>
                    <a:pt x="52" y="14"/>
                    <a:pt x="52" y="14"/>
                    <a:pt x="52" y="14"/>
                  </a:cubicBezTo>
                  <a:cubicBezTo>
                    <a:pt x="53" y="14"/>
                    <a:pt x="53" y="14"/>
                    <a:pt x="53" y="15"/>
                  </a:cubicBezTo>
                  <a:cubicBezTo>
                    <a:pt x="53" y="15"/>
                    <a:pt x="53" y="15"/>
                    <a:pt x="52" y="15"/>
                  </a:cubicBezTo>
                  <a:close/>
                  <a:moveTo>
                    <a:pt x="58" y="13"/>
                  </a:moveTo>
                  <a:cubicBezTo>
                    <a:pt x="40" y="13"/>
                    <a:pt x="40" y="13"/>
                    <a:pt x="40" y="13"/>
                  </a:cubicBezTo>
                  <a:cubicBezTo>
                    <a:pt x="40" y="8"/>
                    <a:pt x="40" y="8"/>
                    <a:pt x="40" y="8"/>
                  </a:cubicBezTo>
                  <a:cubicBezTo>
                    <a:pt x="58" y="8"/>
                    <a:pt x="58" y="8"/>
                    <a:pt x="58" y="8"/>
                  </a:cubicBezTo>
                  <a:lnTo>
                    <a:pt x="58" y="13"/>
                  </a:lnTo>
                  <a:close/>
                  <a:moveTo>
                    <a:pt x="58" y="7"/>
                  </a:moveTo>
                  <a:cubicBezTo>
                    <a:pt x="40" y="7"/>
                    <a:pt x="40" y="7"/>
                    <a:pt x="40" y="7"/>
                  </a:cubicBezTo>
                  <a:cubicBezTo>
                    <a:pt x="40" y="3"/>
                    <a:pt x="40" y="3"/>
                    <a:pt x="40" y="3"/>
                  </a:cubicBezTo>
                  <a:cubicBezTo>
                    <a:pt x="58" y="3"/>
                    <a:pt x="58" y="3"/>
                    <a:pt x="58" y="3"/>
                  </a:cubicBezTo>
                  <a:lnTo>
                    <a:pt x="58" y="7"/>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57" name="Rectangle 482"/>
            <p:cNvSpPr>
              <a:spLocks noChangeArrowheads="1"/>
            </p:cNvSpPr>
            <p:nvPr/>
          </p:nvSpPr>
          <p:spPr bwMode="auto">
            <a:xfrm>
              <a:off x="5003800" y="2695580"/>
              <a:ext cx="50800" cy="12700"/>
            </a:xfrm>
            <a:prstGeom prst="rect">
              <a:avLst/>
            </a:prstGeom>
            <a:grpFill/>
            <a:ln w="9525">
              <a:noFill/>
              <a:miter lim="800000"/>
              <a:headEnd/>
              <a:tailEnd/>
            </a:ln>
          </p:spPr>
          <p:txBody>
            <a:bodyPr anchor="ctr"/>
            <a:lstStyle>
              <a:lvl1pPr eaLnBrk="0" hangingPunct="0">
                <a:spcBef>
                  <a:spcPct val="100000"/>
                </a:spcBef>
                <a:buClr>
                  <a:schemeClr val="tx1"/>
                </a:buClr>
                <a:buFont typeface="Wingdings 2" pitchFamily="18" charset="2"/>
                <a:buChar char="¡"/>
                <a:defRPr sz="1600">
                  <a:solidFill>
                    <a:schemeClr val="tx1"/>
                  </a:solidFill>
                  <a:latin typeface="Arial" pitchFamily="34" charset="0"/>
                  <a:ea typeface="ＭＳ Ｐゴシック" pitchFamily="34" charset="-128"/>
                </a:defRPr>
              </a:lvl1pPr>
              <a:lvl2pPr marL="742950" indent="-28575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2pPr>
              <a:lvl3pPr marL="11430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3pPr>
              <a:lvl4pPr marL="16002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2800">
                <a:cs typeface="Arial" panose="020B0604020202020204" pitchFamily="34" charset="0"/>
              </a:endParaRPr>
            </a:p>
          </p:txBody>
        </p:sp>
        <p:sp>
          <p:nvSpPr>
            <p:cNvPr id="58" name="Freeform 483"/>
            <p:cNvSpPr>
              <a:spLocks noEditPoints="1"/>
            </p:cNvSpPr>
            <p:nvPr/>
          </p:nvSpPr>
          <p:spPr bwMode="auto">
            <a:xfrm>
              <a:off x="5214938" y="1938341"/>
              <a:ext cx="388938" cy="387351"/>
            </a:xfrm>
            <a:custGeom>
              <a:avLst/>
              <a:gdLst>
                <a:gd name="T0" fmla="*/ 2147483647 w 245"/>
                <a:gd name="T1" fmla="*/ 2147483647 h 244"/>
                <a:gd name="T2" fmla="*/ 0 w 245"/>
                <a:gd name="T3" fmla="*/ 2147483647 h 244"/>
                <a:gd name="T4" fmla="*/ 0 w 245"/>
                <a:gd name="T5" fmla="*/ 0 h 244"/>
                <a:gd name="T6" fmla="*/ 2147483647 w 245"/>
                <a:gd name="T7" fmla="*/ 0 h 244"/>
                <a:gd name="T8" fmla="*/ 2147483647 w 245"/>
                <a:gd name="T9" fmla="*/ 2147483647 h 244"/>
                <a:gd name="T10" fmla="*/ 2147483647 w 245"/>
                <a:gd name="T11" fmla="*/ 2147483647 h 244"/>
                <a:gd name="T12" fmla="*/ 2147483647 w 245"/>
                <a:gd name="T13" fmla="*/ 0 h 244"/>
                <a:gd name="T14" fmla="*/ 2147483647 w 245"/>
                <a:gd name="T15" fmla="*/ 0 h 244"/>
                <a:gd name="T16" fmla="*/ 2147483647 w 245"/>
                <a:gd name="T17" fmla="*/ 2147483647 h 244"/>
                <a:gd name="T18" fmla="*/ 2147483647 w 245"/>
                <a:gd name="T19" fmla="*/ 2147483647 h 244"/>
                <a:gd name="T20" fmla="*/ 2147483647 w 245"/>
                <a:gd name="T21" fmla="*/ 2147483647 h 244"/>
                <a:gd name="T22" fmla="*/ 2147483647 w 245"/>
                <a:gd name="T23" fmla="*/ 2147483647 h 244"/>
                <a:gd name="T24" fmla="*/ 2147483647 w 245"/>
                <a:gd name="T25" fmla="*/ 2147483647 h 244"/>
                <a:gd name="T26" fmla="*/ 2147483647 w 245"/>
                <a:gd name="T27" fmla="*/ 2147483647 h 244"/>
                <a:gd name="T28" fmla="*/ 2147483647 w 245"/>
                <a:gd name="T29" fmla="*/ 2147483647 h 244"/>
                <a:gd name="T30" fmla="*/ 2147483647 w 245"/>
                <a:gd name="T31" fmla="*/ 2147483647 h 244"/>
                <a:gd name="T32" fmla="*/ 2147483647 w 245"/>
                <a:gd name="T33" fmla="*/ 2147483647 h 244"/>
                <a:gd name="T34" fmla="*/ 2147483647 w 245"/>
                <a:gd name="T35" fmla="*/ 2147483647 h 2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5" h="244">
                  <a:moveTo>
                    <a:pt x="245" y="244"/>
                  </a:moveTo>
                  <a:lnTo>
                    <a:pt x="0" y="244"/>
                  </a:lnTo>
                  <a:lnTo>
                    <a:pt x="0" y="0"/>
                  </a:lnTo>
                  <a:lnTo>
                    <a:pt x="96" y="0"/>
                  </a:lnTo>
                  <a:lnTo>
                    <a:pt x="96" y="55"/>
                  </a:lnTo>
                  <a:lnTo>
                    <a:pt x="147" y="55"/>
                  </a:lnTo>
                  <a:lnTo>
                    <a:pt x="147" y="0"/>
                  </a:lnTo>
                  <a:lnTo>
                    <a:pt x="245" y="0"/>
                  </a:lnTo>
                  <a:lnTo>
                    <a:pt x="245" y="244"/>
                  </a:lnTo>
                  <a:close/>
                  <a:moveTo>
                    <a:pt x="16" y="228"/>
                  </a:moveTo>
                  <a:lnTo>
                    <a:pt x="229" y="228"/>
                  </a:lnTo>
                  <a:lnTo>
                    <a:pt x="229" y="14"/>
                  </a:lnTo>
                  <a:lnTo>
                    <a:pt x="163" y="14"/>
                  </a:lnTo>
                  <a:lnTo>
                    <a:pt x="163" y="69"/>
                  </a:lnTo>
                  <a:lnTo>
                    <a:pt x="82" y="69"/>
                  </a:lnTo>
                  <a:lnTo>
                    <a:pt x="82" y="14"/>
                  </a:lnTo>
                  <a:lnTo>
                    <a:pt x="16" y="14"/>
                  </a:lnTo>
                  <a:lnTo>
                    <a:pt x="16" y="228"/>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59" name="Freeform 484"/>
            <p:cNvSpPr>
              <a:spLocks noEditPoints="1"/>
            </p:cNvSpPr>
            <p:nvPr/>
          </p:nvSpPr>
          <p:spPr bwMode="auto">
            <a:xfrm>
              <a:off x="5341938" y="2070104"/>
              <a:ext cx="157163" cy="198438"/>
            </a:xfrm>
            <a:custGeom>
              <a:avLst/>
              <a:gdLst>
                <a:gd name="T0" fmla="*/ 2147483647 w 49"/>
                <a:gd name="T1" fmla="*/ 2147483647 h 62"/>
                <a:gd name="T2" fmla="*/ 2147483647 w 49"/>
                <a:gd name="T3" fmla="*/ 2147483647 h 62"/>
                <a:gd name="T4" fmla="*/ 2147483647 w 49"/>
                <a:gd name="T5" fmla="*/ 2147483647 h 62"/>
                <a:gd name="T6" fmla="*/ 2147483647 w 49"/>
                <a:gd name="T7" fmla="*/ 2147483647 h 62"/>
                <a:gd name="T8" fmla="*/ 2147483647 w 49"/>
                <a:gd name="T9" fmla="*/ 2147483647 h 62"/>
                <a:gd name="T10" fmla="*/ 2147483647 w 49"/>
                <a:gd name="T11" fmla="*/ 2147483647 h 62"/>
                <a:gd name="T12" fmla="*/ 2147483647 w 49"/>
                <a:gd name="T13" fmla="*/ 2147483647 h 62"/>
                <a:gd name="T14" fmla="*/ 2147483647 w 49"/>
                <a:gd name="T15" fmla="*/ 2147483647 h 62"/>
                <a:gd name="T16" fmla="*/ 2147483647 w 49"/>
                <a:gd name="T17" fmla="*/ 2147483647 h 62"/>
                <a:gd name="T18" fmla="*/ 2147483647 w 49"/>
                <a:gd name="T19" fmla="*/ 2147483647 h 62"/>
                <a:gd name="T20" fmla="*/ 2147483647 w 49"/>
                <a:gd name="T21" fmla="*/ 2147483647 h 62"/>
                <a:gd name="T22" fmla="*/ 2147483647 w 49"/>
                <a:gd name="T23" fmla="*/ 2147483647 h 62"/>
                <a:gd name="T24" fmla="*/ 2147483647 w 49"/>
                <a:gd name="T25" fmla="*/ 2147483647 h 62"/>
                <a:gd name="T26" fmla="*/ 2147483647 w 49"/>
                <a:gd name="T27" fmla="*/ 2147483647 h 62"/>
                <a:gd name="T28" fmla="*/ 2147483647 w 49"/>
                <a:gd name="T29" fmla="*/ 2147483647 h 62"/>
                <a:gd name="T30" fmla="*/ 2147483647 w 49"/>
                <a:gd name="T31" fmla="*/ 2147483647 h 62"/>
                <a:gd name="T32" fmla="*/ 2147483647 w 49"/>
                <a:gd name="T33" fmla="*/ 0 h 62"/>
                <a:gd name="T34" fmla="*/ 2147483647 w 49"/>
                <a:gd name="T35" fmla="*/ 0 h 62"/>
                <a:gd name="T36" fmla="*/ 2147483647 w 49"/>
                <a:gd name="T37" fmla="*/ 0 h 62"/>
                <a:gd name="T38" fmla="*/ 0 w 49"/>
                <a:gd name="T39" fmla="*/ 2147483647 h 62"/>
                <a:gd name="T40" fmla="*/ 0 w 49"/>
                <a:gd name="T41" fmla="*/ 2147483647 h 62"/>
                <a:gd name="T42" fmla="*/ 2147483647 w 49"/>
                <a:gd name="T43" fmla="*/ 2147483647 h 62"/>
                <a:gd name="T44" fmla="*/ 2147483647 w 49"/>
                <a:gd name="T45" fmla="*/ 2147483647 h 62"/>
                <a:gd name="T46" fmla="*/ 2147483647 w 49"/>
                <a:gd name="T47" fmla="*/ 2147483647 h 62"/>
                <a:gd name="T48" fmla="*/ 2147483647 w 49"/>
                <a:gd name="T49" fmla="*/ 2147483647 h 62"/>
                <a:gd name="T50" fmla="*/ 2147483647 w 49"/>
                <a:gd name="T51" fmla="*/ 2147483647 h 62"/>
                <a:gd name="T52" fmla="*/ 2147483647 w 49"/>
                <a:gd name="T53" fmla="*/ 2147483647 h 62"/>
                <a:gd name="T54" fmla="*/ 2147483647 w 49"/>
                <a:gd name="T55" fmla="*/ 2147483647 h 62"/>
                <a:gd name="T56" fmla="*/ 2147483647 w 49"/>
                <a:gd name="T57" fmla="*/ 2147483647 h 62"/>
                <a:gd name="T58" fmla="*/ 2147483647 w 49"/>
                <a:gd name="T59" fmla="*/ 2147483647 h 62"/>
                <a:gd name="T60" fmla="*/ 2147483647 w 49"/>
                <a:gd name="T61" fmla="*/ 2147483647 h 62"/>
                <a:gd name="T62" fmla="*/ 2147483647 w 49"/>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 h="62">
                  <a:moveTo>
                    <a:pt x="46" y="48"/>
                  </a:moveTo>
                  <a:cubicBezTo>
                    <a:pt x="46" y="58"/>
                    <a:pt x="46" y="58"/>
                    <a:pt x="46" y="58"/>
                  </a:cubicBezTo>
                  <a:cubicBezTo>
                    <a:pt x="46" y="58"/>
                    <a:pt x="46" y="58"/>
                    <a:pt x="46" y="58"/>
                  </a:cubicBezTo>
                  <a:cubicBezTo>
                    <a:pt x="46" y="59"/>
                    <a:pt x="45" y="59"/>
                    <a:pt x="45" y="59"/>
                  </a:cubicBezTo>
                  <a:cubicBezTo>
                    <a:pt x="5" y="59"/>
                    <a:pt x="5" y="59"/>
                    <a:pt x="5" y="59"/>
                  </a:cubicBezTo>
                  <a:cubicBezTo>
                    <a:pt x="4" y="59"/>
                    <a:pt x="4" y="59"/>
                    <a:pt x="4" y="58"/>
                  </a:cubicBezTo>
                  <a:cubicBezTo>
                    <a:pt x="4" y="5"/>
                    <a:pt x="4" y="5"/>
                    <a:pt x="4" y="5"/>
                  </a:cubicBezTo>
                  <a:cubicBezTo>
                    <a:pt x="4" y="4"/>
                    <a:pt x="4" y="4"/>
                    <a:pt x="5" y="4"/>
                  </a:cubicBezTo>
                  <a:cubicBezTo>
                    <a:pt x="32" y="4"/>
                    <a:pt x="32" y="4"/>
                    <a:pt x="32" y="4"/>
                  </a:cubicBezTo>
                  <a:cubicBezTo>
                    <a:pt x="32" y="12"/>
                    <a:pt x="32" y="12"/>
                    <a:pt x="32" y="12"/>
                  </a:cubicBezTo>
                  <a:cubicBezTo>
                    <a:pt x="32" y="15"/>
                    <a:pt x="34" y="17"/>
                    <a:pt x="37" y="17"/>
                  </a:cubicBezTo>
                  <a:cubicBezTo>
                    <a:pt x="46" y="17"/>
                    <a:pt x="46" y="17"/>
                    <a:pt x="46" y="17"/>
                  </a:cubicBezTo>
                  <a:cubicBezTo>
                    <a:pt x="46" y="21"/>
                    <a:pt x="46" y="21"/>
                    <a:pt x="46" y="21"/>
                  </a:cubicBezTo>
                  <a:cubicBezTo>
                    <a:pt x="46" y="21"/>
                    <a:pt x="47" y="21"/>
                    <a:pt x="47" y="21"/>
                  </a:cubicBezTo>
                  <a:cubicBezTo>
                    <a:pt x="49" y="21"/>
                    <a:pt x="49" y="21"/>
                    <a:pt x="49" y="21"/>
                  </a:cubicBezTo>
                  <a:cubicBezTo>
                    <a:pt x="49" y="13"/>
                    <a:pt x="49" y="13"/>
                    <a:pt x="49" y="13"/>
                  </a:cubicBezTo>
                  <a:cubicBezTo>
                    <a:pt x="35" y="0"/>
                    <a:pt x="35" y="0"/>
                    <a:pt x="35" y="0"/>
                  </a:cubicBezTo>
                  <a:cubicBezTo>
                    <a:pt x="35" y="0"/>
                    <a:pt x="35" y="0"/>
                    <a:pt x="35" y="0"/>
                  </a:cubicBezTo>
                  <a:cubicBezTo>
                    <a:pt x="5" y="0"/>
                    <a:pt x="5" y="0"/>
                    <a:pt x="5" y="0"/>
                  </a:cubicBezTo>
                  <a:cubicBezTo>
                    <a:pt x="3" y="0"/>
                    <a:pt x="0" y="2"/>
                    <a:pt x="0" y="5"/>
                  </a:cubicBezTo>
                  <a:cubicBezTo>
                    <a:pt x="0" y="58"/>
                    <a:pt x="0" y="58"/>
                    <a:pt x="0" y="58"/>
                  </a:cubicBezTo>
                  <a:cubicBezTo>
                    <a:pt x="0" y="60"/>
                    <a:pt x="3" y="62"/>
                    <a:pt x="5" y="62"/>
                  </a:cubicBezTo>
                  <a:cubicBezTo>
                    <a:pt x="45" y="62"/>
                    <a:pt x="45" y="62"/>
                    <a:pt x="45" y="62"/>
                  </a:cubicBezTo>
                  <a:cubicBezTo>
                    <a:pt x="46" y="62"/>
                    <a:pt x="48" y="62"/>
                    <a:pt x="49" y="60"/>
                  </a:cubicBezTo>
                  <a:cubicBezTo>
                    <a:pt x="49" y="60"/>
                    <a:pt x="49" y="59"/>
                    <a:pt x="49" y="58"/>
                  </a:cubicBezTo>
                  <a:cubicBezTo>
                    <a:pt x="49" y="48"/>
                    <a:pt x="49" y="48"/>
                    <a:pt x="49" y="48"/>
                  </a:cubicBezTo>
                  <a:lnTo>
                    <a:pt x="46" y="48"/>
                  </a:lnTo>
                  <a:close/>
                  <a:moveTo>
                    <a:pt x="35" y="5"/>
                  </a:moveTo>
                  <a:cubicBezTo>
                    <a:pt x="45" y="13"/>
                    <a:pt x="45" y="13"/>
                    <a:pt x="45" y="13"/>
                  </a:cubicBezTo>
                  <a:cubicBezTo>
                    <a:pt x="37" y="13"/>
                    <a:pt x="37" y="13"/>
                    <a:pt x="37" y="13"/>
                  </a:cubicBezTo>
                  <a:cubicBezTo>
                    <a:pt x="36" y="13"/>
                    <a:pt x="35" y="13"/>
                    <a:pt x="35" y="12"/>
                  </a:cubicBezTo>
                  <a:lnTo>
                    <a:pt x="35" y="5"/>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60" name="Freeform 485"/>
            <p:cNvSpPr>
              <a:spLocks/>
            </p:cNvSpPr>
            <p:nvPr/>
          </p:nvSpPr>
          <p:spPr bwMode="auto">
            <a:xfrm>
              <a:off x="5364163" y="2095504"/>
              <a:ext cx="63500" cy="6350"/>
            </a:xfrm>
            <a:custGeom>
              <a:avLst/>
              <a:gdLst>
                <a:gd name="T0" fmla="*/ 2147483647 w 20"/>
                <a:gd name="T1" fmla="*/ 2147483647 h 2"/>
                <a:gd name="T2" fmla="*/ 2147483647 w 20"/>
                <a:gd name="T3" fmla="*/ 2147483647 h 2"/>
                <a:gd name="T4" fmla="*/ 2147483647 w 20"/>
                <a:gd name="T5" fmla="*/ 0 h 2"/>
                <a:gd name="T6" fmla="*/ 2147483647 w 20"/>
                <a:gd name="T7" fmla="*/ 0 h 2"/>
                <a:gd name="T8" fmla="*/ 2147483647 w 20"/>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
                  <a:moveTo>
                    <a:pt x="1" y="2"/>
                  </a:moveTo>
                  <a:cubicBezTo>
                    <a:pt x="7" y="2"/>
                    <a:pt x="13" y="2"/>
                    <a:pt x="18" y="2"/>
                  </a:cubicBezTo>
                  <a:cubicBezTo>
                    <a:pt x="20" y="2"/>
                    <a:pt x="20" y="0"/>
                    <a:pt x="18" y="0"/>
                  </a:cubicBezTo>
                  <a:cubicBezTo>
                    <a:pt x="13" y="0"/>
                    <a:pt x="7" y="0"/>
                    <a:pt x="1" y="0"/>
                  </a:cubicBezTo>
                  <a:cubicBezTo>
                    <a:pt x="0" y="0"/>
                    <a:pt x="0" y="2"/>
                    <a:pt x="1" y="2"/>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61" name="Freeform 486"/>
            <p:cNvSpPr>
              <a:spLocks/>
            </p:cNvSpPr>
            <p:nvPr/>
          </p:nvSpPr>
          <p:spPr bwMode="auto">
            <a:xfrm>
              <a:off x="5364163" y="2114554"/>
              <a:ext cx="63500" cy="6350"/>
            </a:xfrm>
            <a:custGeom>
              <a:avLst/>
              <a:gdLst>
                <a:gd name="T0" fmla="*/ 2147483647 w 20"/>
                <a:gd name="T1" fmla="*/ 2147483647 h 2"/>
                <a:gd name="T2" fmla="*/ 2147483647 w 20"/>
                <a:gd name="T3" fmla="*/ 2147483647 h 2"/>
                <a:gd name="T4" fmla="*/ 2147483647 w 20"/>
                <a:gd name="T5" fmla="*/ 0 h 2"/>
                <a:gd name="T6" fmla="*/ 2147483647 w 20"/>
                <a:gd name="T7" fmla="*/ 0 h 2"/>
                <a:gd name="T8" fmla="*/ 2147483647 w 20"/>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
                  <a:moveTo>
                    <a:pt x="1" y="2"/>
                  </a:moveTo>
                  <a:cubicBezTo>
                    <a:pt x="7" y="2"/>
                    <a:pt x="13" y="2"/>
                    <a:pt x="18" y="2"/>
                  </a:cubicBezTo>
                  <a:cubicBezTo>
                    <a:pt x="20" y="2"/>
                    <a:pt x="20" y="0"/>
                    <a:pt x="18" y="0"/>
                  </a:cubicBezTo>
                  <a:cubicBezTo>
                    <a:pt x="13" y="0"/>
                    <a:pt x="7" y="0"/>
                    <a:pt x="1" y="0"/>
                  </a:cubicBezTo>
                  <a:cubicBezTo>
                    <a:pt x="0" y="0"/>
                    <a:pt x="0" y="2"/>
                    <a:pt x="1" y="2"/>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62" name="Freeform 487"/>
            <p:cNvSpPr>
              <a:spLocks/>
            </p:cNvSpPr>
            <p:nvPr/>
          </p:nvSpPr>
          <p:spPr bwMode="auto">
            <a:xfrm>
              <a:off x="5364163" y="2133604"/>
              <a:ext cx="115888" cy="3175"/>
            </a:xfrm>
            <a:custGeom>
              <a:avLst/>
              <a:gdLst>
                <a:gd name="T0" fmla="*/ 2147483647 w 36"/>
                <a:gd name="T1" fmla="*/ 2147483647 h 1"/>
                <a:gd name="T2" fmla="*/ 2147483647 w 36"/>
                <a:gd name="T3" fmla="*/ 2147483647 h 1"/>
                <a:gd name="T4" fmla="*/ 2147483647 w 36"/>
                <a:gd name="T5" fmla="*/ 0 h 1"/>
                <a:gd name="T6" fmla="*/ 2147483647 w 36"/>
                <a:gd name="T7" fmla="*/ 0 h 1"/>
                <a:gd name="T8" fmla="*/ 2147483647 w 36"/>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
                  <a:moveTo>
                    <a:pt x="1" y="1"/>
                  </a:moveTo>
                  <a:cubicBezTo>
                    <a:pt x="7" y="1"/>
                    <a:pt x="29" y="1"/>
                    <a:pt x="35" y="1"/>
                  </a:cubicBezTo>
                  <a:cubicBezTo>
                    <a:pt x="36" y="1"/>
                    <a:pt x="36" y="0"/>
                    <a:pt x="35" y="0"/>
                  </a:cubicBezTo>
                  <a:cubicBezTo>
                    <a:pt x="29" y="0"/>
                    <a:pt x="7" y="0"/>
                    <a:pt x="1" y="0"/>
                  </a:cubicBezTo>
                  <a:cubicBezTo>
                    <a:pt x="0" y="0"/>
                    <a:pt x="0" y="1"/>
                    <a:pt x="1" y="1"/>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63" name="Freeform 488"/>
            <p:cNvSpPr>
              <a:spLocks/>
            </p:cNvSpPr>
            <p:nvPr/>
          </p:nvSpPr>
          <p:spPr bwMode="auto">
            <a:xfrm>
              <a:off x="5364163" y="2149479"/>
              <a:ext cx="115888" cy="6350"/>
            </a:xfrm>
            <a:custGeom>
              <a:avLst/>
              <a:gdLst>
                <a:gd name="T0" fmla="*/ 2147483647 w 36"/>
                <a:gd name="T1" fmla="*/ 0 h 2"/>
                <a:gd name="T2" fmla="*/ 2147483647 w 36"/>
                <a:gd name="T3" fmla="*/ 0 h 2"/>
                <a:gd name="T4" fmla="*/ 2147483647 w 36"/>
                <a:gd name="T5" fmla="*/ 2147483647 h 2"/>
                <a:gd name="T6" fmla="*/ 2147483647 w 36"/>
                <a:gd name="T7" fmla="*/ 2147483647 h 2"/>
                <a:gd name="T8" fmla="*/ 2147483647 w 36"/>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2">
                  <a:moveTo>
                    <a:pt x="35" y="0"/>
                  </a:moveTo>
                  <a:cubicBezTo>
                    <a:pt x="29" y="0"/>
                    <a:pt x="7" y="0"/>
                    <a:pt x="1" y="0"/>
                  </a:cubicBezTo>
                  <a:cubicBezTo>
                    <a:pt x="0" y="0"/>
                    <a:pt x="0" y="2"/>
                    <a:pt x="1" y="2"/>
                  </a:cubicBezTo>
                  <a:cubicBezTo>
                    <a:pt x="7" y="2"/>
                    <a:pt x="29" y="2"/>
                    <a:pt x="35" y="2"/>
                  </a:cubicBezTo>
                  <a:cubicBezTo>
                    <a:pt x="36" y="2"/>
                    <a:pt x="36" y="0"/>
                    <a:pt x="35" y="0"/>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64" name="Freeform 489"/>
            <p:cNvSpPr>
              <a:spLocks/>
            </p:cNvSpPr>
            <p:nvPr/>
          </p:nvSpPr>
          <p:spPr bwMode="auto">
            <a:xfrm>
              <a:off x="5364163" y="2168529"/>
              <a:ext cx="115888" cy="3175"/>
            </a:xfrm>
            <a:custGeom>
              <a:avLst/>
              <a:gdLst>
                <a:gd name="T0" fmla="*/ 2147483647 w 36"/>
                <a:gd name="T1" fmla="*/ 0 h 1"/>
                <a:gd name="T2" fmla="*/ 2147483647 w 36"/>
                <a:gd name="T3" fmla="*/ 0 h 1"/>
                <a:gd name="T4" fmla="*/ 2147483647 w 36"/>
                <a:gd name="T5" fmla="*/ 2147483647 h 1"/>
                <a:gd name="T6" fmla="*/ 2147483647 w 36"/>
                <a:gd name="T7" fmla="*/ 2147483647 h 1"/>
                <a:gd name="T8" fmla="*/ 2147483647 w 3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
                  <a:moveTo>
                    <a:pt x="35" y="0"/>
                  </a:moveTo>
                  <a:cubicBezTo>
                    <a:pt x="29" y="0"/>
                    <a:pt x="7" y="0"/>
                    <a:pt x="1" y="0"/>
                  </a:cubicBezTo>
                  <a:cubicBezTo>
                    <a:pt x="0" y="0"/>
                    <a:pt x="0" y="1"/>
                    <a:pt x="1" y="1"/>
                  </a:cubicBezTo>
                  <a:cubicBezTo>
                    <a:pt x="7" y="1"/>
                    <a:pt x="29" y="1"/>
                    <a:pt x="35" y="1"/>
                  </a:cubicBezTo>
                  <a:cubicBezTo>
                    <a:pt x="36" y="1"/>
                    <a:pt x="36" y="0"/>
                    <a:pt x="35" y="0"/>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65" name="Freeform 490"/>
            <p:cNvSpPr>
              <a:spLocks/>
            </p:cNvSpPr>
            <p:nvPr/>
          </p:nvSpPr>
          <p:spPr bwMode="auto">
            <a:xfrm>
              <a:off x="5364163" y="2184404"/>
              <a:ext cx="109538" cy="6350"/>
            </a:xfrm>
            <a:custGeom>
              <a:avLst/>
              <a:gdLst>
                <a:gd name="T0" fmla="*/ 2147483647 w 34"/>
                <a:gd name="T1" fmla="*/ 0 h 2"/>
                <a:gd name="T2" fmla="*/ 2147483647 w 34"/>
                <a:gd name="T3" fmla="*/ 0 h 2"/>
                <a:gd name="T4" fmla="*/ 2147483647 w 34"/>
                <a:gd name="T5" fmla="*/ 2147483647 h 2"/>
                <a:gd name="T6" fmla="*/ 2147483647 w 34"/>
                <a:gd name="T7" fmla="*/ 2147483647 h 2"/>
                <a:gd name="T8" fmla="*/ 2147483647 w 34"/>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2">
                  <a:moveTo>
                    <a:pt x="33" y="0"/>
                  </a:moveTo>
                  <a:cubicBezTo>
                    <a:pt x="28" y="0"/>
                    <a:pt x="6" y="0"/>
                    <a:pt x="1" y="0"/>
                  </a:cubicBezTo>
                  <a:cubicBezTo>
                    <a:pt x="0" y="0"/>
                    <a:pt x="0" y="2"/>
                    <a:pt x="1" y="2"/>
                  </a:cubicBezTo>
                  <a:cubicBezTo>
                    <a:pt x="6" y="2"/>
                    <a:pt x="28" y="2"/>
                    <a:pt x="33" y="2"/>
                  </a:cubicBezTo>
                  <a:cubicBezTo>
                    <a:pt x="34" y="2"/>
                    <a:pt x="34" y="0"/>
                    <a:pt x="33" y="0"/>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66" name="Freeform 491"/>
            <p:cNvSpPr>
              <a:spLocks/>
            </p:cNvSpPr>
            <p:nvPr/>
          </p:nvSpPr>
          <p:spPr bwMode="auto">
            <a:xfrm>
              <a:off x="5364163" y="2203454"/>
              <a:ext cx="103188" cy="6350"/>
            </a:xfrm>
            <a:custGeom>
              <a:avLst/>
              <a:gdLst>
                <a:gd name="T0" fmla="*/ 2147483647 w 32"/>
                <a:gd name="T1" fmla="*/ 0 h 2"/>
                <a:gd name="T2" fmla="*/ 2147483647 w 32"/>
                <a:gd name="T3" fmla="*/ 0 h 2"/>
                <a:gd name="T4" fmla="*/ 2147483647 w 32"/>
                <a:gd name="T5" fmla="*/ 2147483647 h 2"/>
                <a:gd name="T6" fmla="*/ 2147483647 w 32"/>
                <a:gd name="T7" fmla="*/ 2147483647 h 2"/>
                <a:gd name="T8" fmla="*/ 2147483647 w 3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2">
                  <a:moveTo>
                    <a:pt x="31" y="0"/>
                  </a:moveTo>
                  <a:cubicBezTo>
                    <a:pt x="25" y="0"/>
                    <a:pt x="6" y="0"/>
                    <a:pt x="1" y="0"/>
                  </a:cubicBezTo>
                  <a:cubicBezTo>
                    <a:pt x="0" y="0"/>
                    <a:pt x="0" y="2"/>
                    <a:pt x="1" y="2"/>
                  </a:cubicBezTo>
                  <a:cubicBezTo>
                    <a:pt x="6" y="2"/>
                    <a:pt x="25" y="2"/>
                    <a:pt x="31" y="2"/>
                  </a:cubicBezTo>
                  <a:cubicBezTo>
                    <a:pt x="32" y="2"/>
                    <a:pt x="32" y="0"/>
                    <a:pt x="31" y="0"/>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67" name="Freeform 492"/>
            <p:cNvSpPr>
              <a:spLocks/>
            </p:cNvSpPr>
            <p:nvPr/>
          </p:nvSpPr>
          <p:spPr bwMode="auto">
            <a:xfrm>
              <a:off x="5364163" y="2219329"/>
              <a:ext cx="100013" cy="6350"/>
            </a:xfrm>
            <a:custGeom>
              <a:avLst/>
              <a:gdLst>
                <a:gd name="T0" fmla="*/ 2147483647 w 31"/>
                <a:gd name="T1" fmla="*/ 0 h 2"/>
                <a:gd name="T2" fmla="*/ 2147483647 w 31"/>
                <a:gd name="T3" fmla="*/ 0 h 2"/>
                <a:gd name="T4" fmla="*/ 2147483647 w 31"/>
                <a:gd name="T5" fmla="*/ 2147483647 h 2"/>
                <a:gd name="T6" fmla="*/ 2147483647 w 31"/>
                <a:gd name="T7" fmla="*/ 2147483647 h 2"/>
                <a:gd name="T8" fmla="*/ 2147483647 w 3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2">
                  <a:moveTo>
                    <a:pt x="30" y="0"/>
                  </a:moveTo>
                  <a:cubicBezTo>
                    <a:pt x="25" y="0"/>
                    <a:pt x="6" y="0"/>
                    <a:pt x="1" y="0"/>
                  </a:cubicBezTo>
                  <a:cubicBezTo>
                    <a:pt x="0" y="0"/>
                    <a:pt x="0" y="2"/>
                    <a:pt x="1" y="2"/>
                  </a:cubicBezTo>
                  <a:cubicBezTo>
                    <a:pt x="6" y="2"/>
                    <a:pt x="25" y="2"/>
                    <a:pt x="30" y="2"/>
                  </a:cubicBezTo>
                  <a:cubicBezTo>
                    <a:pt x="31" y="2"/>
                    <a:pt x="31" y="0"/>
                    <a:pt x="30" y="0"/>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68" name="Freeform 493"/>
            <p:cNvSpPr>
              <a:spLocks/>
            </p:cNvSpPr>
            <p:nvPr/>
          </p:nvSpPr>
          <p:spPr bwMode="auto">
            <a:xfrm>
              <a:off x="5364163" y="2235204"/>
              <a:ext cx="100013" cy="7938"/>
            </a:xfrm>
            <a:custGeom>
              <a:avLst/>
              <a:gdLst>
                <a:gd name="T0" fmla="*/ 2147483647 w 31"/>
                <a:gd name="T1" fmla="*/ 0 h 2"/>
                <a:gd name="T2" fmla="*/ 2147483647 w 31"/>
                <a:gd name="T3" fmla="*/ 0 h 2"/>
                <a:gd name="T4" fmla="*/ 2147483647 w 31"/>
                <a:gd name="T5" fmla="*/ 2147483647 h 2"/>
                <a:gd name="T6" fmla="*/ 2147483647 w 31"/>
                <a:gd name="T7" fmla="*/ 2147483647 h 2"/>
                <a:gd name="T8" fmla="*/ 2147483647 w 3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2">
                  <a:moveTo>
                    <a:pt x="30" y="0"/>
                  </a:moveTo>
                  <a:cubicBezTo>
                    <a:pt x="25" y="0"/>
                    <a:pt x="6" y="0"/>
                    <a:pt x="1" y="0"/>
                  </a:cubicBezTo>
                  <a:cubicBezTo>
                    <a:pt x="0" y="0"/>
                    <a:pt x="0" y="2"/>
                    <a:pt x="1" y="2"/>
                  </a:cubicBezTo>
                  <a:cubicBezTo>
                    <a:pt x="6" y="2"/>
                    <a:pt x="25" y="2"/>
                    <a:pt x="30" y="2"/>
                  </a:cubicBezTo>
                  <a:cubicBezTo>
                    <a:pt x="31" y="2"/>
                    <a:pt x="31" y="0"/>
                    <a:pt x="30" y="0"/>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69" name="Freeform 494"/>
            <p:cNvSpPr>
              <a:spLocks/>
            </p:cNvSpPr>
            <p:nvPr/>
          </p:nvSpPr>
          <p:spPr bwMode="auto">
            <a:xfrm>
              <a:off x="5524500" y="2114554"/>
              <a:ext cx="15875" cy="9525"/>
            </a:xfrm>
            <a:custGeom>
              <a:avLst/>
              <a:gdLst>
                <a:gd name="T0" fmla="*/ 2147483647 w 5"/>
                <a:gd name="T1" fmla="*/ 0 h 3"/>
                <a:gd name="T2" fmla="*/ 0 w 5"/>
                <a:gd name="T3" fmla="*/ 2147483647 h 3"/>
                <a:gd name="T4" fmla="*/ 2147483647 w 5"/>
                <a:gd name="T5" fmla="*/ 2147483647 h 3"/>
                <a:gd name="T6" fmla="*/ 2147483647 w 5"/>
                <a:gd name="T7" fmla="*/ 2147483647 h 3"/>
                <a:gd name="T8" fmla="*/ 2147483647 w 5"/>
                <a:gd name="T9" fmla="*/ 2147483647 h 3"/>
                <a:gd name="T10" fmla="*/ 2147483647 w 5"/>
                <a:gd name="T11" fmla="*/ 2147483647 h 3"/>
                <a:gd name="T12" fmla="*/ 2147483647 w 5"/>
                <a:gd name="T13" fmla="*/ 2147483647 h 3"/>
                <a:gd name="T14" fmla="*/ 2147483647 w 5"/>
                <a:gd name="T15" fmla="*/ 0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3">
                  <a:moveTo>
                    <a:pt x="1" y="0"/>
                  </a:moveTo>
                  <a:cubicBezTo>
                    <a:pt x="1" y="0"/>
                    <a:pt x="0" y="0"/>
                    <a:pt x="0" y="1"/>
                  </a:cubicBezTo>
                  <a:cubicBezTo>
                    <a:pt x="0" y="1"/>
                    <a:pt x="1" y="1"/>
                    <a:pt x="2" y="2"/>
                  </a:cubicBezTo>
                  <a:cubicBezTo>
                    <a:pt x="4" y="3"/>
                    <a:pt x="5" y="3"/>
                    <a:pt x="5" y="3"/>
                  </a:cubicBezTo>
                  <a:cubicBezTo>
                    <a:pt x="5" y="3"/>
                    <a:pt x="5" y="2"/>
                    <a:pt x="5" y="2"/>
                  </a:cubicBezTo>
                  <a:cubicBezTo>
                    <a:pt x="5" y="2"/>
                    <a:pt x="5" y="2"/>
                    <a:pt x="5" y="2"/>
                  </a:cubicBezTo>
                  <a:cubicBezTo>
                    <a:pt x="5" y="2"/>
                    <a:pt x="4" y="1"/>
                    <a:pt x="3" y="1"/>
                  </a:cubicBezTo>
                  <a:cubicBezTo>
                    <a:pt x="2" y="0"/>
                    <a:pt x="1" y="0"/>
                    <a:pt x="1" y="0"/>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70" name="Freeform 495"/>
            <p:cNvSpPr>
              <a:spLocks/>
            </p:cNvSpPr>
            <p:nvPr/>
          </p:nvSpPr>
          <p:spPr bwMode="auto">
            <a:xfrm>
              <a:off x="5467350" y="2203454"/>
              <a:ext cx="28575" cy="36513"/>
            </a:xfrm>
            <a:custGeom>
              <a:avLst/>
              <a:gdLst>
                <a:gd name="T0" fmla="*/ 2147483647 w 9"/>
                <a:gd name="T1" fmla="*/ 2147483647 h 11"/>
                <a:gd name="T2" fmla="*/ 2147483647 w 9"/>
                <a:gd name="T3" fmla="*/ 2147483647 h 11"/>
                <a:gd name="T4" fmla="*/ 2147483647 w 9"/>
                <a:gd name="T5" fmla="*/ 2147483647 h 11"/>
                <a:gd name="T6" fmla="*/ 2147483647 w 9"/>
                <a:gd name="T7" fmla="*/ 2147483647 h 11"/>
                <a:gd name="T8" fmla="*/ 2147483647 w 9"/>
                <a:gd name="T9" fmla="*/ 0 h 11"/>
                <a:gd name="T10" fmla="*/ 2147483647 w 9"/>
                <a:gd name="T11" fmla="*/ 0 h 11"/>
                <a:gd name="T12" fmla="*/ 0 w 9"/>
                <a:gd name="T13" fmla="*/ 2147483647 h 11"/>
                <a:gd name="T14" fmla="*/ 0 w 9"/>
                <a:gd name="T15" fmla="*/ 2147483647 h 11"/>
                <a:gd name="T16" fmla="*/ 0 w 9"/>
                <a:gd name="T17" fmla="*/ 2147483647 h 11"/>
                <a:gd name="T18" fmla="*/ 2147483647 w 9"/>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11">
                  <a:moveTo>
                    <a:pt x="1" y="10"/>
                  </a:moveTo>
                  <a:cubicBezTo>
                    <a:pt x="1" y="10"/>
                    <a:pt x="1" y="11"/>
                    <a:pt x="1" y="11"/>
                  </a:cubicBezTo>
                  <a:cubicBezTo>
                    <a:pt x="3" y="9"/>
                    <a:pt x="7" y="6"/>
                    <a:pt x="9" y="4"/>
                  </a:cubicBezTo>
                  <a:cubicBezTo>
                    <a:pt x="9" y="4"/>
                    <a:pt x="7" y="2"/>
                    <a:pt x="5" y="1"/>
                  </a:cubicBezTo>
                  <a:cubicBezTo>
                    <a:pt x="4" y="1"/>
                    <a:pt x="2" y="0"/>
                    <a:pt x="2" y="0"/>
                  </a:cubicBezTo>
                  <a:cubicBezTo>
                    <a:pt x="2" y="0"/>
                    <a:pt x="2" y="0"/>
                    <a:pt x="2" y="0"/>
                  </a:cubicBezTo>
                  <a:cubicBezTo>
                    <a:pt x="0" y="2"/>
                    <a:pt x="0" y="7"/>
                    <a:pt x="0" y="10"/>
                  </a:cubicBezTo>
                  <a:cubicBezTo>
                    <a:pt x="0" y="10"/>
                    <a:pt x="0" y="10"/>
                    <a:pt x="0" y="10"/>
                  </a:cubicBezTo>
                  <a:cubicBezTo>
                    <a:pt x="0" y="11"/>
                    <a:pt x="0" y="11"/>
                    <a:pt x="0" y="11"/>
                  </a:cubicBezTo>
                  <a:cubicBezTo>
                    <a:pt x="0" y="11"/>
                    <a:pt x="0" y="11"/>
                    <a:pt x="1" y="10"/>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71" name="Freeform 496"/>
            <p:cNvSpPr>
              <a:spLocks noEditPoints="1"/>
            </p:cNvSpPr>
            <p:nvPr/>
          </p:nvSpPr>
          <p:spPr bwMode="auto">
            <a:xfrm>
              <a:off x="5473700" y="2114554"/>
              <a:ext cx="66675" cy="98425"/>
            </a:xfrm>
            <a:custGeom>
              <a:avLst/>
              <a:gdLst>
                <a:gd name="T0" fmla="*/ 2147483647 w 21"/>
                <a:gd name="T1" fmla="*/ 2147483647 h 31"/>
                <a:gd name="T2" fmla="*/ 2147483647 w 21"/>
                <a:gd name="T3" fmla="*/ 2147483647 h 31"/>
                <a:gd name="T4" fmla="*/ 2147483647 w 21"/>
                <a:gd name="T5" fmla="*/ 2147483647 h 31"/>
                <a:gd name="T6" fmla="*/ 2147483647 w 21"/>
                <a:gd name="T7" fmla="*/ 2147483647 h 31"/>
                <a:gd name="T8" fmla="*/ 2147483647 w 21"/>
                <a:gd name="T9" fmla="*/ 2147483647 h 31"/>
                <a:gd name="T10" fmla="*/ 2147483647 w 21"/>
                <a:gd name="T11" fmla="*/ 2147483647 h 31"/>
                <a:gd name="T12" fmla="*/ 2147483647 w 21"/>
                <a:gd name="T13" fmla="*/ 2147483647 h 31"/>
                <a:gd name="T14" fmla="*/ 2147483647 w 21"/>
                <a:gd name="T15" fmla="*/ 2147483647 h 31"/>
                <a:gd name="T16" fmla="*/ 2147483647 w 21"/>
                <a:gd name="T17" fmla="*/ 2147483647 h 31"/>
                <a:gd name="T18" fmla="*/ 2147483647 w 21"/>
                <a:gd name="T19" fmla="*/ 2147483647 h 31"/>
                <a:gd name="T20" fmla="*/ 2147483647 w 21"/>
                <a:gd name="T21" fmla="*/ 2147483647 h 31"/>
                <a:gd name="T22" fmla="*/ 2147483647 w 21"/>
                <a:gd name="T23" fmla="*/ 2147483647 h 31"/>
                <a:gd name="T24" fmla="*/ 2147483647 w 21"/>
                <a:gd name="T25" fmla="*/ 2147483647 h 31"/>
                <a:gd name="T26" fmla="*/ 0 w 21"/>
                <a:gd name="T27" fmla="*/ 2147483647 h 31"/>
                <a:gd name="T28" fmla="*/ 2147483647 w 21"/>
                <a:gd name="T29" fmla="*/ 2147483647 h 31"/>
                <a:gd name="T30" fmla="*/ 2147483647 w 21"/>
                <a:gd name="T31" fmla="*/ 2147483647 h 31"/>
                <a:gd name="T32" fmla="*/ 2147483647 w 21"/>
                <a:gd name="T33" fmla="*/ 2147483647 h 31"/>
                <a:gd name="T34" fmla="*/ 2147483647 w 21"/>
                <a:gd name="T35" fmla="*/ 2147483647 h 31"/>
                <a:gd name="T36" fmla="*/ 2147483647 w 21"/>
                <a:gd name="T37" fmla="*/ 2147483647 h 31"/>
                <a:gd name="T38" fmla="*/ 2147483647 w 21"/>
                <a:gd name="T39" fmla="*/ 2147483647 h 31"/>
                <a:gd name="T40" fmla="*/ 2147483647 w 21"/>
                <a:gd name="T41" fmla="*/ 2147483647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31">
                  <a:moveTo>
                    <a:pt x="7" y="31"/>
                  </a:moveTo>
                  <a:cubicBezTo>
                    <a:pt x="9" y="26"/>
                    <a:pt x="21" y="4"/>
                    <a:pt x="21" y="4"/>
                  </a:cubicBezTo>
                  <a:cubicBezTo>
                    <a:pt x="21" y="4"/>
                    <a:pt x="21" y="4"/>
                    <a:pt x="21" y="4"/>
                  </a:cubicBezTo>
                  <a:cubicBezTo>
                    <a:pt x="21" y="4"/>
                    <a:pt x="20" y="3"/>
                    <a:pt x="18" y="2"/>
                  </a:cubicBezTo>
                  <a:cubicBezTo>
                    <a:pt x="17" y="1"/>
                    <a:pt x="15" y="0"/>
                    <a:pt x="15" y="1"/>
                  </a:cubicBezTo>
                  <a:cubicBezTo>
                    <a:pt x="15" y="1"/>
                    <a:pt x="15" y="1"/>
                    <a:pt x="15" y="2"/>
                  </a:cubicBezTo>
                  <a:cubicBezTo>
                    <a:pt x="15" y="1"/>
                    <a:pt x="14" y="1"/>
                    <a:pt x="14" y="1"/>
                  </a:cubicBezTo>
                  <a:cubicBezTo>
                    <a:pt x="14" y="1"/>
                    <a:pt x="14" y="1"/>
                    <a:pt x="14" y="1"/>
                  </a:cubicBezTo>
                  <a:cubicBezTo>
                    <a:pt x="13" y="1"/>
                    <a:pt x="13" y="1"/>
                    <a:pt x="13" y="1"/>
                  </a:cubicBezTo>
                  <a:cubicBezTo>
                    <a:pt x="6" y="12"/>
                    <a:pt x="6" y="12"/>
                    <a:pt x="6" y="12"/>
                  </a:cubicBezTo>
                  <a:cubicBezTo>
                    <a:pt x="6" y="12"/>
                    <a:pt x="6" y="13"/>
                    <a:pt x="7" y="13"/>
                  </a:cubicBezTo>
                  <a:cubicBezTo>
                    <a:pt x="7" y="13"/>
                    <a:pt x="7" y="13"/>
                    <a:pt x="7" y="13"/>
                  </a:cubicBezTo>
                  <a:cubicBezTo>
                    <a:pt x="7" y="13"/>
                    <a:pt x="8" y="13"/>
                    <a:pt x="8" y="13"/>
                  </a:cubicBezTo>
                  <a:cubicBezTo>
                    <a:pt x="5" y="19"/>
                    <a:pt x="1" y="25"/>
                    <a:pt x="0" y="27"/>
                  </a:cubicBezTo>
                  <a:cubicBezTo>
                    <a:pt x="0" y="27"/>
                    <a:pt x="2" y="28"/>
                    <a:pt x="3" y="29"/>
                  </a:cubicBezTo>
                  <a:cubicBezTo>
                    <a:pt x="5" y="30"/>
                    <a:pt x="7" y="31"/>
                    <a:pt x="7" y="31"/>
                  </a:cubicBezTo>
                  <a:close/>
                  <a:moveTo>
                    <a:pt x="8" y="11"/>
                  </a:moveTo>
                  <a:cubicBezTo>
                    <a:pt x="13" y="2"/>
                    <a:pt x="13" y="2"/>
                    <a:pt x="13" y="2"/>
                  </a:cubicBezTo>
                  <a:cubicBezTo>
                    <a:pt x="14" y="2"/>
                    <a:pt x="14" y="2"/>
                    <a:pt x="14" y="2"/>
                  </a:cubicBezTo>
                  <a:cubicBezTo>
                    <a:pt x="13" y="4"/>
                    <a:pt x="11" y="8"/>
                    <a:pt x="9" y="12"/>
                  </a:cubicBezTo>
                  <a:lnTo>
                    <a:pt x="8" y="11"/>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72" name="Freeform 497"/>
            <p:cNvSpPr>
              <a:spLocks noEditPoints="1"/>
            </p:cNvSpPr>
            <p:nvPr/>
          </p:nvSpPr>
          <p:spPr bwMode="auto">
            <a:xfrm>
              <a:off x="6105525" y="1503365"/>
              <a:ext cx="387350" cy="390526"/>
            </a:xfrm>
            <a:custGeom>
              <a:avLst/>
              <a:gdLst>
                <a:gd name="T0" fmla="*/ 2147483647 w 244"/>
                <a:gd name="T1" fmla="*/ 2147483647 h 246"/>
                <a:gd name="T2" fmla="*/ 0 w 244"/>
                <a:gd name="T3" fmla="*/ 2147483647 h 246"/>
                <a:gd name="T4" fmla="*/ 0 w 244"/>
                <a:gd name="T5" fmla="*/ 0 h 246"/>
                <a:gd name="T6" fmla="*/ 2147483647 w 244"/>
                <a:gd name="T7" fmla="*/ 0 h 246"/>
                <a:gd name="T8" fmla="*/ 2147483647 w 244"/>
                <a:gd name="T9" fmla="*/ 2147483647 h 246"/>
                <a:gd name="T10" fmla="*/ 2147483647 w 244"/>
                <a:gd name="T11" fmla="*/ 2147483647 h 246"/>
                <a:gd name="T12" fmla="*/ 2147483647 w 244"/>
                <a:gd name="T13" fmla="*/ 0 h 246"/>
                <a:gd name="T14" fmla="*/ 2147483647 w 244"/>
                <a:gd name="T15" fmla="*/ 0 h 246"/>
                <a:gd name="T16" fmla="*/ 2147483647 w 244"/>
                <a:gd name="T17" fmla="*/ 2147483647 h 246"/>
                <a:gd name="T18" fmla="*/ 2147483647 w 244"/>
                <a:gd name="T19" fmla="*/ 2147483647 h 246"/>
                <a:gd name="T20" fmla="*/ 2147483647 w 244"/>
                <a:gd name="T21" fmla="*/ 2147483647 h 246"/>
                <a:gd name="T22" fmla="*/ 2147483647 w 244"/>
                <a:gd name="T23" fmla="*/ 2147483647 h 246"/>
                <a:gd name="T24" fmla="*/ 2147483647 w 244"/>
                <a:gd name="T25" fmla="*/ 2147483647 h 246"/>
                <a:gd name="T26" fmla="*/ 2147483647 w 244"/>
                <a:gd name="T27" fmla="*/ 2147483647 h 246"/>
                <a:gd name="T28" fmla="*/ 2147483647 w 244"/>
                <a:gd name="T29" fmla="*/ 2147483647 h 246"/>
                <a:gd name="T30" fmla="*/ 2147483647 w 244"/>
                <a:gd name="T31" fmla="*/ 2147483647 h 246"/>
                <a:gd name="T32" fmla="*/ 2147483647 w 244"/>
                <a:gd name="T33" fmla="*/ 2147483647 h 246"/>
                <a:gd name="T34" fmla="*/ 2147483647 w 244"/>
                <a:gd name="T35" fmla="*/ 2147483647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4" h="246">
                  <a:moveTo>
                    <a:pt x="244" y="246"/>
                  </a:moveTo>
                  <a:lnTo>
                    <a:pt x="0" y="246"/>
                  </a:lnTo>
                  <a:lnTo>
                    <a:pt x="0" y="0"/>
                  </a:lnTo>
                  <a:lnTo>
                    <a:pt x="97" y="0"/>
                  </a:lnTo>
                  <a:lnTo>
                    <a:pt x="97" y="55"/>
                  </a:lnTo>
                  <a:lnTo>
                    <a:pt x="147" y="55"/>
                  </a:lnTo>
                  <a:lnTo>
                    <a:pt x="147" y="0"/>
                  </a:lnTo>
                  <a:lnTo>
                    <a:pt x="244" y="0"/>
                  </a:lnTo>
                  <a:lnTo>
                    <a:pt x="244" y="246"/>
                  </a:lnTo>
                  <a:close/>
                  <a:moveTo>
                    <a:pt x="14" y="230"/>
                  </a:moveTo>
                  <a:lnTo>
                    <a:pt x="230" y="230"/>
                  </a:lnTo>
                  <a:lnTo>
                    <a:pt x="230" y="17"/>
                  </a:lnTo>
                  <a:lnTo>
                    <a:pt x="163" y="17"/>
                  </a:lnTo>
                  <a:lnTo>
                    <a:pt x="163" y="71"/>
                  </a:lnTo>
                  <a:lnTo>
                    <a:pt x="81" y="71"/>
                  </a:lnTo>
                  <a:lnTo>
                    <a:pt x="81" y="17"/>
                  </a:lnTo>
                  <a:lnTo>
                    <a:pt x="14" y="17"/>
                  </a:lnTo>
                  <a:lnTo>
                    <a:pt x="14" y="230"/>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73" name="Freeform 498"/>
            <p:cNvSpPr>
              <a:spLocks/>
            </p:cNvSpPr>
            <p:nvPr/>
          </p:nvSpPr>
          <p:spPr bwMode="auto">
            <a:xfrm>
              <a:off x="6202363" y="1698628"/>
              <a:ext cx="220663" cy="58738"/>
            </a:xfrm>
            <a:custGeom>
              <a:avLst/>
              <a:gdLst>
                <a:gd name="T0" fmla="*/ 2147483647 w 69"/>
                <a:gd name="T1" fmla="*/ 2147483647 h 18"/>
                <a:gd name="T2" fmla="*/ 2147483647 w 69"/>
                <a:gd name="T3" fmla="*/ 0 h 18"/>
                <a:gd name="T4" fmla="*/ 2147483647 w 69"/>
                <a:gd name="T5" fmla="*/ 2147483647 h 18"/>
                <a:gd name="T6" fmla="*/ 2147483647 w 69"/>
                <a:gd name="T7" fmla="*/ 2147483647 h 18"/>
                <a:gd name="T8" fmla="*/ 2147483647 w 69"/>
                <a:gd name="T9" fmla="*/ 2147483647 h 18"/>
                <a:gd name="T10" fmla="*/ 2147483647 w 69"/>
                <a:gd name="T11" fmla="*/ 2147483647 h 18"/>
                <a:gd name="T12" fmla="*/ 2147483647 w 69"/>
                <a:gd name="T13" fmla="*/ 2147483647 h 18"/>
                <a:gd name="T14" fmla="*/ 2147483647 w 69"/>
                <a:gd name="T15" fmla="*/ 2147483647 h 18"/>
                <a:gd name="T16" fmla="*/ 2147483647 w 69"/>
                <a:gd name="T17" fmla="*/ 2147483647 h 18"/>
                <a:gd name="T18" fmla="*/ 2147483647 w 69"/>
                <a:gd name="T19" fmla="*/ 2147483647 h 18"/>
                <a:gd name="T20" fmla="*/ 2147483647 w 69"/>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 h="18">
                  <a:moveTo>
                    <a:pt x="67" y="1"/>
                  </a:moveTo>
                  <a:cubicBezTo>
                    <a:pt x="63" y="0"/>
                    <a:pt x="63" y="0"/>
                    <a:pt x="63" y="0"/>
                  </a:cubicBezTo>
                  <a:cubicBezTo>
                    <a:pt x="34" y="12"/>
                    <a:pt x="34" y="12"/>
                    <a:pt x="34" y="12"/>
                  </a:cubicBezTo>
                  <a:cubicBezTo>
                    <a:pt x="32" y="13"/>
                    <a:pt x="29" y="13"/>
                    <a:pt x="27" y="12"/>
                  </a:cubicBezTo>
                  <a:cubicBezTo>
                    <a:pt x="6" y="3"/>
                    <a:pt x="6" y="3"/>
                    <a:pt x="6" y="3"/>
                  </a:cubicBezTo>
                  <a:cubicBezTo>
                    <a:pt x="3" y="4"/>
                    <a:pt x="3" y="4"/>
                    <a:pt x="3" y="4"/>
                  </a:cubicBezTo>
                  <a:cubicBezTo>
                    <a:pt x="1" y="4"/>
                    <a:pt x="0" y="5"/>
                    <a:pt x="2" y="6"/>
                  </a:cubicBezTo>
                  <a:cubicBezTo>
                    <a:pt x="27" y="17"/>
                    <a:pt x="27" y="17"/>
                    <a:pt x="27" y="17"/>
                  </a:cubicBezTo>
                  <a:cubicBezTo>
                    <a:pt x="29" y="18"/>
                    <a:pt x="32" y="18"/>
                    <a:pt x="34" y="17"/>
                  </a:cubicBezTo>
                  <a:cubicBezTo>
                    <a:pt x="68" y="2"/>
                    <a:pt x="68" y="2"/>
                    <a:pt x="68" y="2"/>
                  </a:cubicBezTo>
                  <a:cubicBezTo>
                    <a:pt x="69" y="2"/>
                    <a:pt x="68" y="1"/>
                    <a:pt x="67" y="1"/>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74" name="Freeform 499"/>
            <p:cNvSpPr>
              <a:spLocks/>
            </p:cNvSpPr>
            <p:nvPr/>
          </p:nvSpPr>
          <p:spPr bwMode="auto">
            <a:xfrm>
              <a:off x="6202363" y="1714503"/>
              <a:ext cx="220663" cy="58738"/>
            </a:xfrm>
            <a:custGeom>
              <a:avLst/>
              <a:gdLst>
                <a:gd name="T0" fmla="*/ 2147483647 w 69"/>
                <a:gd name="T1" fmla="*/ 2147483647 h 18"/>
                <a:gd name="T2" fmla="*/ 2147483647 w 69"/>
                <a:gd name="T3" fmla="*/ 0 h 18"/>
                <a:gd name="T4" fmla="*/ 2147483647 w 69"/>
                <a:gd name="T5" fmla="*/ 2147483647 h 18"/>
                <a:gd name="T6" fmla="*/ 2147483647 w 69"/>
                <a:gd name="T7" fmla="*/ 2147483647 h 18"/>
                <a:gd name="T8" fmla="*/ 2147483647 w 69"/>
                <a:gd name="T9" fmla="*/ 2147483647 h 18"/>
                <a:gd name="T10" fmla="*/ 2147483647 w 69"/>
                <a:gd name="T11" fmla="*/ 2147483647 h 18"/>
                <a:gd name="T12" fmla="*/ 2147483647 w 69"/>
                <a:gd name="T13" fmla="*/ 2147483647 h 18"/>
                <a:gd name="T14" fmla="*/ 2147483647 w 69"/>
                <a:gd name="T15" fmla="*/ 2147483647 h 18"/>
                <a:gd name="T16" fmla="*/ 2147483647 w 69"/>
                <a:gd name="T17" fmla="*/ 2147483647 h 18"/>
                <a:gd name="T18" fmla="*/ 2147483647 w 69"/>
                <a:gd name="T19" fmla="*/ 2147483647 h 18"/>
                <a:gd name="T20" fmla="*/ 2147483647 w 69"/>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 h="18">
                  <a:moveTo>
                    <a:pt x="67" y="1"/>
                  </a:moveTo>
                  <a:cubicBezTo>
                    <a:pt x="63" y="0"/>
                    <a:pt x="63" y="0"/>
                    <a:pt x="63" y="0"/>
                  </a:cubicBezTo>
                  <a:cubicBezTo>
                    <a:pt x="34" y="13"/>
                    <a:pt x="34" y="13"/>
                    <a:pt x="34" y="13"/>
                  </a:cubicBezTo>
                  <a:cubicBezTo>
                    <a:pt x="32" y="14"/>
                    <a:pt x="29" y="14"/>
                    <a:pt x="27" y="13"/>
                  </a:cubicBezTo>
                  <a:cubicBezTo>
                    <a:pt x="6" y="4"/>
                    <a:pt x="6" y="4"/>
                    <a:pt x="6" y="4"/>
                  </a:cubicBezTo>
                  <a:cubicBezTo>
                    <a:pt x="3" y="5"/>
                    <a:pt x="3" y="5"/>
                    <a:pt x="3" y="5"/>
                  </a:cubicBezTo>
                  <a:cubicBezTo>
                    <a:pt x="1" y="5"/>
                    <a:pt x="0" y="6"/>
                    <a:pt x="2" y="7"/>
                  </a:cubicBezTo>
                  <a:cubicBezTo>
                    <a:pt x="27" y="18"/>
                    <a:pt x="27" y="18"/>
                    <a:pt x="27" y="18"/>
                  </a:cubicBezTo>
                  <a:cubicBezTo>
                    <a:pt x="29" y="18"/>
                    <a:pt x="32" y="18"/>
                    <a:pt x="34" y="18"/>
                  </a:cubicBezTo>
                  <a:cubicBezTo>
                    <a:pt x="68" y="3"/>
                    <a:pt x="68" y="3"/>
                    <a:pt x="68" y="3"/>
                  </a:cubicBezTo>
                  <a:cubicBezTo>
                    <a:pt x="69" y="3"/>
                    <a:pt x="68" y="2"/>
                    <a:pt x="67" y="1"/>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75" name="Freeform 500"/>
            <p:cNvSpPr>
              <a:spLocks/>
            </p:cNvSpPr>
            <p:nvPr/>
          </p:nvSpPr>
          <p:spPr bwMode="auto">
            <a:xfrm>
              <a:off x="6202363" y="1733553"/>
              <a:ext cx="220663" cy="58738"/>
            </a:xfrm>
            <a:custGeom>
              <a:avLst/>
              <a:gdLst>
                <a:gd name="T0" fmla="*/ 2147483647 w 69"/>
                <a:gd name="T1" fmla="*/ 2147483647 h 18"/>
                <a:gd name="T2" fmla="*/ 2147483647 w 69"/>
                <a:gd name="T3" fmla="*/ 0 h 18"/>
                <a:gd name="T4" fmla="*/ 2147483647 w 69"/>
                <a:gd name="T5" fmla="*/ 2147483647 h 18"/>
                <a:gd name="T6" fmla="*/ 2147483647 w 69"/>
                <a:gd name="T7" fmla="*/ 2147483647 h 18"/>
                <a:gd name="T8" fmla="*/ 2147483647 w 69"/>
                <a:gd name="T9" fmla="*/ 2147483647 h 18"/>
                <a:gd name="T10" fmla="*/ 2147483647 w 69"/>
                <a:gd name="T11" fmla="*/ 2147483647 h 18"/>
                <a:gd name="T12" fmla="*/ 2147483647 w 69"/>
                <a:gd name="T13" fmla="*/ 2147483647 h 18"/>
                <a:gd name="T14" fmla="*/ 2147483647 w 69"/>
                <a:gd name="T15" fmla="*/ 2147483647 h 18"/>
                <a:gd name="T16" fmla="*/ 2147483647 w 69"/>
                <a:gd name="T17" fmla="*/ 2147483647 h 18"/>
                <a:gd name="T18" fmla="*/ 2147483647 w 69"/>
                <a:gd name="T19" fmla="*/ 2147483647 h 18"/>
                <a:gd name="T20" fmla="*/ 2147483647 w 69"/>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 h="18">
                  <a:moveTo>
                    <a:pt x="67" y="1"/>
                  </a:moveTo>
                  <a:cubicBezTo>
                    <a:pt x="63" y="0"/>
                    <a:pt x="63" y="0"/>
                    <a:pt x="63" y="0"/>
                  </a:cubicBezTo>
                  <a:cubicBezTo>
                    <a:pt x="34" y="13"/>
                    <a:pt x="34" y="13"/>
                    <a:pt x="34" y="13"/>
                  </a:cubicBezTo>
                  <a:cubicBezTo>
                    <a:pt x="32" y="13"/>
                    <a:pt x="29" y="13"/>
                    <a:pt x="27" y="13"/>
                  </a:cubicBezTo>
                  <a:cubicBezTo>
                    <a:pt x="6" y="3"/>
                    <a:pt x="6" y="3"/>
                    <a:pt x="6" y="3"/>
                  </a:cubicBezTo>
                  <a:cubicBezTo>
                    <a:pt x="3" y="4"/>
                    <a:pt x="3" y="4"/>
                    <a:pt x="3" y="4"/>
                  </a:cubicBezTo>
                  <a:cubicBezTo>
                    <a:pt x="1" y="5"/>
                    <a:pt x="0" y="6"/>
                    <a:pt x="2" y="6"/>
                  </a:cubicBezTo>
                  <a:cubicBezTo>
                    <a:pt x="27" y="17"/>
                    <a:pt x="27" y="17"/>
                    <a:pt x="27" y="17"/>
                  </a:cubicBezTo>
                  <a:cubicBezTo>
                    <a:pt x="29" y="18"/>
                    <a:pt x="32" y="18"/>
                    <a:pt x="34" y="17"/>
                  </a:cubicBezTo>
                  <a:cubicBezTo>
                    <a:pt x="68" y="3"/>
                    <a:pt x="68" y="3"/>
                    <a:pt x="68" y="3"/>
                  </a:cubicBezTo>
                  <a:cubicBezTo>
                    <a:pt x="69" y="2"/>
                    <a:pt x="68" y="1"/>
                    <a:pt x="67" y="1"/>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76" name="Freeform 501"/>
            <p:cNvSpPr>
              <a:spLocks/>
            </p:cNvSpPr>
            <p:nvPr/>
          </p:nvSpPr>
          <p:spPr bwMode="auto">
            <a:xfrm>
              <a:off x="6202363" y="1749428"/>
              <a:ext cx="220663" cy="61913"/>
            </a:xfrm>
            <a:custGeom>
              <a:avLst/>
              <a:gdLst>
                <a:gd name="T0" fmla="*/ 2147483647 w 69"/>
                <a:gd name="T1" fmla="*/ 2147483647 h 19"/>
                <a:gd name="T2" fmla="*/ 2147483647 w 69"/>
                <a:gd name="T3" fmla="*/ 0 h 19"/>
                <a:gd name="T4" fmla="*/ 2147483647 w 69"/>
                <a:gd name="T5" fmla="*/ 2147483647 h 19"/>
                <a:gd name="T6" fmla="*/ 2147483647 w 69"/>
                <a:gd name="T7" fmla="*/ 2147483647 h 19"/>
                <a:gd name="T8" fmla="*/ 2147483647 w 69"/>
                <a:gd name="T9" fmla="*/ 2147483647 h 19"/>
                <a:gd name="T10" fmla="*/ 2147483647 w 69"/>
                <a:gd name="T11" fmla="*/ 2147483647 h 19"/>
                <a:gd name="T12" fmla="*/ 2147483647 w 69"/>
                <a:gd name="T13" fmla="*/ 2147483647 h 19"/>
                <a:gd name="T14" fmla="*/ 2147483647 w 69"/>
                <a:gd name="T15" fmla="*/ 2147483647 h 19"/>
                <a:gd name="T16" fmla="*/ 2147483647 w 69"/>
                <a:gd name="T17" fmla="*/ 2147483647 h 19"/>
                <a:gd name="T18" fmla="*/ 2147483647 w 69"/>
                <a:gd name="T19" fmla="*/ 2147483647 h 19"/>
                <a:gd name="T20" fmla="*/ 2147483647 w 69"/>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 h="19">
                  <a:moveTo>
                    <a:pt x="67" y="2"/>
                  </a:moveTo>
                  <a:cubicBezTo>
                    <a:pt x="63" y="0"/>
                    <a:pt x="63" y="0"/>
                    <a:pt x="63" y="0"/>
                  </a:cubicBezTo>
                  <a:cubicBezTo>
                    <a:pt x="34" y="13"/>
                    <a:pt x="34" y="13"/>
                    <a:pt x="34" y="13"/>
                  </a:cubicBezTo>
                  <a:cubicBezTo>
                    <a:pt x="32" y="14"/>
                    <a:pt x="29" y="14"/>
                    <a:pt x="27" y="13"/>
                  </a:cubicBezTo>
                  <a:cubicBezTo>
                    <a:pt x="6" y="4"/>
                    <a:pt x="6" y="4"/>
                    <a:pt x="6" y="4"/>
                  </a:cubicBezTo>
                  <a:cubicBezTo>
                    <a:pt x="3" y="5"/>
                    <a:pt x="3" y="5"/>
                    <a:pt x="3" y="5"/>
                  </a:cubicBezTo>
                  <a:cubicBezTo>
                    <a:pt x="1" y="5"/>
                    <a:pt x="0" y="6"/>
                    <a:pt x="2" y="7"/>
                  </a:cubicBezTo>
                  <a:cubicBezTo>
                    <a:pt x="27" y="18"/>
                    <a:pt x="27" y="18"/>
                    <a:pt x="27" y="18"/>
                  </a:cubicBezTo>
                  <a:cubicBezTo>
                    <a:pt x="29" y="19"/>
                    <a:pt x="32" y="19"/>
                    <a:pt x="34" y="18"/>
                  </a:cubicBezTo>
                  <a:cubicBezTo>
                    <a:pt x="68" y="3"/>
                    <a:pt x="68" y="3"/>
                    <a:pt x="68" y="3"/>
                  </a:cubicBezTo>
                  <a:cubicBezTo>
                    <a:pt x="69" y="3"/>
                    <a:pt x="68" y="2"/>
                    <a:pt x="67" y="2"/>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77" name="Freeform 502"/>
            <p:cNvSpPr>
              <a:spLocks/>
            </p:cNvSpPr>
            <p:nvPr/>
          </p:nvSpPr>
          <p:spPr bwMode="auto">
            <a:xfrm>
              <a:off x="6297613" y="1692278"/>
              <a:ext cx="19050" cy="6350"/>
            </a:xfrm>
            <a:custGeom>
              <a:avLst/>
              <a:gdLst>
                <a:gd name="T0" fmla="*/ 2147483647 w 6"/>
                <a:gd name="T1" fmla="*/ 0 h 2"/>
                <a:gd name="T2" fmla="*/ 2147483647 w 6"/>
                <a:gd name="T3" fmla="*/ 0 h 2"/>
                <a:gd name="T4" fmla="*/ 2147483647 w 6"/>
                <a:gd name="T5" fmla="*/ 2147483647 h 2"/>
                <a:gd name="T6" fmla="*/ 2147483647 w 6"/>
                <a:gd name="T7" fmla="*/ 2147483647 h 2"/>
                <a:gd name="T8" fmla="*/ 2147483647 w 6"/>
                <a:gd name="T9" fmla="*/ 2147483647 h 2"/>
                <a:gd name="T10" fmla="*/ 2147483647 w 6"/>
                <a:gd name="T11" fmla="*/ 2147483647 h 2"/>
                <a:gd name="T12" fmla="*/ 2147483647 w 6"/>
                <a:gd name="T13" fmla="*/ 2147483647 h 2"/>
                <a:gd name="T14" fmla="*/ 2147483647 w 6"/>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2">
                  <a:moveTo>
                    <a:pt x="5" y="0"/>
                  </a:moveTo>
                  <a:cubicBezTo>
                    <a:pt x="4" y="0"/>
                    <a:pt x="2" y="0"/>
                    <a:pt x="1" y="0"/>
                  </a:cubicBezTo>
                  <a:cubicBezTo>
                    <a:pt x="0" y="0"/>
                    <a:pt x="0" y="1"/>
                    <a:pt x="1" y="1"/>
                  </a:cubicBezTo>
                  <a:cubicBezTo>
                    <a:pt x="1" y="1"/>
                    <a:pt x="1" y="1"/>
                    <a:pt x="1" y="1"/>
                  </a:cubicBezTo>
                  <a:cubicBezTo>
                    <a:pt x="2" y="2"/>
                    <a:pt x="2" y="2"/>
                    <a:pt x="2" y="2"/>
                  </a:cubicBezTo>
                  <a:cubicBezTo>
                    <a:pt x="2" y="2"/>
                    <a:pt x="3" y="2"/>
                    <a:pt x="3" y="2"/>
                  </a:cubicBezTo>
                  <a:cubicBezTo>
                    <a:pt x="4" y="2"/>
                    <a:pt x="5" y="2"/>
                    <a:pt x="5" y="2"/>
                  </a:cubicBezTo>
                  <a:cubicBezTo>
                    <a:pt x="6" y="1"/>
                    <a:pt x="6" y="1"/>
                    <a:pt x="5" y="0"/>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78" name="Freeform 503"/>
            <p:cNvSpPr>
              <a:spLocks/>
            </p:cNvSpPr>
            <p:nvPr/>
          </p:nvSpPr>
          <p:spPr bwMode="auto">
            <a:xfrm>
              <a:off x="6259513" y="1701803"/>
              <a:ext cx="15875" cy="6350"/>
            </a:xfrm>
            <a:custGeom>
              <a:avLst/>
              <a:gdLst>
                <a:gd name="T0" fmla="*/ 0 w 5"/>
                <a:gd name="T1" fmla="*/ 0 h 2"/>
                <a:gd name="T2" fmla="*/ 2147483647 w 5"/>
                <a:gd name="T3" fmla="*/ 2147483647 h 2"/>
                <a:gd name="T4" fmla="*/ 2147483647 w 5"/>
                <a:gd name="T5" fmla="*/ 2147483647 h 2"/>
                <a:gd name="T6" fmla="*/ 2147483647 w 5"/>
                <a:gd name="T7" fmla="*/ 2147483647 h 2"/>
                <a:gd name="T8" fmla="*/ 2147483647 w 5"/>
                <a:gd name="T9" fmla="*/ 0 h 2"/>
                <a:gd name="T10" fmla="*/ 0 w 5"/>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2">
                  <a:moveTo>
                    <a:pt x="0" y="0"/>
                  </a:moveTo>
                  <a:cubicBezTo>
                    <a:pt x="0" y="0"/>
                    <a:pt x="1" y="0"/>
                    <a:pt x="1" y="1"/>
                  </a:cubicBezTo>
                  <a:cubicBezTo>
                    <a:pt x="3" y="2"/>
                    <a:pt x="3" y="2"/>
                    <a:pt x="3" y="2"/>
                  </a:cubicBezTo>
                  <a:cubicBezTo>
                    <a:pt x="5" y="1"/>
                    <a:pt x="5" y="1"/>
                    <a:pt x="5" y="1"/>
                  </a:cubicBezTo>
                  <a:cubicBezTo>
                    <a:pt x="2" y="0"/>
                    <a:pt x="2" y="0"/>
                    <a:pt x="2" y="0"/>
                  </a:cubicBezTo>
                  <a:cubicBezTo>
                    <a:pt x="2" y="0"/>
                    <a:pt x="1" y="0"/>
                    <a:pt x="0" y="0"/>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79" name="Freeform 504"/>
            <p:cNvSpPr>
              <a:spLocks/>
            </p:cNvSpPr>
            <p:nvPr/>
          </p:nvSpPr>
          <p:spPr bwMode="auto">
            <a:xfrm>
              <a:off x="6326188" y="1682753"/>
              <a:ext cx="19050" cy="6350"/>
            </a:xfrm>
            <a:custGeom>
              <a:avLst/>
              <a:gdLst>
                <a:gd name="T0" fmla="*/ 2147483647 w 6"/>
                <a:gd name="T1" fmla="*/ 0 h 2"/>
                <a:gd name="T2" fmla="*/ 2147483647 w 6"/>
                <a:gd name="T3" fmla="*/ 0 h 2"/>
                <a:gd name="T4" fmla="*/ 2147483647 w 6"/>
                <a:gd name="T5" fmla="*/ 2147483647 h 2"/>
                <a:gd name="T6" fmla="*/ 2147483647 w 6"/>
                <a:gd name="T7" fmla="*/ 2147483647 h 2"/>
                <a:gd name="T8" fmla="*/ 2147483647 w 6"/>
                <a:gd name="T9" fmla="*/ 2147483647 h 2"/>
                <a:gd name="T10" fmla="*/ 2147483647 w 6"/>
                <a:gd name="T11" fmla="*/ 2147483647 h 2"/>
                <a:gd name="T12" fmla="*/ 2147483647 w 6"/>
                <a:gd name="T13" fmla="*/ 2147483647 h 2"/>
                <a:gd name="T14" fmla="*/ 2147483647 w 6"/>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2">
                  <a:moveTo>
                    <a:pt x="5" y="0"/>
                  </a:moveTo>
                  <a:cubicBezTo>
                    <a:pt x="3" y="0"/>
                    <a:pt x="2" y="0"/>
                    <a:pt x="1" y="0"/>
                  </a:cubicBezTo>
                  <a:cubicBezTo>
                    <a:pt x="0" y="0"/>
                    <a:pt x="0" y="1"/>
                    <a:pt x="1" y="1"/>
                  </a:cubicBezTo>
                  <a:cubicBezTo>
                    <a:pt x="1" y="1"/>
                    <a:pt x="1" y="1"/>
                    <a:pt x="1" y="1"/>
                  </a:cubicBezTo>
                  <a:cubicBezTo>
                    <a:pt x="2" y="2"/>
                    <a:pt x="2" y="2"/>
                    <a:pt x="2" y="2"/>
                  </a:cubicBezTo>
                  <a:cubicBezTo>
                    <a:pt x="3" y="2"/>
                    <a:pt x="3" y="2"/>
                    <a:pt x="3" y="2"/>
                  </a:cubicBezTo>
                  <a:cubicBezTo>
                    <a:pt x="4" y="2"/>
                    <a:pt x="5" y="2"/>
                    <a:pt x="5" y="2"/>
                  </a:cubicBezTo>
                  <a:cubicBezTo>
                    <a:pt x="6" y="1"/>
                    <a:pt x="6" y="1"/>
                    <a:pt x="5" y="0"/>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80" name="Freeform 505"/>
            <p:cNvSpPr>
              <a:spLocks noEditPoints="1"/>
            </p:cNvSpPr>
            <p:nvPr/>
          </p:nvSpPr>
          <p:spPr bwMode="auto">
            <a:xfrm>
              <a:off x="6202363" y="1657353"/>
              <a:ext cx="220663" cy="79375"/>
            </a:xfrm>
            <a:custGeom>
              <a:avLst/>
              <a:gdLst>
                <a:gd name="T0" fmla="*/ 2147483647 w 69"/>
                <a:gd name="T1" fmla="*/ 2147483647 h 25"/>
                <a:gd name="T2" fmla="*/ 2147483647 w 69"/>
                <a:gd name="T3" fmla="*/ 2147483647 h 25"/>
                <a:gd name="T4" fmla="*/ 2147483647 w 69"/>
                <a:gd name="T5" fmla="*/ 2147483647 h 25"/>
                <a:gd name="T6" fmla="*/ 2147483647 w 69"/>
                <a:gd name="T7" fmla="*/ 2147483647 h 25"/>
                <a:gd name="T8" fmla="*/ 2147483647 w 69"/>
                <a:gd name="T9" fmla="*/ 2147483647 h 25"/>
                <a:gd name="T10" fmla="*/ 2147483647 w 69"/>
                <a:gd name="T11" fmla="*/ 2147483647 h 25"/>
                <a:gd name="T12" fmla="*/ 2147483647 w 69"/>
                <a:gd name="T13" fmla="*/ 2147483647 h 25"/>
                <a:gd name="T14" fmla="*/ 2147483647 w 69"/>
                <a:gd name="T15" fmla="*/ 2147483647 h 25"/>
                <a:gd name="T16" fmla="*/ 2147483647 w 69"/>
                <a:gd name="T17" fmla="*/ 2147483647 h 25"/>
                <a:gd name="T18" fmla="*/ 2147483647 w 69"/>
                <a:gd name="T19" fmla="*/ 2147483647 h 25"/>
                <a:gd name="T20" fmla="*/ 2147483647 w 69"/>
                <a:gd name="T21" fmla="*/ 2147483647 h 25"/>
                <a:gd name="T22" fmla="*/ 2147483647 w 69"/>
                <a:gd name="T23" fmla="*/ 2147483647 h 25"/>
                <a:gd name="T24" fmla="*/ 2147483647 w 69"/>
                <a:gd name="T25" fmla="*/ 2147483647 h 25"/>
                <a:gd name="T26" fmla="*/ 2147483647 w 69"/>
                <a:gd name="T27" fmla="*/ 2147483647 h 25"/>
                <a:gd name="T28" fmla="*/ 2147483647 w 69"/>
                <a:gd name="T29" fmla="*/ 2147483647 h 25"/>
                <a:gd name="T30" fmla="*/ 2147483647 w 69"/>
                <a:gd name="T31" fmla="*/ 2147483647 h 25"/>
                <a:gd name="T32" fmla="*/ 2147483647 w 69"/>
                <a:gd name="T33" fmla="*/ 2147483647 h 25"/>
                <a:gd name="T34" fmla="*/ 2147483647 w 69"/>
                <a:gd name="T35" fmla="*/ 2147483647 h 25"/>
                <a:gd name="T36" fmla="*/ 2147483647 w 69"/>
                <a:gd name="T37" fmla="*/ 2147483647 h 25"/>
                <a:gd name="T38" fmla="*/ 2147483647 w 69"/>
                <a:gd name="T39" fmla="*/ 2147483647 h 25"/>
                <a:gd name="T40" fmla="*/ 2147483647 w 69"/>
                <a:gd name="T41" fmla="*/ 2147483647 h 25"/>
                <a:gd name="T42" fmla="*/ 2147483647 w 69"/>
                <a:gd name="T43" fmla="*/ 2147483647 h 25"/>
                <a:gd name="T44" fmla="*/ 2147483647 w 69"/>
                <a:gd name="T45" fmla="*/ 2147483647 h 25"/>
                <a:gd name="T46" fmla="*/ 2147483647 w 69"/>
                <a:gd name="T47" fmla="*/ 2147483647 h 25"/>
                <a:gd name="T48" fmla="*/ 2147483647 w 69"/>
                <a:gd name="T49" fmla="*/ 2147483647 h 25"/>
                <a:gd name="T50" fmla="*/ 2147483647 w 69"/>
                <a:gd name="T51" fmla="*/ 2147483647 h 25"/>
                <a:gd name="T52" fmla="*/ 2147483647 w 69"/>
                <a:gd name="T53" fmla="*/ 2147483647 h 25"/>
                <a:gd name="T54" fmla="*/ 2147483647 w 69"/>
                <a:gd name="T55" fmla="*/ 2147483647 h 25"/>
                <a:gd name="T56" fmla="*/ 2147483647 w 69"/>
                <a:gd name="T57" fmla="*/ 2147483647 h 25"/>
                <a:gd name="T58" fmla="*/ 2147483647 w 69"/>
                <a:gd name="T59" fmla="*/ 2147483647 h 25"/>
                <a:gd name="T60" fmla="*/ 2147483647 w 69"/>
                <a:gd name="T61" fmla="*/ 2147483647 h 25"/>
                <a:gd name="T62" fmla="*/ 2147483647 w 69"/>
                <a:gd name="T63" fmla="*/ 2147483647 h 25"/>
                <a:gd name="T64" fmla="*/ 2147483647 w 69"/>
                <a:gd name="T65" fmla="*/ 2147483647 h 25"/>
                <a:gd name="T66" fmla="*/ 2147483647 w 69"/>
                <a:gd name="T67" fmla="*/ 2147483647 h 25"/>
                <a:gd name="T68" fmla="*/ 2147483647 w 69"/>
                <a:gd name="T69" fmla="*/ 2147483647 h 25"/>
                <a:gd name="T70" fmla="*/ 2147483647 w 69"/>
                <a:gd name="T71" fmla="*/ 2147483647 h 25"/>
                <a:gd name="T72" fmla="*/ 2147483647 w 69"/>
                <a:gd name="T73" fmla="*/ 2147483647 h 25"/>
                <a:gd name="T74" fmla="*/ 2147483647 w 69"/>
                <a:gd name="T75" fmla="*/ 2147483647 h 25"/>
                <a:gd name="T76" fmla="*/ 2147483647 w 69"/>
                <a:gd name="T77" fmla="*/ 2147483647 h 25"/>
                <a:gd name="T78" fmla="*/ 2147483647 w 69"/>
                <a:gd name="T79" fmla="*/ 2147483647 h 25"/>
                <a:gd name="T80" fmla="*/ 2147483647 w 69"/>
                <a:gd name="T81" fmla="*/ 2147483647 h 25"/>
                <a:gd name="T82" fmla="*/ 2147483647 w 69"/>
                <a:gd name="T83" fmla="*/ 2147483647 h 25"/>
                <a:gd name="T84" fmla="*/ 2147483647 w 69"/>
                <a:gd name="T85" fmla="*/ 2147483647 h 25"/>
                <a:gd name="T86" fmla="*/ 2147483647 w 69"/>
                <a:gd name="T87" fmla="*/ 2147483647 h 25"/>
                <a:gd name="T88" fmla="*/ 2147483647 w 69"/>
                <a:gd name="T89" fmla="*/ 2147483647 h 25"/>
                <a:gd name="T90" fmla="*/ 2147483647 w 69"/>
                <a:gd name="T91" fmla="*/ 2147483647 h 25"/>
                <a:gd name="T92" fmla="*/ 2147483647 w 69"/>
                <a:gd name="T93" fmla="*/ 2147483647 h 25"/>
                <a:gd name="T94" fmla="*/ 2147483647 w 69"/>
                <a:gd name="T95" fmla="*/ 2147483647 h 25"/>
                <a:gd name="T96" fmla="*/ 2147483647 w 69"/>
                <a:gd name="T97" fmla="*/ 2147483647 h 25"/>
                <a:gd name="T98" fmla="*/ 2147483647 w 69"/>
                <a:gd name="T99" fmla="*/ 2147483647 h 25"/>
                <a:gd name="T100" fmla="*/ 2147483647 w 69"/>
                <a:gd name="T101" fmla="*/ 2147483647 h 25"/>
                <a:gd name="T102" fmla="*/ 2147483647 w 69"/>
                <a:gd name="T103" fmla="*/ 2147483647 h 25"/>
                <a:gd name="T104" fmla="*/ 2147483647 w 69"/>
                <a:gd name="T105" fmla="*/ 2147483647 h 25"/>
                <a:gd name="T106" fmla="*/ 2147483647 w 69"/>
                <a:gd name="T107" fmla="*/ 2147483647 h 25"/>
                <a:gd name="T108" fmla="*/ 2147483647 w 69"/>
                <a:gd name="T109" fmla="*/ 2147483647 h 25"/>
                <a:gd name="T110" fmla="*/ 2147483647 w 69"/>
                <a:gd name="T111" fmla="*/ 2147483647 h 25"/>
                <a:gd name="T112" fmla="*/ 2147483647 w 69"/>
                <a:gd name="T113" fmla="*/ 2147483647 h 25"/>
                <a:gd name="T114" fmla="*/ 2147483647 w 69"/>
                <a:gd name="T115" fmla="*/ 2147483647 h 25"/>
                <a:gd name="T116" fmla="*/ 2147483647 w 69"/>
                <a:gd name="T117" fmla="*/ 2147483647 h 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9" h="25">
                  <a:moveTo>
                    <a:pt x="67" y="8"/>
                  </a:moveTo>
                  <a:cubicBezTo>
                    <a:pt x="41" y="1"/>
                    <a:pt x="41" y="1"/>
                    <a:pt x="41" y="1"/>
                  </a:cubicBezTo>
                  <a:cubicBezTo>
                    <a:pt x="40" y="0"/>
                    <a:pt x="38" y="0"/>
                    <a:pt x="37" y="1"/>
                  </a:cubicBezTo>
                  <a:cubicBezTo>
                    <a:pt x="3" y="11"/>
                    <a:pt x="3" y="11"/>
                    <a:pt x="3" y="11"/>
                  </a:cubicBezTo>
                  <a:cubicBezTo>
                    <a:pt x="1" y="12"/>
                    <a:pt x="0" y="13"/>
                    <a:pt x="2" y="13"/>
                  </a:cubicBezTo>
                  <a:cubicBezTo>
                    <a:pt x="27" y="24"/>
                    <a:pt x="27" y="24"/>
                    <a:pt x="27" y="24"/>
                  </a:cubicBezTo>
                  <a:cubicBezTo>
                    <a:pt x="29" y="25"/>
                    <a:pt x="32" y="25"/>
                    <a:pt x="34" y="24"/>
                  </a:cubicBezTo>
                  <a:cubicBezTo>
                    <a:pt x="68" y="10"/>
                    <a:pt x="68" y="10"/>
                    <a:pt x="68" y="10"/>
                  </a:cubicBezTo>
                  <a:cubicBezTo>
                    <a:pt x="69" y="9"/>
                    <a:pt x="68" y="8"/>
                    <a:pt x="67" y="8"/>
                  </a:cubicBezTo>
                  <a:close/>
                  <a:moveTo>
                    <a:pt x="29" y="16"/>
                  </a:moveTo>
                  <a:cubicBezTo>
                    <a:pt x="25" y="15"/>
                    <a:pt x="25" y="15"/>
                    <a:pt x="25" y="15"/>
                  </a:cubicBezTo>
                  <a:cubicBezTo>
                    <a:pt x="22" y="16"/>
                    <a:pt x="22" y="16"/>
                    <a:pt x="22" y="16"/>
                  </a:cubicBezTo>
                  <a:cubicBezTo>
                    <a:pt x="24" y="18"/>
                    <a:pt x="24" y="18"/>
                    <a:pt x="24" y="18"/>
                  </a:cubicBezTo>
                  <a:cubicBezTo>
                    <a:pt x="21" y="19"/>
                    <a:pt x="21" y="19"/>
                    <a:pt x="21" y="19"/>
                  </a:cubicBezTo>
                  <a:cubicBezTo>
                    <a:pt x="15" y="14"/>
                    <a:pt x="15" y="14"/>
                    <a:pt x="15" y="14"/>
                  </a:cubicBezTo>
                  <a:cubicBezTo>
                    <a:pt x="18" y="12"/>
                    <a:pt x="18" y="12"/>
                    <a:pt x="18" y="12"/>
                  </a:cubicBezTo>
                  <a:cubicBezTo>
                    <a:pt x="32" y="15"/>
                    <a:pt x="32" y="15"/>
                    <a:pt x="32" y="15"/>
                  </a:cubicBezTo>
                  <a:lnTo>
                    <a:pt x="29" y="16"/>
                  </a:lnTo>
                  <a:close/>
                  <a:moveTo>
                    <a:pt x="39" y="15"/>
                  </a:moveTo>
                  <a:cubicBezTo>
                    <a:pt x="37" y="16"/>
                    <a:pt x="37" y="16"/>
                    <a:pt x="37" y="16"/>
                  </a:cubicBezTo>
                  <a:cubicBezTo>
                    <a:pt x="28" y="13"/>
                    <a:pt x="28" y="13"/>
                    <a:pt x="28" y="13"/>
                  </a:cubicBezTo>
                  <a:cubicBezTo>
                    <a:pt x="27" y="12"/>
                    <a:pt x="26" y="12"/>
                    <a:pt x="25" y="12"/>
                  </a:cubicBezTo>
                  <a:cubicBezTo>
                    <a:pt x="28" y="11"/>
                    <a:pt x="28" y="11"/>
                    <a:pt x="28" y="11"/>
                  </a:cubicBezTo>
                  <a:cubicBezTo>
                    <a:pt x="29" y="12"/>
                    <a:pt x="29" y="12"/>
                    <a:pt x="29" y="12"/>
                  </a:cubicBezTo>
                  <a:cubicBezTo>
                    <a:pt x="29" y="12"/>
                    <a:pt x="29" y="12"/>
                    <a:pt x="29" y="12"/>
                  </a:cubicBezTo>
                  <a:cubicBezTo>
                    <a:pt x="29" y="11"/>
                    <a:pt x="29" y="11"/>
                    <a:pt x="30" y="10"/>
                  </a:cubicBezTo>
                  <a:cubicBezTo>
                    <a:pt x="32" y="10"/>
                    <a:pt x="35" y="10"/>
                    <a:pt x="37" y="11"/>
                  </a:cubicBezTo>
                  <a:cubicBezTo>
                    <a:pt x="40" y="11"/>
                    <a:pt x="40" y="12"/>
                    <a:pt x="38" y="13"/>
                  </a:cubicBezTo>
                  <a:cubicBezTo>
                    <a:pt x="37" y="13"/>
                    <a:pt x="36" y="14"/>
                    <a:pt x="35" y="13"/>
                  </a:cubicBezTo>
                  <a:cubicBezTo>
                    <a:pt x="35" y="13"/>
                    <a:pt x="35" y="13"/>
                    <a:pt x="35" y="13"/>
                  </a:cubicBezTo>
                  <a:lnTo>
                    <a:pt x="39" y="15"/>
                  </a:lnTo>
                  <a:close/>
                  <a:moveTo>
                    <a:pt x="46" y="12"/>
                  </a:moveTo>
                  <a:cubicBezTo>
                    <a:pt x="37" y="10"/>
                    <a:pt x="37" y="10"/>
                    <a:pt x="37" y="10"/>
                  </a:cubicBezTo>
                  <a:cubicBezTo>
                    <a:pt x="36" y="9"/>
                    <a:pt x="35" y="9"/>
                    <a:pt x="35" y="9"/>
                  </a:cubicBezTo>
                  <a:cubicBezTo>
                    <a:pt x="37" y="8"/>
                    <a:pt x="37" y="8"/>
                    <a:pt x="37" y="8"/>
                  </a:cubicBezTo>
                  <a:cubicBezTo>
                    <a:pt x="38" y="9"/>
                    <a:pt x="38" y="9"/>
                    <a:pt x="38" y="9"/>
                  </a:cubicBezTo>
                  <a:cubicBezTo>
                    <a:pt x="38" y="9"/>
                    <a:pt x="38" y="9"/>
                    <a:pt x="38" y="9"/>
                  </a:cubicBezTo>
                  <a:cubicBezTo>
                    <a:pt x="38" y="8"/>
                    <a:pt x="38" y="8"/>
                    <a:pt x="39" y="7"/>
                  </a:cubicBezTo>
                  <a:cubicBezTo>
                    <a:pt x="40" y="7"/>
                    <a:pt x="43" y="7"/>
                    <a:pt x="46" y="8"/>
                  </a:cubicBezTo>
                  <a:cubicBezTo>
                    <a:pt x="48" y="8"/>
                    <a:pt x="48" y="9"/>
                    <a:pt x="47" y="10"/>
                  </a:cubicBezTo>
                  <a:cubicBezTo>
                    <a:pt x="46" y="10"/>
                    <a:pt x="45" y="10"/>
                    <a:pt x="44" y="10"/>
                  </a:cubicBezTo>
                  <a:cubicBezTo>
                    <a:pt x="44" y="10"/>
                    <a:pt x="44" y="10"/>
                    <a:pt x="44" y="10"/>
                  </a:cubicBezTo>
                  <a:cubicBezTo>
                    <a:pt x="48" y="12"/>
                    <a:pt x="48" y="12"/>
                    <a:pt x="48" y="12"/>
                  </a:cubicBezTo>
                  <a:lnTo>
                    <a:pt x="46" y="12"/>
                  </a:lnTo>
                  <a:close/>
                  <a:moveTo>
                    <a:pt x="53" y="8"/>
                  </a:moveTo>
                  <a:cubicBezTo>
                    <a:pt x="52" y="8"/>
                    <a:pt x="51" y="8"/>
                    <a:pt x="50" y="8"/>
                  </a:cubicBezTo>
                  <a:cubicBezTo>
                    <a:pt x="49" y="8"/>
                    <a:pt x="49" y="8"/>
                    <a:pt x="49" y="8"/>
                  </a:cubicBezTo>
                  <a:cubicBezTo>
                    <a:pt x="49" y="8"/>
                    <a:pt x="50" y="8"/>
                    <a:pt x="51" y="7"/>
                  </a:cubicBezTo>
                  <a:cubicBezTo>
                    <a:pt x="52" y="7"/>
                    <a:pt x="52" y="7"/>
                    <a:pt x="51" y="7"/>
                  </a:cubicBezTo>
                  <a:cubicBezTo>
                    <a:pt x="51" y="7"/>
                    <a:pt x="51" y="7"/>
                    <a:pt x="49" y="7"/>
                  </a:cubicBezTo>
                  <a:cubicBezTo>
                    <a:pt x="48" y="7"/>
                    <a:pt x="46" y="7"/>
                    <a:pt x="45" y="7"/>
                  </a:cubicBezTo>
                  <a:cubicBezTo>
                    <a:pt x="44" y="7"/>
                    <a:pt x="44" y="6"/>
                    <a:pt x="46" y="5"/>
                  </a:cubicBezTo>
                  <a:cubicBezTo>
                    <a:pt x="46" y="5"/>
                    <a:pt x="47" y="5"/>
                    <a:pt x="48" y="5"/>
                  </a:cubicBezTo>
                  <a:cubicBezTo>
                    <a:pt x="49" y="5"/>
                    <a:pt x="49" y="5"/>
                    <a:pt x="49" y="5"/>
                  </a:cubicBezTo>
                  <a:cubicBezTo>
                    <a:pt x="49" y="5"/>
                    <a:pt x="48" y="6"/>
                    <a:pt x="47" y="6"/>
                  </a:cubicBezTo>
                  <a:cubicBezTo>
                    <a:pt x="47" y="6"/>
                    <a:pt x="47" y="6"/>
                    <a:pt x="47" y="6"/>
                  </a:cubicBezTo>
                  <a:cubicBezTo>
                    <a:pt x="47" y="6"/>
                    <a:pt x="48" y="6"/>
                    <a:pt x="49" y="6"/>
                  </a:cubicBezTo>
                  <a:cubicBezTo>
                    <a:pt x="51" y="6"/>
                    <a:pt x="52" y="6"/>
                    <a:pt x="53" y="6"/>
                  </a:cubicBezTo>
                  <a:cubicBezTo>
                    <a:pt x="54" y="7"/>
                    <a:pt x="55" y="7"/>
                    <a:pt x="53" y="8"/>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81" name="Freeform 506"/>
            <p:cNvSpPr>
              <a:spLocks noEditPoints="1"/>
            </p:cNvSpPr>
            <p:nvPr/>
          </p:nvSpPr>
          <p:spPr bwMode="auto">
            <a:xfrm>
              <a:off x="5657850" y="1938341"/>
              <a:ext cx="387350" cy="387351"/>
            </a:xfrm>
            <a:custGeom>
              <a:avLst/>
              <a:gdLst>
                <a:gd name="T0" fmla="*/ 2147483647 w 244"/>
                <a:gd name="T1" fmla="*/ 2147483647 h 244"/>
                <a:gd name="T2" fmla="*/ 0 w 244"/>
                <a:gd name="T3" fmla="*/ 2147483647 h 244"/>
                <a:gd name="T4" fmla="*/ 0 w 244"/>
                <a:gd name="T5" fmla="*/ 0 h 244"/>
                <a:gd name="T6" fmla="*/ 2147483647 w 244"/>
                <a:gd name="T7" fmla="*/ 0 h 244"/>
                <a:gd name="T8" fmla="*/ 2147483647 w 244"/>
                <a:gd name="T9" fmla="*/ 2147483647 h 244"/>
                <a:gd name="T10" fmla="*/ 2147483647 w 244"/>
                <a:gd name="T11" fmla="*/ 2147483647 h 244"/>
                <a:gd name="T12" fmla="*/ 2147483647 w 244"/>
                <a:gd name="T13" fmla="*/ 0 h 244"/>
                <a:gd name="T14" fmla="*/ 2147483647 w 244"/>
                <a:gd name="T15" fmla="*/ 0 h 244"/>
                <a:gd name="T16" fmla="*/ 2147483647 w 244"/>
                <a:gd name="T17" fmla="*/ 2147483647 h 244"/>
                <a:gd name="T18" fmla="*/ 2147483647 w 244"/>
                <a:gd name="T19" fmla="*/ 2147483647 h 244"/>
                <a:gd name="T20" fmla="*/ 2147483647 w 244"/>
                <a:gd name="T21" fmla="*/ 2147483647 h 244"/>
                <a:gd name="T22" fmla="*/ 2147483647 w 244"/>
                <a:gd name="T23" fmla="*/ 2147483647 h 244"/>
                <a:gd name="T24" fmla="*/ 2147483647 w 244"/>
                <a:gd name="T25" fmla="*/ 2147483647 h 244"/>
                <a:gd name="T26" fmla="*/ 2147483647 w 244"/>
                <a:gd name="T27" fmla="*/ 2147483647 h 244"/>
                <a:gd name="T28" fmla="*/ 2147483647 w 244"/>
                <a:gd name="T29" fmla="*/ 2147483647 h 244"/>
                <a:gd name="T30" fmla="*/ 2147483647 w 244"/>
                <a:gd name="T31" fmla="*/ 2147483647 h 244"/>
                <a:gd name="T32" fmla="*/ 2147483647 w 244"/>
                <a:gd name="T33" fmla="*/ 2147483647 h 244"/>
                <a:gd name="T34" fmla="*/ 2147483647 w 244"/>
                <a:gd name="T35" fmla="*/ 2147483647 h 2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4" h="244">
                  <a:moveTo>
                    <a:pt x="244" y="244"/>
                  </a:moveTo>
                  <a:lnTo>
                    <a:pt x="0" y="244"/>
                  </a:lnTo>
                  <a:lnTo>
                    <a:pt x="0" y="0"/>
                  </a:lnTo>
                  <a:lnTo>
                    <a:pt x="97" y="0"/>
                  </a:lnTo>
                  <a:lnTo>
                    <a:pt x="97" y="55"/>
                  </a:lnTo>
                  <a:lnTo>
                    <a:pt x="147" y="55"/>
                  </a:lnTo>
                  <a:lnTo>
                    <a:pt x="147" y="0"/>
                  </a:lnTo>
                  <a:lnTo>
                    <a:pt x="244" y="0"/>
                  </a:lnTo>
                  <a:lnTo>
                    <a:pt x="244" y="244"/>
                  </a:lnTo>
                  <a:close/>
                  <a:moveTo>
                    <a:pt x="15" y="228"/>
                  </a:moveTo>
                  <a:lnTo>
                    <a:pt x="228" y="228"/>
                  </a:lnTo>
                  <a:lnTo>
                    <a:pt x="228" y="14"/>
                  </a:lnTo>
                  <a:lnTo>
                    <a:pt x="164" y="14"/>
                  </a:lnTo>
                  <a:lnTo>
                    <a:pt x="164" y="69"/>
                  </a:lnTo>
                  <a:lnTo>
                    <a:pt x="81" y="69"/>
                  </a:lnTo>
                  <a:lnTo>
                    <a:pt x="81" y="14"/>
                  </a:lnTo>
                  <a:lnTo>
                    <a:pt x="15" y="14"/>
                  </a:lnTo>
                  <a:lnTo>
                    <a:pt x="15" y="228"/>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82" name="Freeform 507"/>
            <p:cNvSpPr>
              <a:spLocks noEditPoints="1"/>
            </p:cNvSpPr>
            <p:nvPr/>
          </p:nvSpPr>
          <p:spPr bwMode="auto">
            <a:xfrm>
              <a:off x="5872163" y="2146304"/>
              <a:ext cx="112713" cy="115888"/>
            </a:xfrm>
            <a:custGeom>
              <a:avLst/>
              <a:gdLst>
                <a:gd name="T0" fmla="*/ 2147483647 w 35"/>
                <a:gd name="T1" fmla="*/ 2147483647 h 36"/>
                <a:gd name="T2" fmla="*/ 2147483647 w 35"/>
                <a:gd name="T3" fmla="*/ 2147483647 h 36"/>
                <a:gd name="T4" fmla="*/ 2147483647 w 35"/>
                <a:gd name="T5" fmla="*/ 2147483647 h 36"/>
                <a:gd name="T6" fmla="*/ 2147483647 w 35"/>
                <a:gd name="T7" fmla="*/ 2147483647 h 36"/>
                <a:gd name="T8" fmla="*/ 2147483647 w 35"/>
                <a:gd name="T9" fmla="*/ 2147483647 h 36"/>
                <a:gd name="T10" fmla="*/ 2147483647 w 35"/>
                <a:gd name="T11" fmla="*/ 0 h 36"/>
                <a:gd name="T12" fmla="*/ 2147483647 w 35"/>
                <a:gd name="T13" fmla="*/ 2147483647 h 36"/>
                <a:gd name="T14" fmla="*/ 2147483647 w 35"/>
                <a:gd name="T15" fmla="*/ 2147483647 h 36"/>
                <a:gd name="T16" fmla="*/ 2147483647 w 35"/>
                <a:gd name="T17" fmla="*/ 2147483647 h 36"/>
                <a:gd name="T18" fmla="*/ 2147483647 w 35"/>
                <a:gd name="T19" fmla="*/ 2147483647 h 36"/>
                <a:gd name="T20" fmla="*/ 2147483647 w 35"/>
                <a:gd name="T21" fmla="*/ 2147483647 h 36"/>
                <a:gd name="T22" fmla="*/ 2147483647 w 35"/>
                <a:gd name="T23" fmla="*/ 2147483647 h 36"/>
                <a:gd name="T24" fmla="*/ 2147483647 w 35"/>
                <a:gd name="T25" fmla="*/ 2147483647 h 36"/>
                <a:gd name="T26" fmla="*/ 0 w 35"/>
                <a:gd name="T27" fmla="*/ 2147483647 h 36"/>
                <a:gd name="T28" fmla="*/ 2147483647 w 35"/>
                <a:gd name="T29" fmla="*/ 2147483647 h 36"/>
                <a:gd name="T30" fmla="*/ 2147483647 w 35"/>
                <a:gd name="T31" fmla="*/ 2147483647 h 36"/>
                <a:gd name="T32" fmla="*/ 2147483647 w 35"/>
                <a:gd name="T33" fmla="*/ 2147483647 h 36"/>
                <a:gd name="T34" fmla="*/ 2147483647 w 35"/>
                <a:gd name="T35" fmla="*/ 2147483647 h 36"/>
                <a:gd name="T36" fmla="*/ 2147483647 w 35"/>
                <a:gd name="T37" fmla="*/ 2147483647 h 36"/>
                <a:gd name="T38" fmla="*/ 2147483647 w 35"/>
                <a:gd name="T39" fmla="*/ 2147483647 h 36"/>
                <a:gd name="T40" fmla="*/ 2147483647 w 35"/>
                <a:gd name="T41" fmla="*/ 2147483647 h 36"/>
                <a:gd name="T42" fmla="*/ 2147483647 w 35"/>
                <a:gd name="T43" fmla="*/ 2147483647 h 36"/>
                <a:gd name="T44" fmla="*/ 2147483647 w 35"/>
                <a:gd name="T45" fmla="*/ 2147483647 h 36"/>
                <a:gd name="T46" fmla="*/ 2147483647 w 35"/>
                <a:gd name="T47" fmla="*/ 2147483647 h 36"/>
                <a:gd name="T48" fmla="*/ 2147483647 w 35"/>
                <a:gd name="T49" fmla="*/ 2147483647 h 36"/>
                <a:gd name="T50" fmla="*/ 2147483647 w 35"/>
                <a:gd name="T51" fmla="*/ 2147483647 h 36"/>
                <a:gd name="T52" fmla="*/ 2147483647 w 35"/>
                <a:gd name="T53" fmla="*/ 2147483647 h 36"/>
                <a:gd name="T54" fmla="*/ 2147483647 w 35"/>
                <a:gd name="T55" fmla="*/ 2147483647 h 36"/>
                <a:gd name="T56" fmla="*/ 2147483647 w 35"/>
                <a:gd name="T57" fmla="*/ 2147483647 h 36"/>
                <a:gd name="T58" fmla="*/ 2147483647 w 35"/>
                <a:gd name="T59" fmla="*/ 2147483647 h 36"/>
                <a:gd name="T60" fmla="*/ 2147483647 w 35"/>
                <a:gd name="T61" fmla="*/ 2147483647 h 36"/>
                <a:gd name="T62" fmla="*/ 2147483647 w 35"/>
                <a:gd name="T63" fmla="*/ 2147483647 h 36"/>
                <a:gd name="T64" fmla="*/ 2147483647 w 35"/>
                <a:gd name="T65" fmla="*/ 2147483647 h 36"/>
                <a:gd name="T66" fmla="*/ 2147483647 w 35"/>
                <a:gd name="T67" fmla="*/ 2147483647 h 36"/>
                <a:gd name="T68" fmla="*/ 2147483647 w 35"/>
                <a:gd name="T69" fmla="*/ 2147483647 h 36"/>
                <a:gd name="T70" fmla="*/ 2147483647 w 35"/>
                <a:gd name="T71" fmla="*/ 2147483647 h 36"/>
                <a:gd name="T72" fmla="*/ 2147483647 w 35"/>
                <a:gd name="T73" fmla="*/ 2147483647 h 36"/>
                <a:gd name="T74" fmla="*/ 2147483647 w 35"/>
                <a:gd name="T75" fmla="*/ 2147483647 h 36"/>
                <a:gd name="T76" fmla="*/ 2147483647 w 35"/>
                <a:gd name="T77" fmla="*/ 2147483647 h 36"/>
                <a:gd name="T78" fmla="*/ 2147483647 w 35"/>
                <a:gd name="T79" fmla="*/ 2147483647 h 36"/>
                <a:gd name="T80" fmla="*/ 2147483647 w 35"/>
                <a:gd name="T81" fmla="*/ 2147483647 h 36"/>
                <a:gd name="T82" fmla="*/ 2147483647 w 35"/>
                <a:gd name="T83" fmla="*/ 2147483647 h 36"/>
                <a:gd name="T84" fmla="*/ 2147483647 w 35"/>
                <a:gd name="T85" fmla="*/ 2147483647 h 36"/>
                <a:gd name="T86" fmla="*/ 2147483647 w 35"/>
                <a:gd name="T87" fmla="*/ 2147483647 h 36"/>
                <a:gd name="T88" fmla="*/ 2147483647 w 35"/>
                <a:gd name="T89" fmla="*/ 2147483647 h 36"/>
                <a:gd name="T90" fmla="*/ 2147483647 w 35"/>
                <a:gd name="T91" fmla="*/ 2147483647 h 36"/>
                <a:gd name="T92" fmla="*/ 2147483647 w 35"/>
                <a:gd name="T93" fmla="*/ 2147483647 h 36"/>
                <a:gd name="T94" fmla="*/ 2147483647 w 35"/>
                <a:gd name="T95" fmla="*/ 2147483647 h 36"/>
                <a:gd name="T96" fmla="*/ 2147483647 w 35"/>
                <a:gd name="T97" fmla="*/ 2147483647 h 36"/>
                <a:gd name="T98" fmla="*/ 2147483647 w 35"/>
                <a:gd name="T99" fmla="*/ 2147483647 h 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5" h="36">
                  <a:moveTo>
                    <a:pt x="30" y="6"/>
                  </a:moveTo>
                  <a:cubicBezTo>
                    <a:pt x="28" y="8"/>
                    <a:pt x="28" y="8"/>
                    <a:pt x="28" y="8"/>
                  </a:cubicBezTo>
                  <a:cubicBezTo>
                    <a:pt x="27" y="7"/>
                    <a:pt x="27" y="7"/>
                    <a:pt x="26" y="6"/>
                  </a:cubicBezTo>
                  <a:cubicBezTo>
                    <a:pt x="27" y="4"/>
                    <a:pt x="27" y="4"/>
                    <a:pt x="27" y="4"/>
                  </a:cubicBezTo>
                  <a:cubicBezTo>
                    <a:pt x="27" y="3"/>
                    <a:pt x="27" y="3"/>
                    <a:pt x="27" y="3"/>
                  </a:cubicBezTo>
                  <a:cubicBezTo>
                    <a:pt x="26" y="3"/>
                    <a:pt x="26" y="3"/>
                    <a:pt x="26" y="3"/>
                  </a:cubicBezTo>
                  <a:cubicBezTo>
                    <a:pt x="26" y="2"/>
                    <a:pt x="26" y="2"/>
                    <a:pt x="25" y="3"/>
                  </a:cubicBezTo>
                  <a:cubicBezTo>
                    <a:pt x="24" y="5"/>
                    <a:pt x="24" y="5"/>
                    <a:pt x="24" y="5"/>
                  </a:cubicBezTo>
                  <a:cubicBezTo>
                    <a:pt x="23" y="5"/>
                    <a:pt x="22" y="4"/>
                    <a:pt x="21" y="4"/>
                  </a:cubicBezTo>
                  <a:cubicBezTo>
                    <a:pt x="22" y="1"/>
                    <a:pt x="22" y="1"/>
                    <a:pt x="22" y="1"/>
                  </a:cubicBezTo>
                  <a:cubicBezTo>
                    <a:pt x="22" y="1"/>
                    <a:pt x="22" y="1"/>
                    <a:pt x="21" y="1"/>
                  </a:cubicBezTo>
                  <a:cubicBezTo>
                    <a:pt x="20" y="1"/>
                    <a:pt x="20" y="1"/>
                    <a:pt x="20" y="1"/>
                  </a:cubicBezTo>
                  <a:cubicBezTo>
                    <a:pt x="20" y="0"/>
                    <a:pt x="20" y="1"/>
                    <a:pt x="20" y="1"/>
                  </a:cubicBezTo>
                  <a:cubicBezTo>
                    <a:pt x="19" y="4"/>
                    <a:pt x="19" y="4"/>
                    <a:pt x="19" y="4"/>
                  </a:cubicBezTo>
                  <a:cubicBezTo>
                    <a:pt x="19" y="4"/>
                    <a:pt x="18" y="4"/>
                    <a:pt x="18" y="4"/>
                  </a:cubicBezTo>
                  <a:cubicBezTo>
                    <a:pt x="17" y="4"/>
                    <a:pt x="17" y="4"/>
                    <a:pt x="16" y="4"/>
                  </a:cubicBezTo>
                  <a:cubicBezTo>
                    <a:pt x="16" y="1"/>
                    <a:pt x="16" y="1"/>
                    <a:pt x="16" y="1"/>
                  </a:cubicBezTo>
                  <a:cubicBezTo>
                    <a:pt x="16" y="1"/>
                    <a:pt x="15" y="0"/>
                    <a:pt x="15" y="0"/>
                  </a:cubicBezTo>
                  <a:cubicBezTo>
                    <a:pt x="14" y="1"/>
                    <a:pt x="14" y="1"/>
                    <a:pt x="14" y="1"/>
                  </a:cubicBezTo>
                  <a:cubicBezTo>
                    <a:pt x="14" y="1"/>
                    <a:pt x="14" y="1"/>
                    <a:pt x="14" y="1"/>
                  </a:cubicBezTo>
                  <a:cubicBezTo>
                    <a:pt x="14" y="4"/>
                    <a:pt x="14" y="4"/>
                    <a:pt x="14" y="4"/>
                  </a:cubicBezTo>
                  <a:cubicBezTo>
                    <a:pt x="13" y="4"/>
                    <a:pt x="12" y="4"/>
                    <a:pt x="12" y="5"/>
                  </a:cubicBezTo>
                  <a:cubicBezTo>
                    <a:pt x="10" y="3"/>
                    <a:pt x="10" y="3"/>
                    <a:pt x="10" y="3"/>
                  </a:cubicBezTo>
                  <a:cubicBezTo>
                    <a:pt x="10" y="2"/>
                    <a:pt x="9" y="2"/>
                    <a:pt x="9" y="2"/>
                  </a:cubicBezTo>
                  <a:cubicBezTo>
                    <a:pt x="8" y="3"/>
                    <a:pt x="8" y="3"/>
                    <a:pt x="8" y="3"/>
                  </a:cubicBezTo>
                  <a:cubicBezTo>
                    <a:pt x="8" y="3"/>
                    <a:pt x="8" y="3"/>
                    <a:pt x="8" y="4"/>
                  </a:cubicBezTo>
                  <a:cubicBezTo>
                    <a:pt x="9" y="6"/>
                    <a:pt x="9" y="6"/>
                    <a:pt x="9" y="6"/>
                  </a:cubicBezTo>
                  <a:cubicBezTo>
                    <a:pt x="9" y="7"/>
                    <a:pt x="8" y="7"/>
                    <a:pt x="7" y="8"/>
                  </a:cubicBezTo>
                  <a:cubicBezTo>
                    <a:pt x="5" y="6"/>
                    <a:pt x="5" y="6"/>
                    <a:pt x="5" y="6"/>
                  </a:cubicBezTo>
                  <a:cubicBezTo>
                    <a:pt x="5" y="6"/>
                    <a:pt x="5" y="6"/>
                    <a:pt x="4" y="6"/>
                  </a:cubicBezTo>
                  <a:cubicBezTo>
                    <a:pt x="4" y="7"/>
                    <a:pt x="4" y="7"/>
                    <a:pt x="4" y="7"/>
                  </a:cubicBezTo>
                  <a:cubicBezTo>
                    <a:pt x="4" y="7"/>
                    <a:pt x="4" y="7"/>
                    <a:pt x="4" y="8"/>
                  </a:cubicBezTo>
                  <a:cubicBezTo>
                    <a:pt x="6" y="10"/>
                    <a:pt x="6" y="10"/>
                    <a:pt x="6" y="10"/>
                  </a:cubicBezTo>
                  <a:cubicBezTo>
                    <a:pt x="5" y="10"/>
                    <a:pt x="5" y="11"/>
                    <a:pt x="4" y="12"/>
                  </a:cubicBezTo>
                  <a:cubicBezTo>
                    <a:pt x="2" y="11"/>
                    <a:pt x="2" y="11"/>
                    <a:pt x="2" y="11"/>
                  </a:cubicBezTo>
                  <a:cubicBezTo>
                    <a:pt x="2" y="11"/>
                    <a:pt x="1" y="11"/>
                    <a:pt x="1" y="12"/>
                  </a:cubicBezTo>
                  <a:cubicBezTo>
                    <a:pt x="1" y="12"/>
                    <a:pt x="1" y="12"/>
                    <a:pt x="1" y="12"/>
                  </a:cubicBezTo>
                  <a:cubicBezTo>
                    <a:pt x="1" y="13"/>
                    <a:pt x="1" y="13"/>
                    <a:pt x="1" y="13"/>
                  </a:cubicBezTo>
                  <a:cubicBezTo>
                    <a:pt x="4" y="14"/>
                    <a:pt x="4" y="14"/>
                    <a:pt x="4" y="14"/>
                  </a:cubicBezTo>
                  <a:cubicBezTo>
                    <a:pt x="3" y="15"/>
                    <a:pt x="3" y="16"/>
                    <a:pt x="3" y="17"/>
                  </a:cubicBezTo>
                  <a:cubicBezTo>
                    <a:pt x="0" y="17"/>
                    <a:pt x="0" y="17"/>
                    <a:pt x="0" y="17"/>
                  </a:cubicBezTo>
                  <a:cubicBezTo>
                    <a:pt x="0" y="17"/>
                    <a:pt x="0" y="17"/>
                    <a:pt x="0" y="18"/>
                  </a:cubicBezTo>
                  <a:cubicBezTo>
                    <a:pt x="0" y="18"/>
                    <a:pt x="0" y="18"/>
                    <a:pt x="0" y="18"/>
                  </a:cubicBezTo>
                  <a:cubicBezTo>
                    <a:pt x="0" y="19"/>
                    <a:pt x="0" y="19"/>
                    <a:pt x="0" y="19"/>
                  </a:cubicBezTo>
                  <a:cubicBezTo>
                    <a:pt x="3" y="19"/>
                    <a:pt x="3" y="19"/>
                    <a:pt x="3" y="19"/>
                  </a:cubicBezTo>
                  <a:cubicBezTo>
                    <a:pt x="3" y="20"/>
                    <a:pt x="3" y="21"/>
                    <a:pt x="4" y="22"/>
                  </a:cubicBezTo>
                  <a:cubicBezTo>
                    <a:pt x="1" y="23"/>
                    <a:pt x="1" y="23"/>
                    <a:pt x="1" y="23"/>
                  </a:cubicBezTo>
                  <a:cubicBezTo>
                    <a:pt x="1" y="23"/>
                    <a:pt x="1" y="23"/>
                    <a:pt x="1" y="24"/>
                  </a:cubicBezTo>
                  <a:cubicBezTo>
                    <a:pt x="1" y="24"/>
                    <a:pt x="1" y="24"/>
                    <a:pt x="1" y="24"/>
                  </a:cubicBezTo>
                  <a:cubicBezTo>
                    <a:pt x="1" y="25"/>
                    <a:pt x="1" y="25"/>
                    <a:pt x="2" y="25"/>
                  </a:cubicBezTo>
                  <a:cubicBezTo>
                    <a:pt x="4" y="24"/>
                    <a:pt x="4" y="24"/>
                    <a:pt x="4" y="24"/>
                  </a:cubicBezTo>
                  <a:cubicBezTo>
                    <a:pt x="5" y="25"/>
                    <a:pt x="5" y="26"/>
                    <a:pt x="6" y="26"/>
                  </a:cubicBezTo>
                  <a:cubicBezTo>
                    <a:pt x="4" y="28"/>
                    <a:pt x="4" y="28"/>
                    <a:pt x="4" y="28"/>
                  </a:cubicBezTo>
                  <a:cubicBezTo>
                    <a:pt x="3" y="29"/>
                    <a:pt x="3" y="29"/>
                    <a:pt x="4" y="29"/>
                  </a:cubicBezTo>
                  <a:cubicBezTo>
                    <a:pt x="4" y="30"/>
                    <a:pt x="4" y="30"/>
                    <a:pt x="4" y="30"/>
                  </a:cubicBezTo>
                  <a:cubicBezTo>
                    <a:pt x="4" y="30"/>
                    <a:pt x="5" y="30"/>
                    <a:pt x="5" y="30"/>
                  </a:cubicBezTo>
                  <a:cubicBezTo>
                    <a:pt x="7" y="28"/>
                    <a:pt x="7" y="28"/>
                    <a:pt x="7" y="28"/>
                  </a:cubicBezTo>
                  <a:cubicBezTo>
                    <a:pt x="8" y="29"/>
                    <a:pt x="9" y="29"/>
                    <a:pt x="9" y="30"/>
                  </a:cubicBezTo>
                  <a:cubicBezTo>
                    <a:pt x="8" y="32"/>
                    <a:pt x="8" y="32"/>
                    <a:pt x="8" y="32"/>
                  </a:cubicBezTo>
                  <a:cubicBezTo>
                    <a:pt x="8" y="33"/>
                    <a:pt x="8" y="33"/>
                    <a:pt x="8" y="33"/>
                  </a:cubicBezTo>
                  <a:cubicBezTo>
                    <a:pt x="9" y="34"/>
                    <a:pt x="9" y="34"/>
                    <a:pt x="9" y="34"/>
                  </a:cubicBezTo>
                  <a:cubicBezTo>
                    <a:pt x="9" y="34"/>
                    <a:pt x="10" y="34"/>
                    <a:pt x="10" y="33"/>
                  </a:cubicBezTo>
                  <a:cubicBezTo>
                    <a:pt x="11" y="31"/>
                    <a:pt x="11" y="31"/>
                    <a:pt x="11" y="31"/>
                  </a:cubicBezTo>
                  <a:cubicBezTo>
                    <a:pt x="12" y="32"/>
                    <a:pt x="13" y="32"/>
                    <a:pt x="14" y="32"/>
                  </a:cubicBezTo>
                  <a:cubicBezTo>
                    <a:pt x="14" y="35"/>
                    <a:pt x="14" y="35"/>
                    <a:pt x="14" y="35"/>
                  </a:cubicBezTo>
                  <a:cubicBezTo>
                    <a:pt x="14" y="35"/>
                    <a:pt x="14" y="35"/>
                    <a:pt x="14" y="35"/>
                  </a:cubicBezTo>
                  <a:cubicBezTo>
                    <a:pt x="15" y="36"/>
                    <a:pt x="15" y="36"/>
                    <a:pt x="15" y="36"/>
                  </a:cubicBezTo>
                  <a:cubicBezTo>
                    <a:pt x="15" y="36"/>
                    <a:pt x="15" y="36"/>
                    <a:pt x="16" y="35"/>
                  </a:cubicBezTo>
                  <a:cubicBezTo>
                    <a:pt x="16" y="33"/>
                    <a:pt x="16" y="33"/>
                    <a:pt x="16" y="33"/>
                  </a:cubicBezTo>
                  <a:cubicBezTo>
                    <a:pt x="17" y="33"/>
                    <a:pt x="17" y="33"/>
                    <a:pt x="18" y="33"/>
                  </a:cubicBezTo>
                  <a:cubicBezTo>
                    <a:pt x="18" y="33"/>
                    <a:pt x="18" y="33"/>
                    <a:pt x="19" y="33"/>
                  </a:cubicBezTo>
                  <a:cubicBezTo>
                    <a:pt x="20" y="35"/>
                    <a:pt x="20" y="35"/>
                    <a:pt x="20" y="35"/>
                  </a:cubicBezTo>
                  <a:cubicBezTo>
                    <a:pt x="20" y="36"/>
                    <a:pt x="20" y="36"/>
                    <a:pt x="20" y="36"/>
                  </a:cubicBezTo>
                  <a:cubicBezTo>
                    <a:pt x="21" y="36"/>
                    <a:pt x="21" y="36"/>
                    <a:pt x="21" y="36"/>
                  </a:cubicBezTo>
                  <a:cubicBezTo>
                    <a:pt x="21" y="35"/>
                    <a:pt x="22" y="35"/>
                    <a:pt x="22" y="35"/>
                  </a:cubicBezTo>
                  <a:cubicBezTo>
                    <a:pt x="21" y="32"/>
                    <a:pt x="21" y="32"/>
                    <a:pt x="21" y="32"/>
                  </a:cubicBezTo>
                  <a:cubicBezTo>
                    <a:pt x="22" y="32"/>
                    <a:pt x="23" y="32"/>
                    <a:pt x="24" y="31"/>
                  </a:cubicBezTo>
                  <a:cubicBezTo>
                    <a:pt x="25" y="34"/>
                    <a:pt x="25" y="34"/>
                    <a:pt x="25" y="34"/>
                  </a:cubicBezTo>
                  <a:cubicBezTo>
                    <a:pt x="25" y="34"/>
                    <a:pt x="26" y="34"/>
                    <a:pt x="26" y="34"/>
                  </a:cubicBezTo>
                  <a:cubicBezTo>
                    <a:pt x="27" y="33"/>
                    <a:pt x="27" y="33"/>
                    <a:pt x="27" y="33"/>
                  </a:cubicBezTo>
                  <a:cubicBezTo>
                    <a:pt x="27" y="33"/>
                    <a:pt x="27" y="33"/>
                    <a:pt x="27" y="33"/>
                  </a:cubicBezTo>
                  <a:cubicBezTo>
                    <a:pt x="26" y="30"/>
                    <a:pt x="26" y="30"/>
                    <a:pt x="26" y="30"/>
                  </a:cubicBezTo>
                  <a:cubicBezTo>
                    <a:pt x="27" y="30"/>
                    <a:pt x="27" y="29"/>
                    <a:pt x="28" y="28"/>
                  </a:cubicBezTo>
                  <a:cubicBezTo>
                    <a:pt x="30" y="30"/>
                    <a:pt x="30" y="30"/>
                    <a:pt x="30" y="30"/>
                  </a:cubicBezTo>
                  <a:cubicBezTo>
                    <a:pt x="30" y="30"/>
                    <a:pt x="31" y="30"/>
                    <a:pt x="31" y="30"/>
                  </a:cubicBezTo>
                  <a:cubicBezTo>
                    <a:pt x="31" y="29"/>
                    <a:pt x="31" y="29"/>
                    <a:pt x="31" y="29"/>
                  </a:cubicBezTo>
                  <a:cubicBezTo>
                    <a:pt x="32" y="29"/>
                    <a:pt x="32" y="29"/>
                    <a:pt x="31" y="28"/>
                  </a:cubicBezTo>
                  <a:cubicBezTo>
                    <a:pt x="30" y="26"/>
                    <a:pt x="30" y="26"/>
                    <a:pt x="30" y="26"/>
                  </a:cubicBezTo>
                  <a:cubicBezTo>
                    <a:pt x="30" y="26"/>
                    <a:pt x="30" y="25"/>
                    <a:pt x="31" y="24"/>
                  </a:cubicBezTo>
                  <a:cubicBezTo>
                    <a:pt x="33" y="25"/>
                    <a:pt x="33" y="25"/>
                    <a:pt x="33" y="25"/>
                  </a:cubicBezTo>
                  <a:cubicBezTo>
                    <a:pt x="34" y="25"/>
                    <a:pt x="34" y="25"/>
                    <a:pt x="34" y="25"/>
                  </a:cubicBezTo>
                  <a:cubicBezTo>
                    <a:pt x="34" y="24"/>
                    <a:pt x="34" y="24"/>
                    <a:pt x="34" y="24"/>
                  </a:cubicBezTo>
                  <a:cubicBezTo>
                    <a:pt x="35" y="24"/>
                    <a:pt x="34" y="23"/>
                    <a:pt x="34" y="23"/>
                  </a:cubicBezTo>
                  <a:cubicBezTo>
                    <a:pt x="32" y="22"/>
                    <a:pt x="32" y="22"/>
                    <a:pt x="32" y="22"/>
                  </a:cubicBezTo>
                  <a:cubicBezTo>
                    <a:pt x="32" y="21"/>
                    <a:pt x="32" y="20"/>
                    <a:pt x="32" y="19"/>
                  </a:cubicBezTo>
                  <a:cubicBezTo>
                    <a:pt x="35" y="19"/>
                    <a:pt x="35" y="19"/>
                    <a:pt x="35" y="19"/>
                  </a:cubicBezTo>
                  <a:cubicBezTo>
                    <a:pt x="35" y="19"/>
                    <a:pt x="35" y="19"/>
                    <a:pt x="35" y="19"/>
                  </a:cubicBezTo>
                  <a:cubicBezTo>
                    <a:pt x="35" y="18"/>
                    <a:pt x="35" y="18"/>
                    <a:pt x="35" y="18"/>
                  </a:cubicBezTo>
                  <a:cubicBezTo>
                    <a:pt x="35" y="17"/>
                    <a:pt x="35" y="17"/>
                    <a:pt x="35" y="17"/>
                  </a:cubicBezTo>
                  <a:cubicBezTo>
                    <a:pt x="32" y="17"/>
                    <a:pt x="32" y="17"/>
                    <a:pt x="32" y="17"/>
                  </a:cubicBezTo>
                  <a:cubicBezTo>
                    <a:pt x="32" y="16"/>
                    <a:pt x="32" y="15"/>
                    <a:pt x="32" y="14"/>
                  </a:cubicBezTo>
                  <a:cubicBezTo>
                    <a:pt x="34" y="13"/>
                    <a:pt x="34" y="13"/>
                    <a:pt x="34" y="13"/>
                  </a:cubicBezTo>
                  <a:cubicBezTo>
                    <a:pt x="34" y="13"/>
                    <a:pt x="35" y="13"/>
                    <a:pt x="34" y="12"/>
                  </a:cubicBezTo>
                  <a:cubicBezTo>
                    <a:pt x="34" y="12"/>
                    <a:pt x="34" y="12"/>
                    <a:pt x="34" y="12"/>
                  </a:cubicBezTo>
                  <a:cubicBezTo>
                    <a:pt x="34" y="11"/>
                    <a:pt x="34" y="11"/>
                    <a:pt x="33" y="11"/>
                  </a:cubicBezTo>
                  <a:cubicBezTo>
                    <a:pt x="31" y="12"/>
                    <a:pt x="31" y="12"/>
                    <a:pt x="31" y="12"/>
                  </a:cubicBezTo>
                  <a:cubicBezTo>
                    <a:pt x="31" y="11"/>
                    <a:pt x="30" y="10"/>
                    <a:pt x="30" y="10"/>
                  </a:cubicBezTo>
                  <a:cubicBezTo>
                    <a:pt x="32" y="8"/>
                    <a:pt x="32" y="8"/>
                    <a:pt x="32" y="8"/>
                  </a:cubicBezTo>
                  <a:cubicBezTo>
                    <a:pt x="32" y="8"/>
                    <a:pt x="32" y="7"/>
                    <a:pt x="32" y="7"/>
                  </a:cubicBezTo>
                  <a:cubicBezTo>
                    <a:pt x="31" y="6"/>
                    <a:pt x="31" y="6"/>
                    <a:pt x="31" y="6"/>
                  </a:cubicBezTo>
                  <a:cubicBezTo>
                    <a:pt x="31" y="6"/>
                    <a:pt x="30" y="6"/>
                    <a:pt x="30" y="6"/>
                  </a:cubicBezTo>
                  <a:close/>
                  <a:moveTo>
                    <a:pt x="5" y="18"/>
                  </a:moveTo>
                  <a:cubicBezTo>
                    <a:pt x="6" y="16"/>
                    <a:pt x="6" y="15"/>
                    <a:pt x="6" y="13"/>
                  </a:cubicBezTo>
                  <a:cubicBezTo>
                    <a:pt x="12" y="17"/>
                    <a:pt x="12" y="17"/>
                    <a:pt x="12" y="17"/>
                  </a:cubicBezTo>
                  <a:cubicBezTo>
                    <a:pt x="12" y="17"/>
                    <a:pt x="12" y="18"/>
                    <a:pt x="12" y="18"/>
                  </a:cubicBezTo>
                  <a:cubicBezTo>
                    <a:pt x="12" y="19"/>
                    <a:pt x="12" y="19"/>
                    <a:pt x="12" y="20"/>
                  </a:cubicBezTo>
                  <a:cubicBezTo>
                    <a:pt x="6" y="23"/>
                    <a:pt x="6" y="23"/>
                    <a:pt x="6" y="23"/>
                  </a:cubicBezTo>
                  <a:cubicBezTo>
                    <a:pt x="6" y="21"/>
                    <a:pt x="5" y="20"/>
                    <a:pt x="5" y="18"/>
                  </a:cubicBezTo>
                  <a:close/>
                  <a:moveTo>
                    <a:pt x="16" y="30"/>
                  </a:moveTo>
                  <a:cubicBezTo>
                    <a:pt x="13" y="30"/>
                    <a:pt x="10" y="28"/>
                    <a:pt x="8" y="25"/>
                  </a:cubicBezTo>
                  <a:cubicBezTo>
                    <a:pt x="13" y="22"/>
                    <a:pt x="13" y="22"/>
                    <a:pt x="13" y="22"/>
                  </a:cubicBezTo>
                  <a:cubicBezTo>
                    <a:pt x="14" y="23"/>
                    <a:pt x="15" y="23"/>
                    <a:pt x="16" y="24"/>
                  </a:cubicBezTo>
                  <a:lnTo>
                    <a:pt x="16" y="30"/>
                  </a:lnTo>
                  <a:close/>
                  <a:moveTo>
                    <a:pt x="19" y="30"/>
                  </a:moveTo>
                  <a:cubicBezTo>
                    <a:pt x="19" y="24"/>
                    <a:pt x="19" y="24"/>
                    <a:pt x="19" y="24"/>
                  </a:cubicBezTo>
                  <a:cubicBezTo>
                    <a:pt x="20" y="23"/>
                    <a:pt x="21" y="23"/>
                    <a:pt x="22" y="22"/>
                  </a:cubicBezTo>
                  <a:cubicBezTo>
                    <a:pt x="27" y="25"/>
                    <a:pt x="27" y="25"/>
                    <a:pt x="27" y="25"/>
                  </a:cubicBezTo>
                  <a:cubicBezTo>
                    <a:pt x="25" y="28"/>
                    <a:pt x="22" y="30"/>
                    <a:pt x="19" y="30"/>
                  </a:cubicBezTo>
                  <a:close/>
                  <a:moveTo>
                    <a:pt x="20" y="18"/>
                  </a:moveTo>
                  <a:cubicBezTo>
                    <a:pt x="20" y="19"/>
                    <a:pt x="19" y="21"/>
                    <a:pt x="18" y="21"/>
                  </a:cubicBezTo>
                  <a:cubicBezTo>
                    <a:pt x="16" y="21"/>
                    <a:pt x="15" y="19"/>
                    <a:pt x="15" y="18"/>
                  </a:cubicBezTo>
                  <a:cubicBezTo>
                    <a:pt x="15" y="17"/>
                    <a:pt x="16" y="16"/>
                    <a:pt x="18" y="16"/>
                  </a:cubicBezTo>
                  <a:cubicBezTo>
                    <a:pt x="19" y="16"/>
                    <a:pt x="20" y="17"/>
                    <a:pt x="20" y="18"/>
                  </a:cubicBezTo>
                  <a:close/>
                  <a:moveTo>
                    <a:pt x="13" y="14"/>
                  </a:moveTo>
                  <a:cubicBezTo>
                    <a:pt x="8" y="11"/>
                    <a:pt x="8" y="11"/>
                    <a:pt x="8" y="11"/>
                  </a:cubicBezTo>
                  <a:cubicBezTo>
                    <a:pt x="10" y="8"/>
                    <a:pt x="13" y="6"/>
                    <a:pt x="16" y="6"/>
                  </a:cubicBezTo>
                  <a:cubicBezTo>
                    <a:pt x="16" y="12"/>
                    <a:pt x="16" y="12"/>
                    <a:pt x="16" y="12"/>
                  </a:cubicBezTo>
                  <a:cubicBezTo>
                    <a:pt x="15" y="13"/>
                    <a:pt x="14" y="13"/>
                    <a:pt x="13" y="14"/>
                  </a:cubicBezTo>
                  <a:close/>
                  <a:moveTo>
                    <a:pt x="30" y="18"/>
                  </a:moveTo>
                  <a:cubicBezTo>
                    <a:pt x="30" y="20"/>
                    <a:pt x="29" y="21"/>
                    <a:pt x="29" y="23"/>
                  </a:cubicBezTo>
                  <a:cubicBezTo>
                    <a:pt x="23" y="20"/>
                    <a:pt x="23" y="20"/>
                    <a:pt x="23" y="20"/>
                  </a:cubicBezTo>
                  <a:cubicBezTo>
                    <a:pt x="23" y="19"/>
                    <a:pt x="23" y="19"/>
                    <a:pt x="23" y="18"/>
                  </a:cubicBezTo>
                  <a:cubicBezTo>
                    <a:pt x="23" y="18"/>
                    <a:pt x="23" y="17"/>
                    <a:pt x="23" y="17"/>
                  </a:cubicBezTo>
                  <a:cubicBezTo>
                    <a:pt x="29" y="13"/>
                    <a:pt x="29" y="13"/>
                    <a:pt x="29" y="13"/>
                  </a:cubicBezTo>
                  <a:cubicBezTo>
                    <a:pt x="29" y="15"/>
                    <a:pt x="30" y="16"/>
                    <a:pt x="30" y="18"/>
                  </a:cubicBezTo>
                  <a:close/>
                  <a:moveTo>
                    <a:pt x="27" y="11"/>
                  </a:moveTo>
                  <a:cubicBezTo>
                    <a:pt x="22" y="14"/>
                    <a:pt x="22" y="14"/>
                    <a:pt x="22" y="14"/>
                  </a:cubicBezTo>
                  <a:cubicBezTo>
                    <a:pt x="21" y="13"/>
                    <a:pt x="20" y="13"/>
                    <a:pt x="19" y="12"/>
                  </a:cubicBezTo>
                  <a:cubicBezTo>
                    <a:pt x="19" y="6"/>
                    <a:pt x="19" y="6"/>
                    <a:pt x="19" y="6"/>
                  </a:cubicBezTo>
                  <a:cubicBezTo>
                    <a:pt x="22" y="6"/>
                    <a:pt x="25" y="8"/>
                    <a:pt x="27" y="11"/>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83" name="Freeform 508"/>
            <p:cNvSpPr>
              <a:spLocks/>
            </p:cNvSpPr>
            <p:nvPr/>
          </p:nvSpPr>
          <p:spPr bwMode="auto">
            <a:xfrm>
              <a:off x="5786438" y="2117729"/>
              <a:ext cx="28575" cy="38100"/>
            </a:xfrm>
            <a:custGeom>
              <a:avLst/>
              <a:gdLst>
                <a:gd name="T0" fmla="*/ 2147483647 w 9"/>
                <a:gd name="T1" fmla="*/ 0 h 12"/>
                <a:gd name="T2" fmla="*/ 0 w 9"/>
                <a:gd name="T3" fmla="*/ 2147483647 h 12"/>
                <a:gd name="T4" fmla="*/ 2147483647 w 9"/>
                <a:gd name="T5" fmla="*/ 2147483647 h 12"/>
                <a:gd name="T6" fmla="*/ 2147483647 w 9"/>
                <a:gd name="T7" fmla="*/ 2147483647 h 12"/>
                <a:gd name="T8" fmla="*/ 2147483647 w 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2">
                  <a:moveTo>
                    <a:pt x="4" y="0"/>
                  </a:moveTo>
                  <a:cubicBezTo>
                    <a:pt x="2" y="0"/>
                    <a:pt x="0" y="3"/>
                    <a:pt x="0" y="6"/>
                  </a:cubicBezTo>
                  <a:cubicBezTo>
                    <a:pt x="0" y="10"/>
                    <a:pt x="2" y="12"/>
                    <a:pt x="5" y="12"/>
                  </a:cubicBezTo>
                  <a:cubicBezTo>
                    <a:pt x="7" y="12"/>
                    <a:pt x="9" y="9"/>
                    <a:pt x="9" y="6"/>
                  </a:cubicBezTo>
                  <a:cubicBezTo>
                    <a:pt x="9" y="3"/>
                    <a:pt x="7" y="0"/>
                    <a:pt x="4" y="0"/>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84" name="Freeform 509"/>
            <p:cNvSpPr>
              <a:spLocks noEditPoints="1"/>
            </p:cNvSpPr>
            <p:nvPr/>
          </p:nvSpPr>
          <p:spPr bwMode="auto">
            <a:xfrm>
              <a:off x="5754688" y="2085979"/>
              <a:ext cx="195263" cy="133350"/>
            </a:xfrm>
            <a:custGeom>
              <a:avLst/>
              <a:gdLst>
                <a:gd name="T0" fmla="*/ 2147483647 w 61"/>
                <a:gd name="T1" fmla="*/ 0 h 42"/>
                <a:gd name="T2" fmla="*/ 2147483647 w 61"/>
                <a:gd name="T3" fmla="*/ 0 h 42"/>
                <a:gd name="T4" fmla="*/ 0 w 61"/>
                <a:gd name="T5" fmla="*/ 2147483647 h 42"/>
                <a:gd name="T6" fmla="*/ 0 w 61"/>
                <a:gd name="T7" fmla="*/ 2147483647 h 42"/>
                <a:gd name="T8" fmla="*/ 2147483647 w 61"/>
                <a:gd name="T9" fmla="*/ 2147483647 h 42"/>
                <a:gd name="T10" fmla="*/ 2147483647 w 61"/>
                <a:gd name="T11" fmla="*/ 2147483647 h 42"/>
                <a:gd name="T12" fmla="*/ 2147483647 w 61"/>
                <a:gd name="T13" fmla="*/ 2147483647 h 42"/>
                <a:gd name="T14" fmla="*/ 2147483647 w 61"/>
                <a:gd name="T15" fmla="*/ 2147483647 h 42"/>
                <a:gd name="T16" fmla="*/ 2147483647 w 61"/>
                <a:gd name="T17" fmla="*/ 2147483647 h 42"/>
                <a:gd name="T18" fmla="*/ 2147483647 w 61"/>
                <a:gd name="T19" fmla="*/ 2147483647 h 42"/>
                <a:gd name="T20" fmla="*/ 2147483647 w 61"/>
                <a:gd name="T21" fmla="*/ 0 h 42"/>
                <a:gd name="T22" fmla="*/ 2147483647 w 61"/>
                <a:gd name="T23" fmla="*/ 2147483647 h 42"/>
                <a:gd name="T24" fmla="*/ 2147483647 w 61"/>
                <a:gd name="T25" fmla="*/ 2147483647 h 42"/>
                <a:gd name="T26" fmla="*/ 2147483647 w 61"/>
                <a:gd name="T27" fmla="*/ 2147483647 h 42"/>
                <a:gd name="T28" fmla="*/ 2147483647 w 61"/>
                <a:gd name="T29" fmla="*/ 2147483647 h 42"/>
                <a:gd name="T30" fmla="*/ 2147483647 w 61"/>
                <a:gd name="T31" fmla="*/ 2147483647 h 42"/>
                <a:gd name="T32" fmla="*/ 2147483647 w 61"/>
                <a:gd name="T33" fmla="*/ 2147483647 h 42"/>
                <a:gd name="T34" fmla="*/ 2147483647 w 61"/>
                <a:gd name="T35" fmla="*/ 2147483647 h 42"/>
                <a:gd name="T36" fmla="*/ 2147483647 w 61"/>
                <a:gd name="T37" fmla="*/ 2147483647 h 42"/>
                <a:gd name="T38" fmla="*/ 2147483647 w 61"/>
                <a:gd name="T39" fmla="*/ 2147483647 h 42"/>
                <a:gd name="T40" fmla="*/ 2147483647 w 61"/>
                <a:gd name="T41" fmla="*/ 2147483647 h 42"/>
                <a:gd name="T42" fmla="*/ 2147483647 w 61"/>
                <a:gd name="T43" fmla="*/ 2147483647 h 42"/>
                <a:gd name="T44" fmla="*/ 2147483647 w 61"/>
                <a:gd name="T45" fmla="*/ 2147483647 h 42"/>
                <a:gd name="T46" fmla="*/ 2147483647 w 61"/>
                <a:gd name="T47" fmla="*/ 2147483647 h 42"/>
                <a:gd name="T48" fmla="*/ 2147483647 w 61"/>
                <a:gd name="T49" fmla="*/ 2147483647 h 42"/>
                <a:gd name="T50" fmla="*/ 2147483647 w 61"/>
                <a:gd name="T51" fmla="*/ 2147483647 h 42"/>
                <a:gd name="T52" fmla="*/ 2147483647 w 61"/>
                <a:gd name="T53" fmla="*/ 2147483647 h 42"/>
                <a:gd name="T54" fmla="*/ 2147483647 w 61"/>
                <a:gd name="T55" fmla="*/ 2147483647 h 42"/>
                <a:gd name="T56" fmla="*/ 2147483647 w 61"/>
                <a:gd name="T57" fmla="*/ 2147483647 h 42"/>
                <a:gd name="T58" fmla="*/ 2147483647 w 61"/>
                <a:gd name="T59" fmla="*/ 2147483647 h 42"/>
                <a:gd name="T60" fmla="*/ 2147483647 w 61"/>
                <a:gd name="T61" fmla="*/ 2147483647 h 4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1" h="42">
                  <a:moveTo>
                    <a:pt x="60" y="0"/>
                  </a:moveTo>
                  <a:cubicBezTo>
                    <a:pt x="1" y="0"/>
                    <a:pt x="1" y="0"/>
                    <a:pt x="1" y="0"/>
                  </a:cubicBezTo>
                  <a:cubicBezTo>
                    <a:pt x="0" y="0"/>
                    <a:pt x="0" y="1"/>
                    <a:pt x="0" y="1"/>
                  </a:cubicBezTo>
                  <a:cubicBezTo>
                    <a:pt x="0" y="42"/>
                    <a:pt x="0" y="42"/>
                    <a:pt x="0" y="42"/>
                  </a:cubicBezTo>
                  <a:cubicBezTo>
                    <a:pt x="0" y="42"/>
                    <a:pt x="0" y="42"/>
                    <a:pt x="1" y="42"/>
                  </a:cubicBezTo>
                  <a:cubicBezTo>
                    <a:pt x="36" y="42"/>
                    <a:pt x="36" y="42"/>
                    <a:pt x="36" y="42"/>
                  </a:cubicBezTo>
                  <a:cubicBezTo>
                    <a:pt x="36" y="41"/>
                    <a:pt x="36" y="39"/>
                    <a:pt x="36" y="37"/>
                  </a:cubicBezTo>
                  <a:cubicBezTo>
                    <a:pt x="36" y="27"/>
                    <a:pt x="44" y="18"/>
                    <a:pt x="55" y="18"/>
                  </a:cubicBezTo>
                  <a:cubicBezTo>
                    <a:pt x="57" y="18"/>
                    <a:pt x="59" y="18"/>
                    <a:pt x="61" y="19"/>
                  </a:cubicBezTo>
                  <a:cubicBezTo>
                    <a:pt x="61" y="1"/>
                    <a:pt x="61" y="1"/>
                    <a:pt x="61" y="1"/>
                  </a:cubicBezTo>
                  <a:cubicBezTo>
                    <a:pt x="61" y="1"/>
                    <a:pt x="61" y="0"/>
                    <a:pt x="60" y="0"/>
                  </a:cubicBezTo>
                  <a:close/>
                  <a:moveTo>
                    <a:pt x="14" y="25"/>
                  </a:moveTo>
                  <a:cubicBezTo>
                    <a:pt x="9" y="25"/>
                    <a:pt x="6" y="21"/>
                    <a:pt x="6" y="16"/>
                  </a:cubicBezTo>
                  <a:cubicBezTo>
                    <a:pt x="6" y="11"/>
                    <a:pt x="9" y="7"/>
                    <a:pt x="15" y="7"/>
                  </a:cubicBezTo>
                  <a:cubicBezTo>
                    <a:pt x="20" y="7"/>
                    <a:pt x="23" y="11"/>
                    <a:pt x="23" y="16"/>
                  </a:cubicBezTo>
                  <a:cubicBezTo>
                    <a:pt x="23" y="22"/>
                    <a:pt x="20" y="25"/>
                    <a:pt x="14" y="25"/>
                  </a:cubicBezTo>
                  <a:close/>
                  <a:moveTo>
                    <a:pt x="30" y="25"/>
                  </a:moveTo>
                  <a:cubicBezTo>
                    <a:pt x="28" y="25"/>
                    <a:pt x="26" y="25"/>
                    <a:pt x="25" y="24"/>
                  </a:cubicBezTo>
                  <a:cubicBezTo>
                    <a:pt x="26" y="21"/>
                    <a:pt x="26" y="21"/>
                    <a:pt x="26" y="21"/>
                  </a:cubicBezTo>
                  <a:cubicBezTo>
                    <a:pt x="27" y="21"/>
                    <a:pt x="29" y="22"/>
                    <a:pt x="31" y="22"/>
                  </a:cubicBezTo>
                  <a:cubicBezTo>
                    <a:pt x="32" y="22"/>
                    <a:pt x="33" y="21"/>
                    <a:pt x="33" y="20"/>
                  </a:cubicBezTo>
                  <a:cubicBezTo>
                    <a:pt x="33" y="19"/>
                    <a:pt x="33" y="18"/>
                    <a:pt x="30" y="17"/>
                  </a:cubicBezTo>
                  <a:cubicBezTo>
                    <a:pt x="27" y="16"/>
                    <a:pt x="25" y="15"/>
                    <a:pt x="25" y="12"/>
                  </a:cubicBezTo>
                  <a:cubicBezTo>
                    <a:pt x="25" y="9"/>
                    <a:pt x="28" y="7"/>
                    <a:pt x="32" y="7"/>
                  </a:cubicBezTo>
                  <a:cubicBezTo>
                    <a:pt x="34" y="7"/>
                    <a:pt x="36" y="7"/>
                    <a:pt x="37" y="8"/>
                  </a:cubicBezTo>
                  <a:cubicBezTo>
                    <a:pt x="36" y="11"/>
                    <a:pt x="36" y="11"/>
                    <a:pt x="36" y="11"/>
                  </a:cubicBezTo>
                  <a:cubicBezTo>
                    <a:pt x="35" y="10"/>
                    <a:pt x="34" y="10"/>
                    <a:pt x="32" y="10"/>
                  </a:cubicBezTo>
                  <a:cubicBezTo>
                    <a:pt x="30" y="10"/>
                    <a:pt x="30" y="11"/>
                    <a:pt x="30" y="12"/>
                  </a:cubicBezTo>
                  <a:cubicBezTo>
                    <a:pt x="30" y="13"/>
                    <a:pt x="31" y="13"/>
                    <a:pt x="33" y="14"/>
                  </a:cubicBezTo>
                  <a:cubicBezTo>
                    <a:pt x="36" y="15"/>
                    <a:pt x="38" y="17"/>
                    <a:pt x="38" y="20"/>
                  </a:cubicBezTo>
                  <a:cubicBezTo>
                    <a:pt x="38" y="23"/>
                    <a:pt x="35" y="25"/>
                    <a:pt x="30" y="25"/>
                  </a:cubicBez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85" name="Freeform 510"/>
            <p:cNvSpPr>
              <a:spLocks noEditPoints="1"/>
            </p:cNvSpPr>
            <p:nvPr/>
          </p:nvSpPr>
          <p:spPr bwMode="auto">
            <a:xfrm>
              <a:off x="5657850" y="1503365"/>
              <a:ext cx="387350" cy="390526"/>
            </a:xfrm>
            <a:custGeom>
              <a:avLst/>
              <a:gdLst>
                <a:gd name="T0" fmla="*/ 2147483647 w 244"/>
                <a:gd name="T1" fmla="*/ 2147483647 h 246"/>
                <a:gd name="T2" fmla="*/ 0 w 244"/>
                <a:gd name="T3" fmla="*/ 2147483647 h 246"/>
                <a:gd name="T4" fmla="*/ 0 w 244"/>
                <a:gd name="T5" fmla="*/ 0 h 246"/>
                <a:gd name="T6" fmla="*/ 2147483647 w 244"/>
                <a:gd name="T7" fmla="*/ 0 h 246"/>
                <a:gd name="T8" fmla="*/ 2147483647 w 244"/>
                <a:gd name="T9" fmla="*/ 2147483647 h 246"/>
                <a:gd name="T10" fmla="*/ 2147483647 w 244"/>
                <a:gd name="T11" fmla="*/ 2147483647 h 246"/>
                <a:gd name="T12" fmla="*/ 2147483647 w 244"/>
                <a:gd name="T13" fmla="*/ 0 h 246"/>
                <a:gd name="T14" fmla="*/ 2147483647 w 244"/>
                <a:gd name="T15" fmla="*/ 0 h 246"/>
                <a:gd name="T16" fmla="*/ 2147483647 w 244"/>
                <a:gd name="T17" fmla="*/ 2147483647 h 246"/>
                <a:gd name="T18" fmla="*/ 2147483647 w 244"/>
                <a:gd name="T19" fmla="*/ 2147483647 h 246"/>
                <a:gd name="T20" fmla="*/ 2147483647 w 244"/>
                <a:gd name="T21" fmla="*/ 2147483647 h 246"/>
                <a:gd name="T22" fmla="*/ 2147483647 w 244"/>
                <a:gd name="T23" fmla="*/ 2147483647 h 246"/>
                <a:gd name="T24" fmla="*/ 2147483647 w 244"/>
                <a:gd name="T25" fmla="*/ 2147483647 h 246"/>
                <a:gd name="T26" fmla="*/ 2147483647 w 244"/>
                <a:gd name="T27" fmla="*/ 2147483647 h 246"/>
                <a:gd name="T28" fmla="*/ 2147483647 w 244"/>
                <a:gd name="T29" fmla="*/ 2147483647 h 246"/>
                <a:gd name="T30" fmla="*/ 2147483647 w 244"/>
                <a:gd name="T31" fmla="*/ 2147483647 h 246"/>
                <a:gd name="T32" fmla="*/ 2147483647 w 244"/>
                <a:gd name="T33" fmla="*/ 2147483647 h 246"/>
                <a:gd name="T34" fmla="*/ 2147483647 w 244"/>
                <a:gd name="T35" fmla="*/ 2147483647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4" h="246">
                  <a:moveTo>
                    <a:pt x="244" y="246"/>
                  </a:moveTo>
                  <a:lnTo>
                    <a:pt x="0" y="246"/>
                  </a:lnTo>
                  <a:lnTo>
                    <a:pt x="0" y="0"/>
                  </a:lnTo>
                  <a:lnTo>
                    <a:pt x="97" y="0"/>
                  </a:lnTo>
                  <a:lnTo>
                    <a:pt x="97" y="55"/>
                  </a:lnTo>
                  <a:lnTo>
                    <a:pt x="147" y="55"/>
                  </a:lnTo>
                  <a:lnTo>
                    <a:pt x="147" y="0"/>
                  </a:lnTo>
                  <a:lnTo>
                    <a:pt x="244" y="0"/>
                  </a:lnTo>
                  <a:lnTo>
                    <a:pt x="244" y="246"/>
                  </a:lnTo>
                  <a:close/>
                  <a:moveTo>
                    <a:pt x="15" y="230"/>
                  </a:moveTo>
                  <a:lnTo>
                    <a:pt x="228" y="230"/>
                  </a:lnTo>
                  <a:lnTo>
                    <a:pt x="228" y="17"/>
                  </a:lnTo>
                  <a:lnTo>
                    <a:pt x="164" y="17"/>
                  </a:lnTo>
                  <a:lnTo>
                    <a:pt x="164" y="71"/>
                  </a:lnTo>
                  <a:lnTo>
                    <a:pt x="81" y="71"/>
                  </a:lnTo>
                  <a:lnTo>
                    <a:pt x="81" y="17"/>
                  </a:lnTo>
                  <a:lnTo>
                    <a:pt x="15" y="17"/>
                  </a:lnTo>
                  <a:lnTo>
                    <a:pt x="15" y="230"/>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86" name="Freeform 511"/>
            <p:cNvSpPr>
              <a:spLocks/>
            </p:cNvSpPr>
            <p:nvPr/>
          </p:nvSpPr>
          <p:spPr bwMode="auto">
            <a:xfrm>
              <a:off x="5716588" y="1635128"/>
              <a:ext cx="207963" cy="207963"/>
            </a:xfrm>
            <a:custGeom>
              <a:avLst/>
              <a:gdLst>
                <a:gd name="T0" fmla="*/ 2147483647 w 65"/>
                <a:gd name="T1" fmla="*/ 2147483647 h 65"/>
                <a:gd name="T2" fmla="*/ 2147483647 w 65"/>
                <a:gd name="T3" fmla="*/ 2147483647 h 65"/>
                <a:gd name="T4" fmla="*/ 2147483647 w 65"/>
                <a:gd name="T5" fmla="*/ 2147483647 h 65"/>
                <a:gd name="T6" fmla="*/ 2147483647 w 65"/>
                <a:gd name="T7" fmla="*/ 2147483647 h 65"/>
                <a:gd name="T8" fmla="*/ 2147483647 w 65"/>
                <a:gd name="T9" fmla="*/ 2147483647 h 65"/>
                <a:gd name="T10" fmla="*/ 2147483647 w 65"/>
                <a:gd name="T11" fmla="*/ 2147483647 h 65"/>
                <a:gd name="T12" fmla="*/ 2147483647 w 65"/>
                <a:gd name="T13" fmla="*/ 2147483647 h 65"/>
                <a:gd name="T14" fmla="*/ 2147483647 w 65"/>
                <a:gd name="T15" fmla="*/ 2147483647 h 65"/>
                <a:gd name="T16" fmla="*/ 2147483647 w 65"/>
                <a:gd name="T17" fmla="*/ 2147483647 h 65"/>
                <a:gd name="T18" fmla="*/ 2147483647 w 65"/>
                <a:gd name="T19" fmla="*/ 2147483647 h 65"/>
                <a:gd name="T20" fmla="*/ 2147483647 w 65"/>
                <a:gd name="T21" fmla="*/ 2147483647 h 65"/>
                <a:gd name="T22" fmla="*/ 2147483647 w 65"/>
                <a:gd name="T23" fmla="*/ 2147483647 h 65"/>
                <a:gd name="T24" fmla="*/ 2147483647 w 65"/>
                <a:gd name="T25" fmla="*/ 2147483647 h 65"/>
                <a:gd name="T26" fmla="*/ 2147483647 w 65"/>
                <a:gd name="T27" fmla="*/ 2147483647 h 65"/>
                <a:gd name="T28" fmla="*/ 2147483647 w 65"/>
                <a:gd name="T29" fmla="*/ 2147483647 h 65"/>
                <a:gd name="T30" fmla="*/ 2147483647 w 65"/>
                <a:gd name="T31" fmla="*/ 0 h 65"/>
                <a:gd name="T32" fmla="*/ 2147483647 w 65"/>
                <a:gd name="T33" fmla="*/ 2147483647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65">
                  <a:moveTo>
                    <a:pt x="24" y="8"/>
                  </a:moveTo>
                  <a:cubicBezTo>
                    <a:pt x="24" y="20"/>
                    <a:pt x="24" y="20"/>
                    <a:pt x="24" y="20"/>
                  </a:cubicBezTo>
                  <a:cubicBezTo>
                    <a:pt x="24" y="46"/>
                    <a:pt x="24" y="46"/>
                    <a:pt x="24" y="46"/>
                  </a:cubicBezTo>
                  <a:cubicBezTo>
                    <a:pt x="21" y="44"/>
                    <a:pt x="16" y="44"/>
                    <a:pt x="11" y="46"/>
                  </a:cubicBezTo>
                  <a:cubicBezTo>
                    <a:pt x="4" y="49"/>
                    <a:pt x="0" y="54"/>
                    <a:pt x="1" y="59"/>
                  </a:cubicBezTo>
                  <a:cubicBezTo>
                    <a:pt x="3" y="64"/>
                    <a:pt x="10" y="65"/>
                    <a:pt x="17" y="63"/>
                  </a:cubicBezTo>
                  <a:cubicBezTo>
                    <a:pt x="23" y="60"/>
                    <a:pt x="27" y="56"/>
                    <a:pt x="27" y="51"/>
                  </a:cubicBezTo>
                  <a:cubicBezTo>
                    <a:pt x="27" y="20"/>
                    <a:pt x="27" y="20"/>
                    <a:pt x="27" y="20"/>
                  </a:cubicBezTo>
                  <a:cubicBezTo>
                    <a:pt x="62" y="13"/>
                    <a:pt x="62" y="13"/>
                    <a:pt x="62" y="13"/>
                  </a:cubicBezTo>
                  <a:cubicBezTo>
                    <a:pt x="62" y="39"/>
                    <a:pt x="62" y="39"/>
                    <a:pt x="62" y="39"/>
                  </a:cubicBezTo>
                  <a:cubicBezTo>
                    <a:pt x="59" y="38"/>
                    <a:pt x="54" y="37"/>
                    <a:pt x="49" y="39"/>
                  </a:cubicBezTo>
                  <a:cubicBezTo>
                    <a:pt x="42" y="42"/>
                    <a:pt x="37" y="47"/>
                    <a:pt x="39" y="52"/>
                  </a:cubicBezTo>
                  <a:cubicBezTo>
                    <a:pt x="41" y="57"/>
                    <a:pt x="48" y="58"/>
                    <a:pt x="55" y="56"/>
                  </a:cubicBezTo>
                  <a:cubicBezTo>
                    <a:pt x="61" y="53"/>
                    <a:pt x="65" y="49"/>
                    <a:pt x="65" y="44"/>
                  </a:cubicBezTo>
                  <a:cubicBezTo>
                    <a:pt x="65" y="13"/>
                    <a:pt x="65" y="13"/>
                    <a:pt x="65" y="13"/>
                  </a:cubicBezTo>
                  <a:cubicBezTo>
                    <a:pt x="65" y="0"/>
                    <a:pt x="65" y="0"/>
                    <a:pt x="65" y="0"/>
                  </a:cubicBezTo>
                  <a:lnTo>
                    <a:pt x="24" y="8"/>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87" name="Freeform 512"/>
            <p:cNvSpPr>
              <a:spLocks noEditPoints="1"/>
            </p:cNvSpPr>
            <p:nvPr/>
          </p:nvSpPr>
          <p:spPr bwMode="auto">
            <a:xfrm>
              <a:off x="5657850" y="2389192"/>
              <a:ext cx="387350" cy="387351"/>
            </a:xfrm>
            <a:custGeom>
              <a:avLst/>
              <a:gdLst>
                <a:gd name="T0" fmla="*/ 2147483647 w 244"/>
                <a:gd name="T1" fmla="*/ 2147483647 h 244"/>
                <a:gd name="T2" fmla="*/ 0 w 244"/>
                <a:gd name="T3" fmla="*/ 2147483647 h 244"/>
                <a:gd name="T4" fmla="*/ 0 w 244"/>
                <a:gd name="T5" fmla="*/ 0 h 244"/>
                <a:gd name="T6" fmla="*/ 2147483647 w 244"/>
                <a:gd name="T7" fmla="*/ 0 h 244"/>
                <a:gd name="T8" fmla="*/ 2147483647 w 244"/>
                <a:gd name="T9" fmla="*/ 2147483647 h 244"/>
                <a:gd name="T10" fmla="*/ 2147483647 w 244"/>
                <a:gd name="T11" fmla="*/ 2147483647 h 244"/>
                <a:gd name="T12" fmla="*/ 2147483647 w 244"/>
                <a:gd name="T13" fmla="*/ 0 h 244"/>
                <a:gd name="T14" fmla="*/ 2147483647 w 244"/>
                <a:gd name="T15" fmla="*/ 0 h 244"/>
                <a:gd name="T16" fmla="*/ 2147483647 w 244"/>
                <a:gd name="T17" fmla="*/ 2147483647 h 244"/>
                <a:gd name="T18" fmla="*/ 2147483647 w 244"/>
                <a:gd name="T19" fmla="*/ 2147483647 h 244"/>
                <a:gd name="T20" fmla="*/ 2147483647 w 244"/>
                <a:gd name="T21" fmla="*/ 2147483647 h 244"/>
                <a:gd name="T22" fmla="*/ 2147483647 w 244"/>
                <a:gd name="T23" fmla="*/ 2147483647 h 244"/>
                <a:gd name="T24" fmla="*/ 2147483647 w 244"/>
                <a:gd name="T25" fmla="*/ 2147483647 h 244"/>
                <a:gd name="T26" fmla="*/ 2147483647 w 244"/>
                <a:gd name="T27" fmla="*/ 2147483647 h 244"/>
                <a:gd name="T28" fmla="*/ 2147483647 w 244"/>
                <a:gd name="T29" fmla="*/ 2147483647 h 244"/>
                <a:gd name="T30" fmla="*/ 2147483647 w 244"/>
                <a:gd name="T31" fmla="*/ 2147483647 h 244"/>
                <a:gd name="T32" fmla="*/ 2147483647 w 244"/>
                <a:gd name="T33" fmla="*/ 2147483647 h 244"/>
                <a:gd name="T34" fmla="*/ 2147483647 w 244"/>
                <a:gd name="T35" fmla="*/ 2147483647 h 2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4" h="244">
                  <a:moveTo>
                    <a:pt x="244" y="244"/>
                  </a:moveTo>
                  <a:lnTo>
                    <a:pt x="0" y="244"/>
                  </a:lnTo>
                  <a:lnTo>
                    <a:pt x="0" y="0"/>
                  </a:lnTo>
                  <a:lnTo>
                    <a:pt x="97" y="0"/>
                  </a:lnTo>
                  <a:lnTo>
                    <a:pt x="97" y="54"/>
                  </a:lnTo>
                  <a:lnTo>
                    <a:pt x="147" y="54"/>
                  </a:lnTo>
                  <a:lnTo>
                    <a:pt x="147" y="0"/>
                  </a:lnTo>
                  <a:lnTo>
                    <a:pt x="244" y="0"/>
                  </a:lnTo>
                  <a:lnTo>
                    <a:pt x="244" y="244"/>
                  </a:lnTo>
                  <a:close/>
                  <a:moveTo>
                    <a:pt x="15" y="228"/>
                  </a:moveTo>
                  <a:lnTo>
                    <a:pt x="228" y="228"/>
                  </a:lnTo>
                  <a:lnTo>
                    <a:pt x="228" y="14"/>
                  </a:lnTo>
                  <a:lnTo>
                    <a:pt x="164" y="14"/>
                  </a:lnTo>
                  <a:lnTo>
                    <a:pt x="164" y="69"/>
                  </a:lnTo>
                  <a:lnTo>
                    <a:pt x="81" y="69"/>
                  </a:lnTo>
                  <a:lnTo>
                    <a:pt x="81" y="14"/>
                  </a:lnTo>
                  <a:lnTo>
                    <a:pt x="15" y="14"/>
                  </a:lnTo>
                  <a:lnTo>
                    <a:pt x="15" y="228"/>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sp>
          <p:nvSpPr>
            <p:cNvPr id="88" name="Freeform 513"/>
            <p:cNvSpPr>
              <a:spLocks noEditPoints="1"/>
            </p:cNvSpPr>
            <p:nvPr/>
          </p:nvSpPr>
          <p:spPr bwMode="auto">
            <a:xfrm>
              <a:off x="5738813" y="2533655"/>
              <a:ext cx="236538" cy="180975"/>
            </a:xfrm>
            <a:custGeom>
              <a:avLst/>
              <a:gdLst>
                <a:gd name="T0" fmla="*/ 0 w 74"/>
                <a:gd name="T1" fmla="*/ 2147483647 h 57"/>
                <a:gd name="T2" fmla="*/ 2147483647 w 74"/>
                <a:gd name="T3" fmla="*/ 0 h 57"/>
                <a:gd name="T4" fmla="*/ 2147483647 w 74"/>
                <a:gd name="T5" fmla="*/ 2147483647 h 57"/>
                <a:gd name="T6" fmla="*/ 2147483647 w 74"/>
                <a:gd name="T7" fmla="*/ 2147483647 h 57"/>
                <a:gd name="T8" fmla="*/ 2147483647 w 74"/>
                <a:gd name="T9" fmla="*/ 2147483647 h 57"/>
                <a:gd name="T10" fmla="*/ 2147483647 w 74"/>
                <a:gd name="T11" fmla="*/ 2147483647 h 57"/>
                <a:gd name="T12" fmla="*/ 2147483647 w 74"/>
                <a:gd name="T13" fmla="*/ 2147483647 h 57"/>
                <a:gd name="T14" fmla="*/ 2147483647 w 74"/>
                <a:gd name="T15" fmla="*/ 2147483647 h 57"/>
                <a:gd name="T16" fmla="*/ 2147483647 w 74"/>
                <a:gd name="T17" fmla="*/ 2147483647 h 57"/>
                <a:gd name="T18" fmla="*/ 2147483647 w 74"/>
                <a:gd name="T19" fmla="*/ 2147483647 h 57"/>
                <a:gd name="T20" fmla="*/ 2147483647 w 74"/>
                <a:gd name="T21" fmla="*/ 2147483647 h 57"/>
                <a:gd name="T22" fmla="*/ 2147483647 w 74"/>
                <a:gd name="T23" fmla="*/ 2147483647 h 57"/>
                <a:gd name="T24" fmla="*/ 2147483647 w 74"/>
                <a:gd name="T25" fmla="*/ 2147483647 h 57"/>
                <a:gd name="T26" fmla="*/ 2147483647 w 74"/>
                <a:gd name="T27" fmla="*/ 2147483647 h 57"/>
                <a:gd name="T28" fmla="*/ 2147483647 w 74"/>
                <a:gd name="T29" fmla="*/ 2147483647 h 57"/>
                <a:gd name="T30" fmla="*/ 2147483647 w 74"/>
                <a:gd name="T31" fmla="*/ 2147483647 h 57"/>
                <a:gd name="T32" fmla="*/ 2147483647 w 74"/>
                <a:gd name="T33" fmla="*/ 2147483647 h 57"/>
                <a:gd name="T34" fmla="*/ 2147483647 w 74"/>
                <a:gd name="T35" fmla="*/ 2147483647 h 57"/>
                <a:gd name="T36" fmla="*/ 2147483647 w 74"/>
                <a:gd name="T37" fmla="*/ 2147483647 h 57"/>
                <a:gd name="T38" fmla="*/ 2147483647 w 74"/>
                <a:gd name="T39" fmla="*/ 2147483647 h 57"/>
                <a:gd name="T40" fmla="*/ 2147483647 w 74"/>
                <a:gd name="T41" fmla="*/ 2147483647 h 57"/>
                <a:gd name="T42" fmla="*/ 2147483647 w 74"/>
                <a:gd name="T43" fmla="*/ 2147483647 h 57"/>
                <a:gd name="T44" fmla="*/ 2147483647 w 74"/>
                <a:gd name="T45" fmla="*/ 2147483647 h 57"/>
                <a:gd name="T46" fmla="*/ 2147483647 w 74"/>
                <a:gd name="T47" fmla="*/ 2147483647 h 57"/>
                <a:gd name="T48" fmla="*/ 2147483647 w 74"/>
                <a:gd name="T49" fmla="*/ 2147483647 h 57"/>
                <a:gd name="T50" fmla="*/ 2147483647 w 74"/>
                <a:gd name="T51" fmla="*/ 2147483647 h 57"/>
                <a:gd name="T52" fmla="*/ 2147483647 w 74"/>
                <a:gd name="T53" fmla="*/ 2147483647 h 57"/>
                <a:gd name="T54" fmla="*/ 2147483647 w 74"/>
                <a:gd name="T55" fmla="*/ 2147483647 h 57"/>
                <a:gd name="T56" fmla="*/ 2147483647 w 74"/>
                <a:gd name="T57" fmla="*/ 2147483647 h 57"/>
                <a:gd name="T58" fmla="*/ 2147483647 w 74"/>
                <a:gd name="T59" fmla="*/ 2147483647 h 57"/>
                <a:gd name="T60" fmla="*/ 2147483647 w 74"/>
                <a:gd name="T61" fmla="*/ 2147483647 h 57"/>
                <a:gd name="T62" fmla="*/ 2147483647 w 74"/>
                <a:gd name="T63" fmla="*/ 2147483647 h 57"/>
                <a:gd name="T64" fmla="*/ 2147483647 w 74"/>
                <a:gd name="T65" fmla="*/ 2147483647 h 57"/>
                <a:gd name="T66" fmla="*/ 2147483647 w 74"/>
                <a:gd name="T67" fmla="*/ 2147483647 h 57"/>
                <a:gd name="T68" fmla="*/ 2147483647 w 74"/>
                <a:gd name="T69" fmla="*/ 2147483647 h 57"/>
                <a:gd name="T70" fmla="*/ 2147483647 w 74"/>
                <a:gd name="T71" fmla="*/ 2147483647 h 57"/>
                <a:gd name="T72" fmla="*/ 2147483647 w 74"/>
                <a:gd name="T73" fmla="*/ 2147483647 h 57"/>
                <a:gd name="T74" fmla="*/ 2147483647 w 74"/>
                <a:gd name="T75" fmla="*/ 2147483647 h 57"/>
                <a:gd name="T76" fmla="*/ 2147483647 w 74"/>
                <a:gd name="T77" fmla="*/ 2147483647 h 57"/>
                <a:gd name="T78" fmla="*/ 2147483647 w 74"/>
                <a:gd name="T79" fmla="*/ 2147483647 h 57"/>
                <a:gd name="T80" fmla="*/ 2147483647 w 74"/>
                <a:gd name="T81" fmla="*/ 2147483647 h 57"/>
                <a:gd name="T82" fmla="*/ 2147483647 w 74"/>
                <a:gd name="T83" fmla="*/ 2147483647 h 57"/>
                <a:gd name="T84" fmla="*/ 2147483647 w 74"/>
                <a:gd name="T85" fmla="*/ 2147483647 h 57"/>
                <a:gd name="T86" fmla="*/ 2147483647 w 74"/>
                <a:gd name="T87" fmla="*/ 2147483647 h 57"/>
                <a:gd name="T88" fmla="*/ 2147483647 w 74"/>
                <a:gd name="T89" fmla="*/ 2147483647 h 57"/>
                <a:gd name="T90" fmla="*/ 2147483647 w 74"/>
                <a:gd name="T91" fmla="*/ 2147483647 h 57"/>
                <a:gd name="T92" fmla="*/ 2147483647 w 74"/>
                <a:gd name="T93" fmla="*/ 2147483647 h 57"/>
                <a:gd name="T94" fmla="*/ 2147483647 w 74"/>
                <a:gd name="T95" fmla="*/ 2147483647 h 57"/>
                <a:gd name="T96" fmla="*/ 2147483647 w 74"/>
                <a:gd name="T97" fmla="*/ 2147483647 h 57"/>
                <a:gd name="T98" fmla="*/ 2147483647 w 74"/>
                <a:gd name="T99" fmla="*/ 2147483647 h 57"/>
                <a:gd name="T100" fmla="*/ 2147483647 w 74"/>
                <a:gd name="T101" fmla="*/ 2147483647 h 57"/>
                <a:gd name="T102" fmla="*/ 2147483647 w 74"/>
                <a:gd name="T103" fmla="*/ 2147483647 h 57"/>
                <a:gd name="T104" fmla="*/ 2147483647 w 74"/>
                <a:gd name="T105" fmla="*/ 2147483647 h 57"/>
                <a:gd name="T106" fmla="*/ 2147483647 w 74"/>
                <a:gd name="T107" fmla="*/ 2147483647 h 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4" h="57">
                  <a:moveTo>
                    <a:pt x="0" y="0"/>
                  </a:moveTo>
                  <a:cubicBezTo>
                    <a:pt x="0" y="57"/>
                    <a:pt x="0" y="57"/>
                    <a:pt x="0" y="57"/>
                  </a:cubicBezTo>
                  <a:cubicBezTo>
                    <a:pt x="74" y="57"/>
                    <a:pt x="74" y="57"/>
                    <a:pt x="74" y="57"/>
                  </a:cubicBezTo>
                  <a:cubicBezTo>
                    <a:pt x="74" y="0"/>
                    <a:pt x="74" y="0"/>
                    <a:pt x="74" y="0"/>
                  </a:cubicBezTo>
                  <a:lnTo>
                    <a:pt x="0" y="0"/>
                  </a:lnTo>
                  <a:close/>
                  <a:moveTo>
                    <a:pt x="58" y="4"/>
                  </a:moveTo>
                  <a:cubicBezTo>
                    <a:pt x="63" y="4"/>
                    <a:pt x="63" y="4"/>
                    <a:pt x="63" y="4"/>
                  </a:cubicBezTo>
                  <a:cubicBezTo>
                    <a:pt x="63" y="9"/>
                    <a:pt x="63" y="9"/>
                    <a:pt x="63" y="9"/>
                  </a:cubicBezTo>
                  <a:cubicBezTo>
                    <a:pt x="58" y="9"/>
                    <a:pt x="58" y="9"/>
                    <a:pt x="58" y="9"/>
                  </a:cubicBezTo>
                  <a:lnTo>
                    <a:pt x="58" y="4"/>
                  </a:lnTo>
                  <a:close/>
                  <a:moveTo>
                    <a:pt x="39" y="4"/>
                  </a:moveTo>
                  <a:cubicBezTo>
                    <a:pt x="45" y="4"/>
                    <a:pt x="45" y="4"/>
                    <a:pt x="45" y="4"/>
                  </a:cubicBezTo>
                  <a:cubicBezTo>
                    <a:pt x="45" y="9"/>
                    <a:pt x="45" y="9"/>
                    <a:pt x="45" y="9"/>
                  </a:cubicBezTo>
                  <a:cubicBezTo>
                    <a:pt x="39" y="9"/>
                    <a:pt x="39" y="9"/>
                    <a:pt x="39" y="9"/>
                  </a:cubicBezTo>
                  <a:lnTo>
                    <a:pt x="39" y="4"/>
                  </a:lnTo>
                  <a:close/>
                  <a:moveTo>
                    <a:pt x="30" y="4"/>
                  </a:moveTo>
                  <a:cubicBezTo>
                    <a:pt x="36" y="4"/>
                    <a:pt x="36" y="4"/>
                    <a:pt x="36" y="4"/>
                  </a:cubicBezTo>
                  <a:cubicBezTo>
                    <a:pt x="36" y="9"/>
                    <a:pt x="36" y="9"/>
                    <a:pt x="36" y="9"/>
                  </a:cubicBezTo>
                  <a:cubicBezTo>
                    <a:pt x="30" y="9"/>
                    <a:pt x="30" y="9"/>
                    <a:pt x="30" y="9"/>
                  </a:cubicBezTo>
                  <a:lnTo>
                    <a:pt x="30" y="4"/>
                  </a:lnTo>
                  <a:close/>
                  <a:moveTo>
                    <a:pt x="21" y="4"/>
                  </a:moveTo>
                  <a:cubicBezTo>
                    <a:pt x="26" y="4"/>
                    <a:pt x="26" y="4"/>
                    <a:pt x="26" y="4"/>
                  </a:cubicBezTo>
                  <a:cubicBezTo>
                    <a:pt x="26" y="9"/>
                    <a:pt x="26" y="9"/>
                    <a:pt x="26" y="9"/>
                  </a:cubicBezTo>
                  <a:cubicBezTo>
                    <a:pt x="21" y="9"/>
                    <a:pt x="21" y="9"/>
                    <a:pt x="21" y="9"/>
                  </a:cubicBezTo>
                  <a:lnTo>
                    <a:pt x="21" y="4"/>
                  </a:lnTo>
                  <a:close/>
                  <a:moveTo>
                    <a:pt x="11" y="4"/>
                  </a:moveTo>
                  <a:cubicBezTo>
                    <a:pt x="17" y="4"/>
                    <a:pt x="17" y="4"/>
                    <a:pt x="17" y="4"/>
                  </a:cubicBezTo>
                  <a:cubicBezTo>
                    <a:pt x="17" y="9"/>
                    <a:pt x="17" y="9"/>
                    <a:pt x="17" y="9"/>
                  </a:cubicBezTo>
                  <a:cubicBezTo>
                    <a:pt x="11" y="9"/>
                    <a:pt x="11" y="9"/>
                    <a:pt x="11" y="9"/>
                  </a:cubicBezTo>
                  <a:lnTo>
                    <a:pt x="11" y="4"/>
                  </a:lnTo>
                  <a:close/>
                  <a:moveTo>
                    <a:pt x="2" y="4"/>
                  </a:moveTo>
                  <a:cubicBezTo>
                    <a:pt x="8" y="4"/>
                    <a:pt x="8" y="4"/>
                    <a:pt x="8" y="4"/>
                  </a:cubicBezTo>
                  <a:cubicBezTo>
                    <a:pt x="8" y="9"/>
                    <a:pt x="8" y="9"/>
                    <a:pt x="8" y="9"/>
                  </a:cubicBezTo>
                  <a:cubicBezTo>
                    <a:pt x="2" y="9"/>
                    <a:pt x="2" y="9"/>
                    <a:pt x="2" y="9"/>
                  </a:cubicBezTo>
                  <a:lnTo>
                    <a:pt x="2" y="4"/>
                  </a:lnTo>
                  <a:close/>
                  <a:moveTo>
                    <a:pt x="8" y="53"/>
                  </a:moveTo>
                  <a:cubicBezTo>
                    <a:pt x="2" y="53"/>
                    <a:pt x="2" y="53"/>
                    <a:pt x="2" y="53"/>
                  </a:cubicBezTo>
                  <a:cubicBezTo>
                    <a:pt x="2" y="48"/>
                    <a:pt x="2" y="48"/>
                    <a:pt x="2" y="48"/>
                  </a:cubicBezTo>
                  <a:cubicBezTo>
                    <a:pt x="2" y="47"/>
                    <a:pt x="2" y="47"/>
                    <a:pt x="2" y="47"/>
                  </a:cubicBezTo>
                  <a:cubicBezTo>
                    <a:pt x="8" y="47"/>
                    <a:pt x="8" y="47"/>
                    <a:pt x="8" y="47"/>
                  </a:cubicBezTo>
                  <a:lnTo>
                    <a:pt x="8" y="53"/>
                  </a:lnTo>
                  <a:close/>
                  <a:moveTo>
                    <a:pt x="17" y="53"/>
                  </a:moveTo>
                  <a:cubicBezTo>
                    <a:pt x="11" y="53"/>
                    <a:pt x="11" y="53"/>
                    <a:pt x="11" y="53"/>
                  </a:cubicBezTo>
                  <a:cubicBezTo>
                    <a:pt x="11" y="47"/>
                    <a:pt x="11" y="47"/>
                    <a:pt x="11" y="47"/>
                  </a:cubicBezTo>
                  <a:cubicBezTo>
                    <a:pt x="17" y="47"/>
                    <a:pt x="17" y="47"/>
                    <a:pt x="17" y="47"/>
                  </a:cubicBezTo>
                  <a:lnTo>
                    <a:pt x="17" y="53"/>
                  </a:lnTo>
                  <a:close/>
                  <a:moveTo>
                    <a:pt x="18" y="39"/>
                  </a:moveTo>
                  <a:cubicBezTo>
                    <a:pt x="18" y="41"/>
                    <a:pt x="16" y="44"/>
                    <a:pt x="13" y="44"/>
                  </a:cubicBezTo>
                  <a:cubicBezTo>
                    <a:pt x="2" y="44"/>
                    <a:pt x="2" y="44"/>
                    <a:pt x="2" y="44"/>
                  </a:cubicBezTo>
                  <a:cubicBezTo>
                    <a:pt x="2" y="13"/>
                    <a:pt x="2" y="13"/>
                    <a:pt x="2" y="13"/>
                  </a:cubicBezTo>
                  <a:cubicBezTo>
                    <a:pt x="13" y="13"/>
                    <a:pt x="13" y="13"/>
                    <a:pt x="13" y="13"/>
                  </a:cubicBezTo>
                  <a:cubicBezTo>
                    <a:pt x="16" y="13"/>
                    <a:pt x="18" y="15"/>
                    <a:pt x="18" y="18"/>
                  </a:cubicBezTo>
                  <a:lnTo>
                    <a:pt x="18" y="39"/>
                  </a:lnTo>
                  <a:close/>
                  <a:moveTo>
                    <a:pt x="26" y="53"/>
                  </a:moveTo>
                  <a:cubicBezTo>
                    <a:pt x="21" y="53"/>
                    <a:pt x="21" y="53"/>
                    <a:pt x="21" y="53"/>
                  </a:cubicBezTo>
                  <a:cubicBezTo>
                    <a:pt x="21" y="47"/>
                    <a:pt x="21" y="47"/>
                    <a:pt x="21" y="47"/>
                  </a:cubicBezTo>
                  <a:cubicBezTo>
                    <a:pt x="26" y="47"/>
                    <a:pt x="26" y="47"/>
                    <a:pt x="26" y="47"/>
                  </a:cubicBezTo>
                  <a:lnTo>
                    <a:pt x="26" y="53"/>
                  </a:lnTo>
                  <a:close/>
                  <a:moveTo>
                    <a:pt x="36" y="53"/>
                  </a:moveTo>
                  <a:cubicBezTo>
                    <a:pt x="30" y="53"/>
                    <a:pt x="30" y="53"/>
                    <a:pt x="30" y="53"/>
                  </a:cubicBezTo>
                  <a:cubicBezTo>
                    <a:pt x="30" y="47"/>
                    <a:pt x="30" y="47"/>
                    <a:pt x="30" y="47"/>
                  </a:cubicBezTo>
                  <a:cubicBezTo>
                    <a:pt x="36" y="47"/>
                    <a:pt x="36" y="47"/>
                    <a:pt x="36" y="47"/>
                  </a:cubicBezTo>
                  <a:lnTo>
                    <a:pt x="36" y="53"/>
                  </a:lnTo>
                  <a:close/>
                  <a:moveTo>
                    <a:pt x="45" y="53"/>
                  </a:moveTo>
                  <a:cubicBezTo>
                    <a:pt x="39" y="53"/>
                    <a:pt x="39" y="53"/>
                    <a:pt x="39" y="53"/>
                  </a:cubicBezTo>
                  <a:cubicBezTo>
                    <a:pt x="39" y="47"/>
                    <a:pt x="39" y="47"/>
                    <a:pt x="39" y="47"/>
                  </a:cubicBezTo>
                  <a:cubicBezTo>
                    <a:pt x="45" y="47"/>
                    <a:pt x="45" y="47"/>
                    <a:pt x="45" y="47"/>
                  </a:cubicBezTo>
                  <a:lnTo>
                    <a:pt x="45" y="53"/>
                  </a:lnTo>
                  <a:close/>
                  <a:moveTo>
                    <a:pt x="27" y="44"/>
                  </a:moveTo>
                  <a:cubicBezTo>
                    <a:pt x="24" y="44"/>
                    <a:pt x="22" y="41"/>
                    <a:pt x="22" y="39"/>
                  </a:cubicBezTo>
                  <a:cubicBezTo>
                    <a:pt x="22" y="18"/>
                    <a:pt x="22" y="18"/>
                    <a:pt x="22" y="18"/>
                  </a:cubicBezTo>
                  <a:cubicBezTo>
                    <a:pt x="22" y="15"/>
                    <a:pt x="24" y="13"/>
                    <a:pt x="27" y="13"/>
                  </a:cubicBezTo>
                  <a:cubicBezTo>
                    <a:pt x="48" y="13"/>
                    <a:pt x="48" y="13"/>
                    <a:pt x="48" y="13"/>
                  </a:cubicBezTo>
                  <a:cubicBezTo>
                    <a:pt x="51" y="13"/>
                    <a:pt x="53" y="15"/>
                    <a:pt x="53" y="18"/>
                  </a:cubicBezTo>
                  <a:cubicBezTo>
                    <a:pt x="53" y="39"/>
                    <a:pt x="53" y="39"/>
                    <a:pt x="53" y="39"/>
                  </a:cubicBezTo>
                  <a:cubicBezTo>
                    <a:pt x="53" y="41"/>
                    <a:pt x="51" y="44"/>
                    <a:pt x="48" y="44"/>
                  </a:cubicBezTo>
                  <a:lnTo>
                    <a:pt x="27" y="44"/>
                  </a:lnTo>
                  <a:close/>
                  <a:moveTo>
                    <a:pt x="54" y="53"/>
                  </a:moveTo>
                  <a:cubicBezTo>
                    <a:pt x="48" y="53"/>
                    <a:pt x="48" y="53"/>
                    <a:pt x="48" y="53"/>
                  </a:cubicBezTo>
                  <a:cubicBezTo>
                    <a:pt x="48" y="47"/>
                    <a:pt x="48" y="47"/>
                    <a:pt x="48" y="47"/>
                  </a:cubicBezTo>
                  <a:cubicBezTo>
                    <a:pt x="54" y="47"/>
                    <a:pt x="54" y="47"/>
                    <a:pt x="54" y="47"/>
                  </a:cubicBezTo>
                  <a:lnTo>
                    <a:pt x="54" y="53"/>
                  </a:lnTo>
                  <a:close/>
                  <a:moveTo>
                    <a:pt x="54" y="9"/>
                  </a:moveTo>
                  <a:cubicBezTo>
                    <a:pt x="48" y="9"/>
                    <a:pt x="48" y="9"/>
                    <a:pt x="48" y="9"/>
                  </a:cubicBezTo>
                  <a:cubicBezTo>
                    <a:pt x="48" y="4"/>
                    <a:pt x="48" y="4"/>
                    <a:pt x="48" y="4"/>
                  </a:cubicBezTo>
                  <a:cubicBezTo>
                    <a:pt x="54" y="4"/>
                    <a:pt x="54" y="4"/>
                    <a:pt x="54" y="4"/>
                  </a:cubicBezTo>
                  <a:lnTo>
                    <a:pt x="54" y="9"/>
                  </a:lnTo>
                  <a:close/>
                  <a:moveTo>
                    <a:pt x="63" y="53"/>
                  </a:moveTo>
                  <a:cubicBezTo>
                    <a:pt x="58" y="53"/>
                    <a:pt x="58" y="53"/>
                    <a:pt x="58" y="53"/>
                  </a:cubicBezTo>
                  <a:cubicBezTo>
                    <a:pt x="58" y="47"/>
                    <a:pt x="58" y="47"/>
                    <a:pt x="58" y="47"/>
                  </a:cubicBezTo>
                  <a:cubicBezTo>
                    <a:pt x="63" y="47"/>
                    <a:pt x="63" y="47"/>
                    <a:pt x="63" y="47"/>
                  </a:cubicBezTo>
                  <a:lnTo>
                    <a:pt x="63" y="53"/>
                  </a:lnTo>
                  <a:close/>
                  <a:moveTo>
                    <a:pt x="73" y="53"/>
                  </a:moveTo>
                  <a:cubicBezTo>
                    <a:pt x="67" y="53"/>
                    <a:pt x="67" y="53"/>
                    <a:pt x="67" y="53"/>
                  </a:cubicBezTo>
                  <a:cubicBezTo>
                    <a:pt x="67" y="47"/>
                    <a:pt x="67" y="47"/>
                    <a:pt x="67" y="47"/>
                  </a:cubicBezTo>
                  <a:cubicBezTo>
                    <a:pt x="73" y="47"/>
                    <a:pt x="73" y="47"/>
                    <a:pt x="73" y="47"/>
                  </a:cubicBezTo>
                  <a:lnTo>
                    <a:pt x="73" y="53"/>
                  </a:lnTo>
                  <a:close/>
                  <a:moveTo>
                    <a:pt x="73" y="44"/>
                  </a:moveTo>
                  <a:cubicBezTo>
                    <a:pt x="61" y="44"/>
                    <a:pt x="61" y="44"/>
                    <a:pt x="61" y="44"/>
                  </a:cubicBezTo>
                  <a:cubicBezTo>
                    <a:pt x="59" y="44"/>
                    <a:pt x="57" y="41"/>
                    <a:pt x="57" y="39"/>
                  </a:cubicBezTo>
                  <a:cubicBezTo>
                    <a:pt x="57" y="18"/>
                    <a:pt x="57" y="18"/>
                    <a:pt x="57" y="18"/>
                  </a:cubicBezTo>
                  <a:cubicBezTo>
                    <a:pt x="57" y="15"/>
                    <a:pt x="59" y="13"/>
                    <a:pt x="61" y="13"/>
                  </a:cubicBezTo>
                  <a:cubicBezTo>
                    <a:pt x="73" y="13"/>
                    <a:pt x="73" y="13"/>
                    <a:pt x="73" y="13"/>
                  </a:cubicBezTo>
                  <a:lnTo>
                    <a:pt x="73" y="44"/>
                  </a:lnTo>
                  <a:close/>
                  <a:moveTo>
                    <a:pt x="67" y="9"/>
                  </a:moveTo>
                  <a:cubicBezTo>
                    <a:pt x="67" y="4"/>
                    <a:pt x="67" y="4"/>
                    <a:pt x="67" y="4"/>
                  </a:cubicBezTo>
                  <a:cubicBezTo>
                    <a:pt x="73" y="4"/>
                    <a:pt x="73" y="4"/>
                    <a:pt x="73" y="4"/>
                  </a:cubicBezTo>
                  <a:cubicBezTo>
                    <a:pt x="73" y="9"/>
                    <a:pt x="73" y="9"/>
                    <a:pt x="73" y="9"/>
                  </a:cubicBezTo>
                  <a:lnTo>
                    <a:pt x="67" y="9"/>
                  </a:lnTo>
                  <a:close/>
                </a:path>
              </a:pathLst>
            </a:custGeom>
            <a:grpFill/>
            <a:ln w="9525">
              <a:noFill/>
              <a:round/>
              <a:headEnd/>
              <a:tailEnd/>
            </a:ln>
          </p:spPr>
          <p:txBody>
            <a:bodyPr anchor="ctr"/>
            <a:lstStyle/>
            <a:p>
              <a:pPr algn="ctr"/>
              <a:endParaRPr lang="en-IN">
                <a:latin typeface="Arial" panose="020B0604020202020204" pitchFamily="34" charset="0"/>
                <a:cs typeface="Arial" panose="020B0604020202020204" pitchFamily="34" charset="0"/>
              </a:endParaRPr>
            </a:p>
          </p:txBody>
        </p:sp>
      </p:grpSp>
      <p:sp>
        <p:nvSpPr>
          <p:cNvPr id="163" name="Rectangle 162">
            <a:extLst>
              <a:ext uri="{FF2B5EF4-FFF2-40B4-BE49-F238E27FC236}">
                <a16:creationId xmlns:a16="http://schemas.microsoft.com/office/drawing/2014/main" id="{C6EFEC1C-D670-4A24-849A-797EF0D9C009}"/>
              </a:ext>
            </a:extLst>
          </p:cNvPr>
          <p:cNvSpPr/>
          <p:nvPr/>
        </p:nvSpPr>
        <p:spPr>
          <a:xfrm>
            <a:off x="2879089" y="1604214"/>
            <a:ext cx="1279270" cy="69186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7" name="Rectangle 166">
            <a:extLst>
              <a:ext uri="{FF2B5EF4-FFF2-40B4-BE49-F238E27FC236}">
                <a16:creationId xmlns:a16="http://schemas.microsoft.com/office/drawing/2014/main" id="{DCAE1BB9-137E-490F-B818-19E46E27FADF}"/>
              </a:ext>
            </a:extLst>
          </p:cNvPr>
          <p:cNvSpPr/>
          <p:nvPr/>
        </p:nvSpPr>
        <p:spPr>
          <a:xfrm>
            <a:off x="2537649" y="2319336"/>
            <a:ext cx="1962150" cy="2339977"/>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000" b="1" dirty="0">
                <a:solidFill>
                  <a:schemeClr val="tx1"/>
                </a:solidFill>
                <a:latin typeface="Segoe UI" panose="020B0502040204020203" pitchFamily="34" charset="0"/>
                <a:cs typeface="Segoe UI" panose="020B0502040204020203" pitchFamily="34" charset="0"/>
              </a:rPr>
              <a:t>MANAGED SECURITY SERVICES</a:t>
            </a:r>
          </a:p>
          <a:p>
            <a:pPr marL="171450" indent="-171450">
              <a:spcBef>
                <a:spcPts val="300"/>
              </a:spcBef>
              <a:buFont typeface="Wingdings" panose="05000000000000000000" pitchFamily="2" charset="2"/>
              <a:buChar char="§"/>
            </a:pPr>
            <a:r>
              <a:rPr lang="en-US" sz="800" dirty="0">
                <a:solidFill>
                  <a:schemeClr val="tx1"/>
                </a:solidFill>
                <a:latin typeface="Segoe UI" panose="020B0502040204020203" pitchFamily="34" charset="0"/>
                <a:cs typeface="Segoe UI" panose="020B0502040204020203" pitchFamily="34" charset="0"/>
              </a:rPr>
              <a:t>Managed Security Services (SOC + Onsite)</a:t>
            </a:r>
          </a:p>
          <a:p>
            <a:pPr marL="171450" indent="-171450">
              <a:spcBef>
                <a:spcPts val="300"/>
              </a:spcBef>
              <a:buFont typeface="Wingdings" panose="05000000000000000000" pitchFamily="2" charset="2"/>
              <a:buChar char="§"/>
            </a:pPr>
            <a:r>
              <a:rPr lang="en-US" sz="800" dirty="0">
                <a:solidFill>
                  <a:schemeClr val="tx1"/>
                </a:solidFill>
                <a:latin typeface="Segoe UI" panose="020B0502040204020203" pitchFamily="34" charset="0"/>
                <a:cs typeface="Segoe UI" panose="020B0502040204020203" pitchFamily="34" charset="0"/>
              </a:rPr>
              <a:t>Governance, Risk &amp; Compliance tools</a:t>
            </a:r>
          </a:p>
          <a:p>
            <a:pPr marL="171450" indent="-171450">
              <a:spcBef>
                <a:spcPts val="300"/>
              </a:spcBef>
              <a:buFont typeface="Wingdings" panose="05000000000000000000" pitchFamily="2" charset="2"/>
              <a:buChar char="§"/>
            </a:pPr>
            <a:r>
              <a:rPr lang="en-US" sz="800" dirty="0">
                <a:solidFill>
                  <a:schemeClr val="tx1"/>
                </a:solidFill>
                <a:latin typeface="Segoe UI" panose="020B0502040204020203" pitchFamily="34" charset="0"/>
                <a:cs typeface="Segoe UI" panose="020B0502040204020203" pitchFamily="34" charset="0"/>
              </a:rPr>
              <a:t>Identity &amp; access  security</a:t>
            </a:r>
          </a:p>
          <a:p>
            <a:pPr marL="171450" indent="-171450">
              <a:spcBef>
                <a:spcPts val="300"/>
              </a:spcBef>
              <a:buFont typeface="Wingdings" panose="05000000000000000000" pitchFamily="2" charset="2"/>
              <a:buChar char="§"/>
            </a:pPr>
            <a:r>
              <a:rPr lang="en-US" sz="800" dirty="0">
                <a:solidFill>
                  <a:schemeClr val="tx1"/>
                </a:solidFill>
                <a:latin typeface="Segoe UI" panose="020B0502040204020203" pitchFamily="34" charset="0"/>
                <a:cs typeface="Segoe UI" panose="020B0502040204020203" pitchFamily="34" charset="0"/>
              </a:rPr>
              <a:t>Network Security</a:t>
            </a:r>
          </a:p>
          <a:p>
            <a:pPr marL="171450" indent="-171450">
              <a:spcBef>
                <a:spcPts val="300"/>
              </a:spcBef>
              <a:buFont typeface="Wingdings" panose="05000000000000000000" pitchFamily="2" charset="2"/>
              <a:buChar char="§"/>
            </a:pPr>
            <a:r>
              <a:rPr lang="en-US" sz="800" dirty="0">
                <a:solidFill>
                  <a:schemeClr val="tx1"/>
                </a:solidFill>
                <a:latin typeface="Segoe UI" panose="020B0502040204020203" pitchFamily="34" charset="0"/>
                <a:cs typeface="Segoe UI" panose="020B0502040204020203" pitchFamily="34" charset="0"/>
              </a:rPr>
              <a:t>Data, systems &amp; application Security</a:t>
            </a:r>
          </a:p>
          <a:p>
            <a:pPr marL="171450" indent="-171450">
              <a:spcBef>
                <a:spcPts val="300"/>
              </a:spcBef>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Clean connect &amp; DDoS protect</a:t>
            </a:r>
          </a:p>
          <a:p>
            <a:pPr marL="171450" indent="-171450">
              <a:spcBef>
                <a:spcPts val="300"/>
              </a:spcBef>
            </a:pPr>
            <a:endParaRPr lang="en-IN" sz="900" dirty="0">
              <a:solidFill>
                <a:schemeClr val="tx1"/>
              </a:solidFill>
              <a:latin typeface="Segoe UI" panose="020B0502040204020203" pitchFamily="34" charset="0"/>
              <a:cs typeface="Segoe UI" panose="020B0502040204020203" pitchFamily="34" charset="0"/>
            </a:endParaRPr>
          </a:p>
          <a:p>
            <a:pPr marL="171450" indent="-171450"/>
            <a:endParaRPr lang="en-US" sz="900" dirty="0">
              <a:solidFill>
                <a:schemeClr val="tx1"/>
              </a:solidFill>
              <a:latin typeface="Segoe UI" panose="020B0502040204020203" pitchFamily="34" charset="0"/>
              <a:cs typeface="Segoe UI" panose="020B0502040204020203" pitchFamily="34" charset="0"/>
            </a:endParaRPr>
          </a:p>
        </p:txBody>
      </p:sp>
      <p:sp>
        <p:nvSpPr>
          <p:cNvPr id="160" name="Rectangle 159">
            <a:extLst>
              <a:ext uri="{FF2B5EF4-FFF2-40B4-BE49-F238E27FC236}">
                <a16:creationId xmlns:a16="http://schemas.microsoft.com/office/drawing/2014/main" id="{4028FF34-DD9D-404D-AE3F-40D236E7C487}"/>
              </a:ext>
            </a:extLst>
          </p:cNvPr>
          <p:cNvSpPr/>
          <p:nvPr/>
        </p:nvSpPr>
        <p:spPr>
          <a:xfrm>
            <a:off x="2537649" y="1006830"/>
            <a:ext cx="1962150" cy="597383"/>
          </a:xfrm>
          <a:prstGeom prst="rect">
            <a:avLst/>
          </a:prstGeom>
          <a:solidFill>
            <a:schemeClr val="accent4">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solidFill>
                  <a:schemeClr val="tx1"/>
                </a:solidFill>
                <a:latin typeface="Segoe UI" panose="020B0502040204020203" pitchFamily="34" charset="0"/>
                <a:cs typeface="Segoe UI" panose="020B0502040204020203" pitchFamily="34" charset="0"/>
              </a:rPr>
              <a:t>Keeping enterprises security compliant since 15 years</a:t>
            </a:r>
          </a:p>
        </p:txBody>
      </p:sp>
      <p:grpSp>
        <p:nvGrpSpPr>
          <p:cNvPr id="6" name="Group 136"/>
          <p:cNvGrpSpPr>
            <a:grpSpLocks/>
          </p:cNvGrpSpPr>
          <p:nvPr/>
        </p:nvGrpSpPr>
        <p:grpSpPr bwMode="auto">
          <a:xfrm>
            <a:off x="3259091" y="1676892"/>
            <a:ext cx="519267" cy="546508"/>
            <a:chOff x="4510653" y="1940151"/>
            <a:chExt cx="211137" cy="222249"/>
          </a:xfrm>
          <a:solidFill>
            <a:schemeClr val="bg1"/>
          </a:solidFill>
        </p:grpSpPr>
        <p:sp>
          <p:nvSpPr>
            <p:cNvPr id="129" name="Rectangle 218"/>
            <p:cNvSpPr>
              <a:spLocks noChangeArrowheads="1"/>
            </p:cNvSpPr>
            <p:nvPr/>
          </p:nvSpPr>
          <p:spPr bwMode="auto">
            <a:xfrm>
              <a:off x="4553515" y="2048101"/>
              <a:ext cx="25400" cy="6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00000"/>
                </a:spcBef>
                <a:buClr>
                  <a:schemeClr val="tx1"/>
                </a:buClr>
                <a:buFont typeface="Wingdings 2" pitchFamily="18" charset="2"/>
                <a:buChar char="¡"/>
                <a:defRPr sz="1600">
                  <a:solidFill>
                    <a:schemeClr val="tx1"/>
                  </a:solidFill>
                  <a:latin typeface="Arial" pitchFamily="34" charset="0"/>
                  <a:ea typeface="ＭＳ Ｐゴシック" pitchFamily="34" charset="-128"/>
                </a:defRPr>
              </a:lvl1pPr>
              <a:lvl2pPr marL="742950" indent="-28575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2pPr>
              <a:lvl3pPr marL="11430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3pPr>
              <a:lvl4pPr marL="16002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2800">
                <a:cs typeface="Arial" panose="020B0604020202020204" pitchFamily="34" charset="0"/>
              </a:endParaRPr>
            </a:p>
          </p:txBody>
        </p:sp>
        <p:sp>
          <p:nvSpPr>
            <p:cNvPr id="130" name="Rectangle 219"/>
            <p:cNvSpPr>
              <a:spLocks noChangeArrowheads="1"/>
            </p:cNvSpPr>
            <p:nvPr/>
          </p:nvSpPr>
          <p:spPr bwMode="auto">
            <a:xfrm>
              <a:off x="4656703" y="2048101"/>
              <a:ext cx="20638" cy="6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00000"/>
                </a:spcBef>
                <a:buClr>
                  <a:schemeClr val="tx1"/>
                </a:buClr>
                <a:buFont typeface="Wingdings 2" pitchFamily="18" charset="2"/>
                <a:buChar char="¡"/>
                <a:defRPr sz="1600">
                  <a:solidFill>
                    <a:schemeClr val="tx1"/>
                  </a:solidFill>
                  <a:latin typeface="Arial" pitchFamily="34" charset="0"/>
                  <a:ea typeface="ＭＳ Ｐゴシック" pitchFamily="34" charset="-128"/>
                </a:defRPr>
              </a:lvl1pPr>
              <a:lvl2pPr marL="742950" indent="-28575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2pPr>
              <a:lvl3pPr marL="11430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3pPr>
              <a:lvl4pPr marL="16002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2800">
                <a:cs typeface="Arial" panose="020B0604020202020204" pitchFamily="34" charset="0"/>
              </a:endParaRPr>
            </a:p>
          </p:txBody>
        </p:sp>
        <p:sp>
          <p:nvSpPr>
            <p:cNvPr id="131" name="Freeform 220"/>
            <p:cNvSpPr>
              <a:spLocks/>
            </p:cNvSpPr>
            <p:nvPr/>
          </p:nvSpPr>
          <p:spPr bwMode="auto">
            <a:xfrm>
              <a:off x="4596378" y="1970313"/>
              <a:ext cx="38100" cy="19050"/>
            </a:xfrm>
            <a:custGeom>
              <a:avLst/>
              <a:gdLst>
                <a:gd name="T0" fmla="*/ 2147483647 w 12"/>
                <a:gd name="T1" fmla="*/ 2147483647 h 6"/>
                <a:gd name="T2" fmla="*/ 2147483647 w 12"/>
                <a:gd name="T3" fmla="*/ 0 h 6"/>
                <a:gd name="T4" fmla="*/ 2147483647 w 12"/>
                <a:gd name="T5" fmla="*/ 2147483647 h 6"/>
                <a:gd name="T6" fmla="*/ 0 w 12"/>
                <a:gd name="T7" fmla="*/ 0 h 6"/>
                <a:gd name="T8" fmla="*/ 0 w 12"/>
                <a:gd name="T9" fmla="*/ 2147483647 h 6"/>
                <a:gd name="T10" fmla="*/ 2147483647 w 12"/>
                <a:gd name="T11" fmla="*/ 2147483647 h 6"/>
                <a:gd name="T12" fmla="*/ 2147483647 w 12"/>
                <a:gd name="T13" fmla="*/ 2147483647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6">
                  <a:moveTo>
                    <a:pt x="12" y="3"/>
                  </a:moveTo>
                  <a:cubicBezTo>
                    <a:pt x="12" y="0"/>
                    <a:pt x="12" y="0"/>
                    <a:pt x="12" y="0"/>
                  </a:cubicBezTo>
                  <a:cubicBezTo>
                    <a:pt x="12" y="2"/>
                    <a:pt x="10" y="3"/>
                    <a:pt x="6" y="3"/>
                  </a:cubicBezTo>
                  <a:cubicBezTo>
                    <a:pt x="3" y="3"/>
                    <a:pt x="0" y="2"/>
                    <a:pt x="0" y="0"/>
                  </a:cubicBezTo>
                  <a:cubicBezTo>
                    <a:pt x="0" y="3"/>
                    <a:pt x="0" y="3"/>
                    <a:pt x="0" y="3"/>
                  </a:cubicBezTo>
                  <a:cubicBezTo>
                    <a:pt x="0" y="5"/>
                    <a:pt x="3" y="6"/>
                    <a:pt x="6" y="6"/>
                  </a:cubicBezTo>
                  <a:cubicBezTo>
                    <a:pt x="10" y="6"/>
                    <a:pt x="12" y="5"/>
                    <a:pt x="1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132" name="Freeform 221"/>
            <p:cNvSpPr>
              <a:spLocks/>
            </p:cNvSpPr>
            <p:nvPr/>
          </p:nvSpPr>
          <p:spPr bwMode="auto">
            <a:xfrm>
              <a:off x="4596378" y="1960788"/>
              <a:ext cx="38100" cy="15875"/>
            </a:xfrm>
            <a:custGeom>
              <a:avLst/>
              <a:gdLst>
                <a:gd name="T0" fmla="*/ 2147483647 w 12"/>
                <a:gd name="T1" fmla="*/ 0 h 5"/>
                <a:gd name="T2" fmla="*/ 2147483647 w 12"/>
                <a:gd name="T3" fmla="*/ 2147483647 h 5"/>
                <a:gd name="T4" fmla="*/ 0 w 12"/>
                <a:gd name="T5" fmla="*/ 0 h 5"/>
                <a:gd name="T6" fmla="*/ 0 w 12"/>
                <a:gd name="T7" fmla="*/ 2147483647 h 5"/>
                <a:gd name="T8" fmla="*/ 2147483647 w 12"/>
                <a:gd name="T9" fmla="*/ 2147483647 h 5"/>
                <a:gd name="T10" fmla="*/ 2147483647 w 12"/>
                <a:gd name="T11" fmla="*/ 2147483647 h 5"/>
                <a:gd name="T12" fmla="*/ 2147483647 w 12"/>
                <a:gd name="T13" fmla="*/ 0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5">
                  <a:moveTo>
                    <a:pt x="12" y="0"/>
                  </a:moveTo>
                  <a:cubicBezTo>
                    <a:pt x="12" y="1"/>
                    <a:pt x="10" y="2"/>
                    <a:pt x="6" y="2"/>
                  </a:cubicBezTo>
                  <a:cubicBezTo>
                    <a:pt x="3" y="2"/>
                    <a:pt x="0" y="1"/>
                    <a:pt x="0" y="0"/>
                  </a:cubicBezTo>
                  <a:cubicBezTo>
                    <a:pt x="0" y="3"/>
                    <a:pt x="0" y="3"/>
                    <a:pt x="0" y="3"/>
                  </a:cubicBezTo>
                  <a:cubicBezTo>
                    <a:pt x="0" y="4"/>
                    <a:pt x="3" y="5"/>
                    <a:pt x="6" y="5"/>
                  </a:cubicBezTo>
                  <a:cubicBezTo>
                    <a:pt x="10" y="5"/>
                    <a:pt x="12" y="4"/>
                    <a:pt x="12" y="3"/>
                  </a:cubicBez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133" name="Freeform 222"/>
            <p:cNvSpPr>
              <a:spLocks noEditPoints="1"/>
            </p:cNvSpPr>
            <p:nvPr/>
          </p:nvSpPr>
          <p:spPr bwMode="auto">
            <a:xfrm>
              <a:off x="4596378" y="1940151"/>
              <a:ext cx="38100" cy="23813"/>
            </a:xfrm>
            <a:custGeom>
              <a:avLst/>
              <a:gdLst>
                <a:gd name="T0" fmla="*/ 0 w 12"/>
                <a:gd name="T1" fmla="*/ 2147483647 h 8"/>
                <a:gd name="T2" fmla="*/ 2147483647 w 12"/>
                <a:gd name="T3" fmla="*/ 2147483647 h 8"/>
                <a:gd name="T4" fmla="*/ 2147483647 w 12"/>
                <a:gd name="T5" fmla="*/ 2147483647 h 8"/>
                <a:gd name="T6" fmla="*/ 2147483647 w 12"/>
                <a:gd name="T7" fmla="*/ 2147483647 h 8"/>
                <a:gd name="T8" fmla="*/ 2147483647 w 12"/>
                <a:gd name="T9" fmla="*/ 0 h 8"/>
                <a:gd name="T10" fmla="*/ 0 w 12"/>
                <a:gd name="T11" fmla="*/ 2147483647 h 8"/>
                <a:gd name="T12" fmla="*/ 0 w 12"/>
                <a:gd name="T13" fmla="*/ 2147483647 h 8"/>
                <a:gd name="T14" fmla="*/ 0 w 12"/>
                <a:gd name="T15" fmla="*/ 2147483647 h 8"/>
                <a:gd name="T16" fmla="*/ 2147483647 w 12"/>
                <a:gd name="T17" fmla="*/ 2147483647 h 8"/>
                <a:gd name="T18" fmla="*/ 2147483647 w 12"/>
                <a:gd name="T19" fmla="*/ 2147483647 h 8"/>
                <a:gd name="T20" fmla="*/ 2147483647 w 12"/>
                <a:gd name="T21" fmla="*/ 2147483647 h 8"/>
                <a:gd name="T22" fmla="*/ 0 w 12"/>
                <a:gd name="T23" fmla="*/ 2147483647 h 8"/>
                <a:gd name="T24" fmla="*/ 2147483647 w 12"/>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8">
                  <a:moveTo>
                    <a:pt x="0" y="6"/>
                  </a:moveTo>
                  <a:cubicBezTo>
                    <a:pt x="0" y="7"/>
                    <a:pt x="3" y="8"/>
                    <a:pt x="6" y="8"/>
                  </a:cubicBezTo>
                  <a:cubicBezTo>
                    <a:pt x="10" y="8"/>
                    <a:pt x="12" y="7"/>
                    <a:pt x="12" y="6"/>
                  </a:cubicBezTo>
                  <a:cubicBezTo>
                    <a:pt x="12" y="3"/>
                    <a:pt x="12" y="3"/>
                    <a:pt x="12" y="3"/>
                  </a:cubicBezTo>
                  <a:cubicBezTo>
                    <a:pt x="12" y="2"/>
                    <a:pt x="10" y="0"/>
                    <a:pt x="6" y="0"/>
                  </a:cubicBezTo>
                  <a:cubicBezTo>
                    <a:pt x="3" y="0"/>
                    <a:pt x="0" y="2"/>
                    <a:pt x="0" y="3"/>
                  </a:cubicBezTo>
                  <a:cubicBezTo>
                    <a:pt x="0" y="3"/>
                    <a:pt x="0" y="3"/>
                    <a:pt x="0" y="3"/>
                  </a:cubicBezTo>
                  <a:lnTo>
                    <a:pt x="0" y="6"/>
                  </a:lnTo>
                  <a:close/>
                  <a:moveTo>
                    <a:pt x="6" y="1"/>
                  </a:moveTo>
                  <a:cubicBezTo>
                    <a:pt x="10" y="1"/>
                    <a:pt x="12" y="2"/>
                    <a:pt x="12" y="3"/>
                  </a:cubicBezTo>
                  <a:cubicBezTo>
                    <a:pt x="12" y="4"/>
                    <a:pt x="10" y="5"/>
                    <a:pt x="6" y="5"/>
                  </a:cubicBezTo>
                  <a:cubicBezTo>
                    <a:pt x="3" y="5"/>
                    <a:pt x="0" y="4"/>
                    <a:pt x="0" y="3"/>
                  </a:cubicBezTo>
                  <a:cubicBezTo>
                    <a:pt x="0" y="2"/>
                    <a:pt x="3" y="1"/>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134" name="Freeform 223"/>
            <p:cNvSpPr>
              <a:spLocks noEditPoints="1"/>
            </p:cNvSpPr>
            <p:nvPr/>
          </p:nvSpPr>
          <p:spPr bwMode="auto">
            <a:xfrm>
              <a:off x="4599553" y="1943326"/>
              <a:ext cx="34925" cy="12700"/>
            </a:xfrm>
            <a:custGeom>
              <a:avLst/>
              <a:gdLst>
                <a:gd name="T0" fmla="*/ 2147483647 w 11"/>
                <a:gd name="T1" fmla="*/ 2147483647 h 4"/>
                <a:gd name="T2" fmla="*/ 2147483647 w 11"/>
                <a:gd name="T3" fmla="*/ 2147483647 h 4"/>
                <a:gd name="T4" fmla="*/ 2147483647 w 11"/>
                <a:gd name="T5" fmla="*/ 0 h 4"/>
                <a:gd name="T6" fmla="*/ 0 w 11"/>
                <a:gd name="T7" fmla="*/ 2147483647 h 4"/>
                <a:gd name="T8" fmla="*/ 2147483647 w 11"/>
                <a:gd name="T9" fmla="*/ 2147483647 h 4"/>
                <a:gd name="T10" fmla="*/ 2147483647 w 11"/>
                <a:gd name="T11" fmla="*/ 0 h 4"/>
                <a:gd name="T12" fmla="*/ 2147483647 w 11"/>
                <a:gd name="T13" fmla="*/ 2147483647 h 4"/>
                <a:gd name="T14" fmla="*/ 2147483647 w 11"/>
                <a:gd name="T15" fmla="*/ 2147483647 h 4"/>
                <a:gd name="T16" fmla="*/ 0 w 11"/>
                <a:gd name="T17" fmla="*/ 2147483647 h 4"/>
                <a:gd name="T18" fmla="*/ 2147483647 w 11"/>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 h="4">
                  <a:moveTo>
                    <a:pt x="5" y="4"/>
                  </a:moveTo>
                  <a:cubicBezTo>
                    <a:pt x="8" y="4"/>
                    <a:pt x="11" y="3"/>
                    <a:pt x="11" y="2"/>
                  </a:cubicBezTo>
                  <a:cubicBezTo>
                    <a:pt x="11" y="1"/>
                    <a:pt x="8" y="0"/>
                    <a:pt x="5" y="0"/>
                  </a:cubicBezTo>
                  <a:cubicBezTo>
                    <a:pt x="2" y="0"/>
                    <a:pt x="0" y="1"/>
                    <a:pt x="0" y="2"/>
                  </a:cubicBezTo>
                  <a:cubicBezTo>
                    <a:pt x="0" y="3"/>
                    <a:pt x="2" y="4"/>
                    <a:pt x="5" y="4"/>
                  </a:cubicBezTo>
                  <a:close/>
                  <a:moveTo>
                    <a:pt x="5" y="0"/>
                  </a:moveTo>
                  <a:cubicBezTo>
                    <a:pt x="8" y="0"/>
                    <a:pt x="10" y="1"/>
                    <a:pt x="10" y="2"/>
                  </a:cubicBezTo>
                  <a:cubicBezTo>
                    <a:pt x="10" y="3"/>
                    <a:pt x="8" y="4"/>
                    <a:pt x="5" y="4"/>
                  </a:cubicBezTo>
                  <a:cubicBezTo>
                    <a:pt x="3" y="4"/>
                    <a:pt x="0" y="3"/>
                    <a:pt x="0" y="2"/>
                  </a:cubicBezTo>
                  <a:cubicBezTo>
                    <a:pt x="0" y="1"/>
                    <a:pt x="3"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135" name="Freeform 224"/>
            <p:cNvSpPr>
              <a:spLocks/>
            </p:cNvSpPr>
            <p:nvPr/>
          </p:nvSpPr>
          <p:spPr bwMode="auto">
            <a:xfrm>
              <a:off x="4510653" y="2057626"/>
              <a:ext cx="39688" cy="15875"/>
            </a:xfrm>
            <a:custGeom>
              <a:avLst/>
              <a:gdLst>
                <a:gd name="T0" fmla="*/ 2147483647 w 13"/>
                <a:gd name="T1" fmla="*/ 2147483647 h 5"/>
                <a:gd name="T2" fmla="*/ 0 w 13"/>
                <a:gd name="T3" fmla="*/ 0 h 5"/>
                <a:gd name="T4" fmla="*/ 0 w 13"/>
                <a:gd name="T5" fmla="*/ 2147483647 h 5"/>
                <a:gd name="T6" fmla="*/ 2147483647 w 13"/>
                <a:gd name="T7" fmla="*/ 2147483647 h 5"/>
                <a:gd name="T8" fmla="*/ 2147483647 w 13"/>
                <a:gd name="T9" fmla="*/ 2147483647 h 5"/>
                <a:gd name="T10" fmla="*/ 2147483647 w 13"/>
                <a:gd name="T11" fmla="*/ 0 h 5"/>
                <a:gd name="T12" fmla="*/ 2147483647 w 13"/>
                <a:gd name="T13" fmla="*/ 2147483647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5">
                  <a:moveTo>
                    <a:pt x="7" y="2"/>
                  </a:moveTo>
                  <a:cubicBezTo>
                    <a:pt x="3" y="2"/>
                    <a:pt x="0" y="1"/>
                    <a:pt x="0" y="0"/>
                  </a:cubicBezTo>
                  <a:cubicBezTo>
                    <a:pt x="0" y="3"/>
                    <a:pt x="0" y="3"/>
                    <a:pt x="0" y="3"/>
                  </a:cubicBezTo>
                  <a:cubicBezTo>
                    <a:pt x="0" y="4"/>
                    <a:pt x="3" y="5"/>
                    <a:pt x="7" y="5"/>
                  </a:cubicBezTo>
                  <a:cubicBezTo>
                    <a:pt x="10" y="5"/>
                    <a:pt x="13" y="4"/>
                    <a:pt x="13" y="3"/>
                  </a:cubicBezTo>
                  <a:cubicBezTo>
                    <a:pt x="13" y="0"/>
                    <a:pt x="13" y="0"/>
                    <a:pt x="13" y="0"/>
                  </a:cubicBezTo>
                  <a:cubicBezTo>
                    <a:pt x="13" y="1"/>
                    <a:pt x="10" y="2"/>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136" name="Freeform 225"/>
            <p:cNvSpPr>
              <a:spLocks/>
            </p:cNvSpPr>
            <p:nvPr/>
          </p:nvSpPr>
          <p:spPr bwMode="auto">
            <a:xfrm>
              <a:off x="4510653" y="2044926"/>
              <a:ext cx="39688" cy="19050"/>
            </a:xfrm>
            <a:custGeom>
              <a:avLst/>
              <a:gdLst>
                <a:gd name="T0" fmla="*/ 2147483647 w 13"/>
                <a:gd name="T1" fmla="*/ 2147483647 h 6"/>
                <a:gd name="T2" fmla="*/ 0 w 13"/>
                <a:gd name="T3" fmla="*/ 0 h 6"/>
                <a:gd name="T4" fmla="*/ 0 w 13"/>
                <a:gd name="T5" fmla="*/ 2147483647 h 6"/>
                <a:gd name="T6" fmla="*/ 2147483647 w 13"/>
                <a:gd name="T7" fmla="*/ 2147483647 h 6"/>
                <a:gd name="T8" fmla="*/ 2147483647 w 13"/>
                <a:gd name="T9" fmla="*/ 2147483647 h 6"/>
                <a:gd name="T10" fmla="*/ 2147483647 w 13"/>
                <a:gd name="T11" fmla="*/ 0 h 6"/>
                <a:gd name="T12" fmla="*/ 2147483647 w 13"/>
                <a:gd name="T13" fmla="*/ 2147483647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6">
                  <a:moveTo>
                    <a:pt x="7" y="3"/>
                  </a:moveTo>
                  <a:cubicBezTo>
                    <a:pt x="3" y="3"/>
                    <a:pt x="0" y="2"/>
                    <a:pt x="0" y="0"/>
                  </a:cubicBezTo>
                  <a:cubicBezTo>
                    <a:pt x="0" y="3"/>
                    <a:pt x="0" y="3"/>
                    <a:pt x="0" y="3"/>
                  </a:cubicBezTo>
                  <a:cubicBezTo>
                    <a:pt x="0" y="5"/>
                    <a:pt x="3" y="6"/>
                    <a:pt x="7" y="6"/>
                  </a:cubicBezTo>
                  <a:cubicBezTo>
                    <a:pt x="10" y="6"/>
                    <a:pt x="13" y="5"/>
                    <a:pt x="13" y="3"/>
                  </a:cubicBezTo>
                  <a:cubicBezTo>
                    <a:pt x="13" y="0"/>
                    <a:pt x="13" y="0"/>
                    <a:pt x="13" y="0"/>
                  </a:cubicBezTo>
                  <a:cubicBezTo>
                    <a:pt x="13" y="2"/>
                    <a:pt x="10" y="3"/>
                    <a:pt x="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137" name="Freeform 226"/>
            <p:cNvSpPr>
              <a:spLocks noEditPoints="1"/>
            </p:cNvSpPr>
            <p:nvPr/>
          </p:nvSpPr>
          <p:spPr bwMode="auto">
            <a:xfrm>
              <a:off x="4510653" y="2025876"/>
              <a:ext cx="39688" cy="25400"/>
            </a:xfrm>
            <a:custGeom>
              <a:avLst/>
              <a:gdLst>
                <a:gd name="T0" fmla="*/ 2147483647 w 13"/>
                <a:gd name="T1" fmla="*/ 0 h 8"/>
                <a:gd name="T2" fmla="*/ 0 w 13"/>
                <a:gd name="T3" fmla="*/ 2147483647 h 8"/>
                <a:gd name="T4" fmla="*/ 0 w 13"/>
                <a:gd name="T5" fmla="*/ 2147483647 h 8"/>
                <a:gd name="T6" fmla="*/ 0 w 13"/>
                <a:gd name="T7" fmla="*/ 2147483647 h 8"/>
                <a:gd name="T8" fmla="*/ 2147483647 w 13"/>
                <a:gd name="T9" fmla="*/ 2147483647 h 8"/>
                <a:gd name="T10" fmla="*/ 2147483647 w 13"/>
                <a:gd name="T11" fmla="*/ 2147483647 h 8"/>
                <a:gd name="T12" fmla="*/ 2147483647 w 13"/>
                <a:gd name="T13" fmla="*/ 2147483647 h 8"/>
                <a:gd name="T14" fmla="*/ 2147483647 w 13"/>
                <a:gd name="T15" fmla="*/ 0 h 8"/>
                <a:gd name="T16" fmla="*/ 2147483647 w 13"/>
                <a:gd name="T17" fmla="*/ 2147483647 h 8"/>
                <a:gd name="T18" fmla="*/ 2147483647 w 13"/>
                <a:gd name="T19" fmla="*/ 2147483647 h 8"/>
                <a:gd name="T20" fmla="*/ 2147483647 w 13"/>
                <a:gd name="T21" fmla="*/ 0 h 8"/>
                <a:gd name="T22" fmla="*/ 2147483647 w 13"/>
                <a:gd name="T23" fmla="*/ 2147483647 h 8"/>
                <a:gd name="T24" fmla="*/ 2147483647 w 13"/>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8">
                  <a:moveTo>
                    <a:pt x="7" y="0"/>
                  </a:moveTo>
                  <a:cubicBezTo>
                    <a:pt x="3" y="0"/>
                    <a:pt x="0" y="1"/>
                    <a:pt x="0" y="3"/>
                  </a:cubicBezTo>
                  <a:cubicBezTo>
                    <a:pt x="0" y="3"/>
                    <a:pt x="0" y="3"/>
                    <a:pt x="0" y="3"/>
                  </a:cubicBezTo>
                  <a:cubicBezTo>
                    <a:pt x="0" y="6"/>
                    <a:pt x="0" y="6"/>
                    <a:pt x="0" y="6"/>
                  </a:cubicBezTo>
                  <a:cubicBezTo>
                    <a:pt x="0" y="7"/>
                    <a:pt x="3" y="8"/>
                    <a:pt x="7" y="8"/>
                  </a:cubicBezTo>
                  <a:cubicBezTo>
                    <a:pt x="10" y="8"/>
                    <a:pt x="13" y="7"/>
                    <a:pt x="13" y="6"/>
                  </a:cubicBezTo>
                  <a:cubicBezTo>
                    <a:pt x="13" y="3"/>
                    <a:pt x="13" y="3"/>
                    <a:pt x="13" y="3"/>
                  </a:cubicBezTo>
                  <a:cubicBezTo>
                    <a:pt x="13" y="1"/>
                    <a:pt x="10" y="0"/>
                    <a:pt x="7" y="0"/>
                  </a:cubicBezTo>
                  <a:close/>
                  <a:moveTo>
                    <a:pt x="7" y="5"/>
                  </a:moveTo>
                  <a:cubicBezTo>
                    <a:pt x="3" y="5"/>
                    <a:pt x="1" y="4"/>
                    <a:pt x="1" y="3"/>
                  </a:cubicBezTo>
                  <a:cubicBezTo>
                    <a:pt x="1" y="1"/>
                    <a:pt x="3" y="0"/>
                    <a:pt x="7" y="0"/>
                  </a:cubicBezTo>
                  <a:cubicBezTo>
                    <a:pt x="10" y="0"/>
                    <a:pt x="13" y="1"/>
                    <a:pt x="13" y="3"/>
                  </a:cubicBezTo>
                  <a:cubicBezTo>
                    <a:pt x="13" y="4"/>
                    <a:pt x="10" y="5"/>
                    <a:pt x="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138" name="Freeform 227"/>
            <p:cNvSpPr>
              <a:spLocks noEditPoints="1"/>
            </p:cNvSpPr>
            <p:nvPr/>
          </p:nvSpPr>
          <p:spPr bwMode="auto">
            <a:xfrm>
              <a:off x="4513828" y="2025876"/>
              <a:ext cx="33338" cy="15875"/>
            </a:xfrm>
            <a:custGeom>
              <a:avLst/>
              <a:gdLst>
                <a:gd name="T0" fmla="*/ 2147483647 w 11"/>
                <a:gd name="T1" fmla="*/ 0 h 5"/>
                <a:gd name="T2" fmla="*/ 0 w 11"/>
                <a:gd name="T3" fmla="*/ 2147483647 h 5"/>
                <a:gd name="T4" fmla="*/ 2147483647 w 11"/>
                <a:gd name="T5" fmla="*/ 2147483647 h 5"/>
                <a:gd name="T6" fmla="*/ 2147483647 w 11"/>
                <a:gd name="T7" fmla="*/ 2147483647 h 5"/>
                <a:gd name="T8" fmla="*/ 2147483647 w 11"/>
                <a:gd name="T9" fmla="*/ 0 h 5"/>
                <a:gd name="T10" fmla="*/ 2147483647 w 11"/>
                <a:gd name="T11" fmla="*/ 2147483647 h 5"/>
                <a:gd name="T12" fmla="*/ 2147483647 w 11"/>
                <a:gd name="T13" fmla="*/ 2147483647 h 5"/>
                <a:gd name="T14" fmla="*/ 2147483647 w 11"/>
                <a:gd name="T15" fmla="*/ 2147483647 h 5"/>
                <a:gd name="T16" fmla="*/ 2147483647 w 11"/>
                <a:gd name="T17" fmla="*/ 2147483647 h 5"/>
                <a:gd name="T18" fmla="*/ 2147483647 w 11"/>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 h="5">
                  <a:moveTo>
                    <a:pt x="6" y="0"/>
                  </a:moveTo>
                  <a:cubicBezTo>
                    <a:pt x="2" y="0"/>
                    <a:pt x="0" y="1"/>
                    <a:pt x="0" y="3"/>
                  </a:cubicBezTo>
                  <a:cubicBezTo>
                    <a:pt x="0" y="4"/>
                    <a:pt x="2" y="5"/>
                    <a:pt x="6" y="5"/>
                  </a:cubicBezTo>
                  <a:cubicBezTo>
                    <a:pt x="9" y="5"/>
                    <a:pt x="11" y="4"/>
                    <a:pt x="11" y="3"/>
                  </a:cubicBezTo>
                  <a:cubicBezTo>
                    <a:pt x="11" y="1"/>
                    <a:pt x="9" y="0"/>
                    <a:pt x="6" y="0"/>
                  </a:cubicBezTo>
                  <a:close/>
                  <a:moveTo>
                    <a:pt x="6" y="4"/>
                  </a:moveTo>
                  <a:cubicBezTo>
                    <a:pt x="3" y="4"/>
                    <a:pt x="1" y="4"/>
                    <a:pt x="1" y="3"/>
                  </a:cubicBezTo>
                  <a:cubicBezTo>
                    <a:pt x="1" y="1"/>
                    <a:pt x="3" y="1"/>
                    <a:pt x="6" y="1"/>
                  </a:cubicBezTo>
                  <a:cubicBezTo>
                    <a:pt x="8" y="1"/>
                    <a:pt x="10" y="1"/>
                    <a:pt x="10" y="3"/>
                  </a:cubicBezTo>
                  <a:cubicBezTo>
                    <a:pt x="10" y="4"/>
                    <a:pt x="8"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139" name="Freeform 228"/>
            <p:cNvSpPr>
              <a:spLocks/>
            </p:cNvSpPr>
            <p:nvPr/>
          </p:nvSpPr>
          <p:spPr bwMode="auto">
            <a:xfrm>
              <a:off x="4596378" y="2144937"/>
              <a:ext cx="38100" cy="17463"/>
            </a:xfrm>
            <a:custGeom>
              <a:avLst/>
              <a:gdLst>
                <a:gd name="T0" fmla="*/ 2147483647 w 12"/>
                <a:gd name="T1" fmla="*/ 2147483647 h 6"/>
                <a:gd name="T2" fmla="*/ 0 w 12"/>
                <a:gd name="T3" fmla="*/ 0 h 6"/>
                <a:gd name="T4" fmla="*/ 0 w 12"/>
                <a:gd name="T5" fmla="*/ 2147483647 h 6"/>
                <a:gd name="T6" fmla="*/ 2147483647 w 12"/>
                <a:gd name="T7" fmla="*/ 2147483647 h 6"/>
                <a:gd name="T8" fmla="*/ 2147483647 w 12"/>
                <a:gd name="T9" fmla="*/ 2147483647 h 6"/>
                <a:gd name="T10" fmla="*/ 2147483647 w 12"/>
                <a:gd name="T11" fmla="*/ 0 h 6"/>
                <a:gd name="T12" fmla="*/ 2147483647 w 12"/>
                <a:gd name="T13" fmla="*/ 2147483647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6">
                  <a:moveTo>
                    <a:pt x="6" y="3"/>
                  </a:moveTo>
                  <a:cubicBezTo>
                    <a:pt x="3" y="3"/>
                    <a:pt x="0" y="2"/>
                    <a:pt x="0" y="0"/>
                  </a:cubicBezTo>
                  <a:cubicBezTo>
                    <a:pt x="0" y="3"/>
                    <a:pt x="0" y="3"/>
                    <a:pt x="0" y="3"/>
                  </a:cubicBezTo>
                  <a:cubicBezTo>
                    <a:pt x="0" y="5"/>
                    <a:pt x="3" y="6"/>
                    <a:pt x="6" y="6"/>
                  </a:cubicBezTo>
                  <a:cubicBezTo>
                    <a:pt x="10" y="6"/>
                    <a:pt x="12" y="5"/>
                    <a:pt x="12" y="3"/>
                  </a:cubicBezTo>
                  <a:cubicBezTo>
                    <a:pt x="12" y="0"/>
                    <a:pt x="12" y="0"/>
                    <a:pt x="12" y="0"/>
                  </a:cubicBezTo>
                  <a:cubicBezTo>
                    <a:pt x="12" y="2"/>
                    <a:pt x="10" y="3"/>
                    <a:pt x="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140" name="Freeform 229"/>
            <p:cNvSpPr>
              <a:spLocks/>
            </p:cNvSpPr>
            <p:nvPr/>
          </p:nvSpPr>
          <p:spPr bwMode="auto">
            <a:xfrm>
              <a:off x="4596378" y="2132237"/>
              <a:ext cx="38100" cy="19050"/>
            </a:xfrm>
            <a:custGeom>
              <a:avLst/>
              <a:gdLst>
                <a:gd name="T0" fmla="*/ 2147483647 w 12"/>
                <a:gd name="T1" fmla="*/ 2147483647 h 6"/>
                <a:gd name="T2" fmla="*/ 0 w 12"/>
                <a:gd name="T3" fmla="*/ 0 h 6"/>
                <a:gd name="T4" fmla="*/ 0 w 12"/>
                <a:gd name="T5" fmla="*/ 2147483647 h 6"/>
                <a:gd name="T6" fmla="*/ 2147483647 w 12"/>
                <a:gd name="T7" fmla="*/ 2147483647 h 6"/>
                <a:gd name="T8" fmla="*/ 2147483647 w 12"/>
                <a:gd name="T9" fmla="*/ 2147483647 h 6"/>
                <a:gd name="T10" fmla="*/ 2147483647 w 12"/>
                <a:gd name="T11" fmla="*/ 0 h 6"/>
                <a:gd name="T12" fmla="*/ 2147483647 w 12"/>
                <a:gd name="T13" fmla="*/ 2147483647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6">
                  <a:moveTo>
                    <a:pt x="6" y="3"/>
                  </a:moveTo>
                  <a:cubicBezTo>
                    <a:pt x="3" y="3"/>
                    <a:pt x="0" y="2"/>
                    <a:pt x="0" y="0"/>
                  </a:cubicBezTo>
                  <a:cubicBezTo>
                    <a:pt x="0" y="3"/>
                    <a:pt x="0" y="3"/>
                    <a:pt x="0" y="3"/>
                  </a:cubicBezTo>
                  <a:cubicBezTo>
                    <a:pt x="0" y="5"/>
                    <a:pt x="3" y="6"/>
                    <a:pt x="6" y="6"/>
                  </a:cubicBezTo>
                  <a:cubicBezTo>
                    <a:pt x="10" y="6"/>
                    <a:pt x="12" y="5"/>
                    <a:pt x="12" y="3"/>
                  </a:cubicBezTo>
                  <a:cubicBezTo>
                    <a:pt x="12" y="0"/>
                    <a:pt x="12" y="0"/>
                    <a:pt x="12" y="0"/>
                  </a:cubicBezTo>
                  <a:cubicBezTo>
                    <a:pt x="12" y="2"/>
                    <a:pt x="10" y="3"/>
                    <a:pt x="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141" name="Freeform 230"/>
            <p:cNvSpPr>
              <a:spLocks noEditPoints="1"/>
            </p:cNvSpPr>
            <p:nvPr/>
          </p:nvSpPr>
          <p:spPr bwMode="auto">
            <a:xfrm>
              <a:off x="4596378" y="2113187"/>
              <a:ext cx="38100" cy="25400"/>
            </a:xfrm>
            <a:custGeom>
              <a:avLst/>
              <a:gdLst>
                <a:gd name="T0" fmla="*/ 2147483647 w 12"/>
                <a:gd name="T1" fmla="*/ 0 h 8"/>
                <a:gd name="T2" fmla="*/ 0 w 12"/>
                <a:gd name="T3" fmla="*/ 2147483647 h 8"/>
                <a:gd name="T4" fmla="*/ 0 w 12"/>
                <a:gd name="T5" fmla="*/ 2147483647 h 8"/>
                <a:gd name="T6" fmla="*/ 0 w 12"/>
                <a:gd name="T7" fmla="*/ 2147483647 h 8"/>
                <a:gd name="T8" fmla="*/ 2147483647 w 12"/>
                <a:gd name="T9" fmla="*/ 2147483647 h 8"/>
                <a:gd name="T10" fmla="*/ 2147483647 w 12"/>
                <a:gd name="T11" fmla="*/ 2147483647 h 8"/>
                <a:gd name="T12" fmla="*/ 2147483647 w 12"/>
                <a:gd name="T13" fmla="*/ 2147483647 h 8"/>
                <a:gd name="T14" fmla="*/ 2147483647 w 12"/>
                <a:gd name="T15" fmla="*/ 0 h 8"/>
                <a:gd name="T16" fmla="*/ 2147483647 w 12"/>
                <a:gd name="T17" fmla="*/ 2147483647 h 8"/>
                <a:gd name="T18" fmla="*/ 0 w 12"/>
                <a:gd name="T19" fmla="*/ 2147483647 h 8"/>
                <a:gd name="T20" fmla="*/ 2147483647 w 12"/>
                <a:gd name="T21" fmla="*/ 0 h 8"/>
                <a:gd name="T22" fmla="*/ 2147483647 w 12"/>
                <a:gd name="T23" fmla="*/ 2147483647 h 8"/>
                <a:gd name="T24" fmla="*/ 2147483647 w 12"/>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8">
                  <a:moveTo>
                    <a:pt x="6" y="0"/>
                  </a:moveTo>
                  <a:cubicBezTo>
                    <a:pt x="3" y="0"/>
                    <a:pt x="0" y="1"/>
                    <a:pt x="0" y="3"/>
                  </a:cubicBezTo>
                  <a:cubicBezTo>
                    <a:pt x="0" y="3"/>
                    <a:pt x="0" y="3"/>
                    <a:pt x="0" y="3"/>
                  </a:cubicBezTo>
                  <a:cubicBezTo>
                    <a:pt x="0" y="6"/>
                    <a:pt x="0" y="6"/>
                    <a:pt x="0" y="6"/>
                  </a:cubicBezTo>
                  <a:cubicBezTo>
                    <a:pt x="0" y="7"/>
                    <a:pt x="3" y="8"/>
                    <a:pt x="6" y="8"/>
                  </a:cubicBezTo>
                  <a:cubicBezTo>
                    <a:pt x="10" y="8"/>
                    <a:pt x="12" y="7"/>
                    <a:pt x="12" y="6"/>
                  </a:cubicBezTo>
                  <a:cubicBezTo>
                    <a:pt x="12" y="3"/>
                    <a:pt x="12" y="3"/>
                    <a:pt x="12" y="3"/>
                  </a:cubicBezTo>
                  <a:cubicBezTo>
                    <a:pt x="12" y="1"/>
                    <a:pt x="10" y="0"/>
                    <a:pt x="6" y="0"/>
                  </a:cubicBezTo>
                  <a:close/>
                  <a:moveTo>
                    <a:pt x="6" y="5"/>
                  </a:moveTo>
                  <a:cubicBezTo>
                    <a:pt x="3" y="5"/>
                    <a:pt x="0" y="4"/>
                    <a:pt x="0" y="3"/>
                  </a:cubicBezTo>
                  <a:cubicBezTo>
                    <a:pt x="0" y="1"/>
                    <a:pt x="3" y="0"/>
                    <a:pt x="6" y="0"/>
                  </a:cubicBezTo>
                  <a:cubicBezTo>
                    <a:pt x="10" y="0"/>
                    <a:pt x="12" y="1"/>
                    <a:pt x="12" y="3"/>
                  </a:cubicBezTo>
                  <a:cubicBezTo>
                    <a:pt x="12" y="4"/>
                    <a:pt x="10" y="5"/>
                    <a:pt x="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142" name="Freeform 231"/>
            <p:cNvSpPr>
              <a:spLocks noEditPoints="1"/>
            </p:cNvSpPr>
            <p:nvPr/>
          </p:nvSpPr>
          <p:spPr bwMode="auto">
            <a:xfrm>
              <a:off x="4599553" y="2113187"/>
              <a:ext cx="34925" cy="15875"/>
            </a:xfrm>
            <a:custGeom>
              <a:avLst/>
              <a:gdLst>
                <a:gd name="T0" fmla="*/ 2147483647 w 11"/>
                <a:gd name="T1" fmla="*/ 0 h 5"/>
                <a:gd name="T2" fmla="*/ 0 w 11"/>
                <a:gd name="T3" fmla="*/ 2147483647 h 5"/>
                <a:gd name="T4" fmla="*/ 2147483647 w 11"/>
                <a:gd name="T5" fmla="*/ 2147483647 h 5"/>
                <a:gd name="T6" fmla="*/ 2147483647 w 11"/>
                <a:gd name="T7" fmla="*/ 2147483647 h 5"/>
                <a:gd name="T8" fmla="*/ 2147483647 w 11"/>
                <a:gd name="T9" fmla="*/ 0 h 5"/>
                <a:gd name="T10" fmla="*/ 2147483647 w 11"/>
                <a:gd name="T11" fmla="*/ 2147483647 h 5"/>
                <a:gd name="T12" fmla="*/ 0 w 11"/>
                <a:gd name="T13" fmla="*/ 2147483647 h 5"/>
                <a:gd name="T14" fmla="*/ 2147483647 w 11"/>
                <a:gd name="T15" fmla="*/ 2147483647 h 5"/>
                <a:gd name="T16" fmla="*/ 2147483647 w 11"/>
                <a:gd name="T17" fmla="*/ 2147483647 h 5"/>
                <a:gd name="T18" fmla="*/ 2147483647 w 11"/>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 h="5">
                  <a:moveTo>
                    <a:pt x="5" y="0"/>
                  </a:moveTo>
                  <a:cubicBezTo>
                    <a:pt x="2" y="0"/>
                    <a:pt x="0" y="1"/>
                    <a:pt x="0" y="3"/>
                  </a:cubicBezTo>
                  <a:cubicBezTo>
                    <a:pt x="0" y="4"/>
                    <a:pt x="2" y="5"/>
                    <a:pt x="5" y="5"/>
                  </a:cubicBezTo>
                  <a:cubicBezTo>
                    <a:pt x="8" y="5"/>
                    <a:pt x="11" y="4"/>
                    <a:pt x="11" y="3"/>
                  </a:cubicBezTo>
                  <a:cubicBezTo>
                    <a:pt x="11" y="1"/>
                    <a:pt x="8" y="0"/>
                    <a:pt x="5" y="0"/>
                  </a:cubicBezTo>
                  <a:close/>
                  <a:moveTo>
                    <a:pt x="5" y="5"/>
                  </a:moveTo>
                  <a:cubicBezTo>
                    <a:pt x="3" y="5"/>
                    <a:pt x="0" y="4"/>
                    <a:pt x="0" y="3"/>
                  </a:cubicBezTo>
                  <a:cubicBezTo>
                    <a:pt x="0" y="2"/>
                    <a:pt x="3" y="1"/>
                    <a:pt x="5" y="1"/>
                  </a:cubicBezTo>
                  <a:cubicBezTo>
                    <a:pt x="8" y="1"/>
                    <a:pt x="10" y="2"/>
                    <a:pt x="10" y="3"/>
                  </a:cubicBezTo>
                  <a:cubicBezTo>
                    <a:pt x="10" y="4"/>
                    <a:pt x="8" y="5"/>
                    <a:pt x="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143" name="Freeform 232"/>
            <p:cNvSpPr>
              <a:spLocks/>
            </p:cNvSpPr>
            <p:nvPr/>
          </p:nvSpPr>
          <p:spPr bwMode="auto">
            <a:xfrm>
              <a:off x="4680515" y="2060801"/>
              <a:ext cx="41275" cy="15875"/>
            </a:xfrm>
            <a:custGeom>
              <a:avLst/>
              <a:gdLst>
                <a:gd name="T0" fmla="*/ 2147483647 w 13"/>
                <a:gd name="T1" fmla="*/ 2147483647 h 5"/>
                <a:gd name="T2" fmla="*/ 0 w 13"/>
                <a:gd name="T3" fmla="*/ 0 h 5"/>
                <a:gd name="T4" fmla="*/ 0 w 13"/>
                <a:gd name="T5" fmla="*/ 2147483647 h 5"/>
                <a:gd name="T6" fmla="*/ 2147483647 w 13"/>
                <a:gd name="T7" fmla="*/ 2147483647 h 5"/>
                <a:gd name="T8" fmla="*/ 2147483647 w 13"/>
                <a:gd name="T9" fmla="*/ 2147483647 h 5"/>
                <a:gd name="T10" fmla="*/ 2147483647 w 13"/>
                <a:gd name="T11" fmla="*/ 0 h 5"/>
                <a:gd name="T12" fmla="*/ 2147483647 w 13"/>
                <a:gd name="T13" fmla="*/ 2147483647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5">
                  <a:moveTo>
                    <a:pt x="6" y="2"/>
                  </a:moveTo>
                  <a:cubicBezTo>
                    <a:pt x="3" y="2"/>
                    <a:pt x="0" y="1"/>
                    <a:pt x="0" y="0"/>
                  </a:cubicBezTo>
                  <a:cubicBezTo>
                    <a:pt x="0" y="3"/>
                    <a:pt x="0" y="3"/>
                    <a:pt x="0" y="3"/>
                  </a:cubicBezTo>
                  <a:cubicBezTo>
                    <a:pt x="0" y="4"/>
                    <a:pt x="3" y="5"/>
                    <a:pt x="6" y="5"/>
                  </a:cubicBezTo>
                  <a:cubicBezTo>
                    <a:pt x="10" y="5"/>
                    <a:pt x="13" y="4"/>
                    <a:pt x="13" y="3"/>
                  </a:cubicBezTo>
                  <a:cubicBezTo>
                    <a:pt x="13" y="0"/>
                    <a:pt x="13" y="0"/>
                    <a:pt x="13" y="0"/>
                  </a:cubicBezTo>
                  <a:cubicBezTo>
                    <a:pt x="13" y="1"/>
                    <a:pt x="10" y="2"/>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144" name="Freeform 233"/>
            <p:cNvSpPr>
              <a:spLocks/>
            </p:cNvSpPr>
            <p:nvPr/>
          </p:nvSpPr>
          <p:spPr bwMode="auto">
            <a:xfrm>
              <a:off x="4680515" y="2048101"/>
              <a:ext cx="41275" cy="15875"/>
            </a:xfrm>
            <a:custGeom>
              <a:avLst/>
              <a:gdLst>
                <a:gd name="T0" fmla="*/ 2147483647 w 13"/>
                <a:gd name="T1" fmla="*/ 2147483647 h 5"/>
                <a:gd name="T2" fmla="*/ 0 w 13"/>
                <a:gd name="T3" fmla="*/ 0 h 5"/>
                <a:gd name="T4" fmla="*/ 0 w 13"/>
                <a:gd name="T5" fmla="*/ 2147483647 h 5"/>
                <a:gd name="T6" fmla="*/ 2147483647 w 13"/>
                <a:gd name="T7" fmla="*/ 2147483647 h 5"/>
                <a:gd name="T8" fmla="*/ 2147483647 w 13"/>
                <a:gd name="T9" fmla="*/ 2147483647 h 5"/>
                <a:gd name="T10" fmla="*/ 2147483647 w 13"/>
                <a:gd name="T11" fmla="*/ 0 h 5"/>
                <a:gd name="T12" fmla="*/ 2147483647 w 13"/>
                <a:gd name="T13" fmla="*/ 2147483647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5">
                  <a:moveTo>
                    <a:pt x="6" y="2"/>
                  </a:moveTo>
                  <a:cubicBezTo>
                    <a:pt x="3" y="2"/>
                    <a:pt x="0" y="1"/>
                    <a:pt x="0" y="0"/>
                  </a:cubicBezTo>
                  <a:cubicBezTo>
                    <a:pt x="0" y="3"/>
                    <a:pt x="0" y="3"/>
                    <a:pt x="0" y="3"/>
                  </a:cubicBezTo>
                  <a:cubicBezTo>
                    <a:pt x="0" y="4"/>
                    <a:pt x="3" y="5"/>
                    <a:pt x="6" y="5"/>
                  </a:cubicBezTo>
                  <a:cubicBezTo>
                    <a:pt x="10" y="5"/>
                    <a:pt x="13" y="4"/>
                    <a:pt x="13" y="3"/>
                  </a:cubicBezTo>
                  <a:cubicBezTo>
                    <a:pt x="13" y="0"/>
                    <a:pt x="13" y="0"/>
                    <a:pt x="13" y="0"/>
                  </a:cubicBezTo>
                  <a:cubicBezTo>
                    <a:pt x="13" y="1"/>
                    <a:pt x="10" y="2"/>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145" name="Freeform 234"/>
            <p:cNvSpPr>
              <a:spLocks noEditPoints="1"/>
            </p:cNvSpPr>
            <p:nvPr/>
          </p:nvSpPr>
          <p:spPr bwMode="auto">
            <a:xfrm>
              <a:off x="4680515" y="2029051"/>
              <a:ext cx="41275" cy="25400"/>
            </a:xfrm>
            <a:custGeom>
              <a:avLst/>
              <a:gdLst>
                <a:gd name="T0" fmla="*/ 2147483647 w 13"/>
                <a:gd name="T1" fmla="*/ 0 h 8"/>
                <a:gd name="T2" fmla="*/ 0 w 13"/>
                <a:gd name="T3" fmla="*/ 2147483647 h 8"/>
                <a:gd name="T4" fmla="*/ 0 w 13"/>
                <a:gd name="T5" fmla="*/ 2147483647 h 8"/>
                <a:gd name="T6" fmla="*/ 0 w 13"/>
                <a:gd name="T7" fmla="*/ 2147483647 h 8"/>
                <a:gd name="T8" fmla="*/ 2147483647 w 13"/>
                <a:gd name="T9" fmla="*/ 2147483647 h 8"/>
                <a:gd name="T10" fmla="*/ 2147483647 w 13"/>
                <a:gd name="T11" fmla="*/ 2147483647 h 8"/>
                <a:gd name="T12" fmla="*/ 2147483647 w 13"/>
                <a:gd name="T13" fmla="*/ 2147483647 h 8"/>
                <a:gd name="T14" fmla="*/ 2147483647 w 13"/>
                <a:gd name="T15" fmla="*/ 0 h 8"/>
                <a:gd name="T16" fmla="*/ 2147483647 w 13"/>
                <a:gd name="T17" fmla="*/ 2147483647 h 8"/>
                <a:gd name="T18" fmla="*/ 0 w 13"/>
                <a:gd name="T19" fmla="*/ 2147483647 h 8"/>
                <a:gd name="T20" fmla="*/ 2147483647 w 13"/>
                <a:gd name="T21" fmla="*/ 0 h 8"/>
                <a:gd name="T22" fmla="*/ 2147483647 w 13"/>
                <a:gd name="T23" fmla="*/ 2147483647 h 8"/>
                <a:gd name="T24" fmla="*/ 2147483647 w 13"/>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8">
                  <a:moveTo>
                    <a:pt x="6" y="0"/>
                  </a:moveTo>
                  <a:cubicBezTo>
                    <a:pt x="3" y="0"/>
                    <a:pt x="0" y="1"/>
                    <a:pt x="0" y="2"/>
                  </a:cubicBezTo>
                  <a:cubicBezTo>
                    <a:pt x="0" y="2"/>
                    <a:pt x="0" y="2"/>
                    <a:pt x="0" y="2"/>
                  </a:cubicBezTo>
                  <a:cubicBezTo>
                    <a:pt x="0" y="5"/>
                    <a:pt x="0" y="5"/>
                    <a:pt x="0" y="5"/>
                  </a:cubicBezTo>
                  <a:cubicBezTo>
                    <a:pt x="0" y="7"/>
                    <a:pt x="3" y="8"/>
                    <a:pt x="6" y="8"/>
                  </a:cubicBezTo>
                  <a:cubicBezTo>
                    <a:pt x="10" y="8"/>
                    <a:pt x="13" y="7"/>
                    <a:pt x="13" y="5"/>
                  </a:cubicBezTo>
                  <a:cubicBezTo>
                    <a:pt x="13" y="2"/>
                    <a:pt x="13" y="2"/>
                    <a:pt x="13" y="2"/>
                  </a:cubicBezTo>
                  <a:cubicBezTo>
                    <a:pt x="13" y="1"/>
                    <a:pt x="10" y="0"/>
                    <a:pt x="6" y="0"/>
                  </a:cubicBezTo>
                  <a:close/>
                  <a:moveTo>
                    <a:pt x="6" y="5"/>
                  </a:moveTo>
                  <a:cubicBezTo>
                    <a:pt x="3" y="5"/>
                    <a:pt x="0" y="4"/>
                    <a:pt x="0" y="2"/>
                  </a:cubicBezTo>
                  <a:cubicBezTo>
                    <a:pt x="0" y="1"/>
                    <a:pt x="3" y="0"/>
                    <a:pt x="6" y="0"/>
                  </a:cubicBezTo>
                  <a:cubicBezTo>
                    <a:pt x="10" y="0"/>
                    <a:pt x="12" y="1"/>
                    <a:pt x="12" y="2"/>
                  </a:cubicBezTo>
                  <a:cubicBezTo>
                    <a:pt x="12" y="4"/>
                    <a:pt x="10" y="5"/>
                    <a:pt x="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146" name="Freeform 235"/>
            <p:cNvSpPr>
              <a:spLocks noEditPoints="1"/>
            </p:cNvSpPr>
            <p:nvPr/>
          </p:nvSpPr>
          <p:spPr bwMode="auto">
            <a:xfrm>
              <a:off x="4683690" y="2029051"/>
              <a:ext cx="34925" cy="12700"/>
            </a:xfrm>
            <a:custGeom>
              <a:avLst/>
              <a:gdLst>
                <a:gd name="T0" fmla="*/ 2147483647 w 11"/>
                <a:gd name="T1" fmla="*/ 0 h 4"/>
                <a:gd name="T2" fmla="*/ 0 w 11"/>
                <a:gd name="T3" fmla="*/ 2147483647 h 4"/>
                <a:gd name="T4" fmla="*/ 2147483647 w 11"/>
                <a:gd name="T5" fmla="*/ 2147483647 h 4"/>
                <a:gd name="T6" fmla="*/ 2147483647 w 11"/>
                <a:gd name="T7" fmla="*/ 2147483647 h 4"/>
                <a:gd name="T8" fmla="*/ 2147483647 w 11"/>
                <a:gd name="T9" fmla="*/ 0 h 4"/>
                <a:gd name="T10" fmla="*/ 2147483647 w 11"/>
                <a:gd name="T11" fmla="*/ 2147483647 h 4"/>
                <a:gd name="T12" fmla="*/ 2147483647 w 11"/>
                <a:gd name="T13" fmla="*/ 2147483647 h 4"/>
                <a:gd name="T14" fmla="*/ 2147483647 w 11"/>
                <a:gd name="T15" fmla="*/ 0 h 4"/>
                <a:gd name="T16" fmla="*/ 2147483647 w 11"/>
                <a:gd name="T17" fmla="*/ 2147483647 h 4"/>
                <a:gd name="T18" fmla="*/ 2147483647 w 11"/>
                <a:gd name="T19" fmla="*/ 2147483647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 h="4">
                  <a:moveTo>
                    <a:pt x="5" y="0"/>
                  </a:moveTo>
                  <a:cubicBezTo>
                    <a:pt x="2" y="0"/>
                    <a:pt x="0" y="1"/>
                    <a:pt x="0" y="2"/>
                  </a:cubicBezTo>
                  <a:cubicBezTo>
                    <a:pt x="0" y="3"/>
                    <a:pt x="2" y="4"/>
                    <a:pt x="5" y="4"/>
                  </a:cubicBezTo>
                  <a:cubicBezTo>
                    <a:pt x="9" y="4"/>
                    <a:pt x="11" y="3"/>
                    <a:pt x="11" y="2"/>
                  </a:cubicBezTo>
                  <a:cubicBezTo>
                    <a:pt x="11" y="1"/>
                    <a:pt x="9" y="0"/>
                    <a:pt x="5" y="0"/>
                  </a:cubicBezTo>
                  <a:close/>
                  <a:moveTo>
                    <a:pt x="5" y="4"/>
                  </a:moveTo>
                  <a:cubicBezTo>
                    <a:pt x="3" y="4"/>
                    <a:pt x="1" y="3"/>
                    <a:pt x="1" y="2"/>
                  </a:cubicBezTo>
                  <a:cubicBezTo>
                    <a:pt x="1" y="1"/>
                    <a:pt x="3" y="0"/>
                    <a:pt x="5" y="0"/>
                  </a:cubicBezTo>
                  <a:cubicBezTo>
                    <a:pt x="8" y="0"/>
                    <a:pt x="10" y="1"/>
                    <a:pt x="10" y="2"/>
                  </a:cubicBezTo>
                  <a:cubicBezTo>
                    <a:pt x="10" y="3"/>
                    <a:pt x="8" y="4"/>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147" name="Freeform 236"/>
            <p:cNvSpPr>
              <a:spLocks/>
            </p:cNvSpPr>
            <p:nvPr/>
          </p:nvSpPr>
          <p:spPr bwMode="auto">
            <a:xfrm>
              <a:off x="4582090" y="2063976"/>
              <a:ext cx="71438" cy="30163"/>
            </a:xfrm>
            <a:custGeom>
              <a:avLst/>
              <a:gdLst>
                <a:gd name="T0" fmla="*/ 2147483647 w 23"/>
                <a:gd name="T1" fmla="*/ 2147483647 h 10"/>
                <a:gd name="T2" fmla="*/ 0 w 23"/>
                <a:gd name="T3" fmla="*/ 0 h 10"/>
                <a:gd name="T4" fmla="*/ 0 w 23"/>
                <a:gd name="T5" fmla="*/ 2147483647 h 10"/>
                <a:gd name="T6" fmla="*/ 2147483647 w 23"/>
                <a:gd name="T7" fmla="*/ 2147483647 h 10"/>
                <a:gd name="T8" fmla="*/ 2147483647 w 23"/>
                <a:gd name="T9" fmla="*/ 2147483647 h 10"/>
                <a:gd name="T10" fmla="*/ 2147483647 w 23"/>
                <a:gd name="T11" fmla="*/ 0 h 10"/>
                <a:gd name="T12" fmla="*/ 2147483647 w 23"/>
                <a:gd name="T13" fmla="*/ 214748364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11" y="5"/>
                  </a:moveTo>
                  <a:cubicBezTo>
                    <a:pt x="5" y="5"/>
                    <a:pt x="0" y="3"/>
                    <a:pt x="0" y="0"/>
                  </a:cubicBezTo>
                  <a:cubicBezTo>
                    <a:pt x="0" y="6"/>
                    <a:pt x="0" y="6"/>
                    <a:pt x="0" y="6"/>
                  </a:cubicBezTo>
                  <a:cubicBezTo>
                    <a:pt x="0" y="8"/>
                    <a:pt x="5" y="10"/>
                    <a:pt x="11" y="10"/>
                  </a:cubicBezTo>
                  <a:cubicBezTo>
                    <a:pt x="18" y="10"/>
                    <a:pt x="23" y="8"/>
                    <a:pt x="23" y="6"/>
                  </a:cubicBezTo>
                  <a:cubicBezTo>
                    <a:pt x="23" y="0"/>
                    <a:pt x="23" y="0"/>
                    <a:pt x="23" y="0"/>
                  </a:cubicBezTo>
                  <a:cubicBezTo>
                    <a:pt x="23" y="3"/>
                    <a:pt x="18" y="5"/>
                    <a:pt x="1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148" name="Freeform 237"/>
            <p:cNvSpPr>
              <a:spLocks/>
            </p:cNvSpPr>
            <p:nvPr/>
          </p:nvSpPr>
          <p:spPr bwMode="auto">
            <a:xfrm>
              <a:off x="4582090" y="2041751"/>
              <a:ext cx="71438" cy="31750"/>
            </a:xfrm>
            <a:custGeom>
              <a:avLst/>
              <a:gdLst>
                <a:gd name="T0" fmla="*/ 2147483647 w 23"/>
                <a:gd name="T1" fmla="*/ 2147483647 h 10"/>
                <a:gd name="T2" fmla="*/ 0 w 23"/>
                <a:gd name="T3" fmla="*/ 0 h 10"/>
                <a:gd name="T4" fmla="*/ 0 w 23"/>
                <a:gd name="T5" fmla="*/ 2147483647 h 10"/>
                <a:gd name="T6" fmla="*/ 2147483647 w 23"/>
                <a:gd name="T7" fmla="*/ 2147483647 h 10"/>
                <a:gd name="T8" fmla="*/ 2147483647 w 23"/>
                <a:gd name="T9" fmla="*/ 2147483647 h 10"/>
                <a:gd name="T10" fmla="*/ 2147483647 w 23"/>
                <a:gd name="T11" fmla="*/ 0 h 10"/>
                <a:gd name="T12" fmla="*/ 2147483647 w 23"/>
                <a:gd name="T13" fmla="*/ 214748364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11" y="5"/>
                  </a:moveTo>
                  <a:cubicBezTo>
                    <a:pt x="5" y="5"/>
                    <a:pt x="0" y="3"/>
                    <a:pt x="0" y="0"/>
                  </a:cubicBezTo>
                  <a:cubicBezTo>
                    <a:pt x="0" y="6"/>
                    <a:pt x="0" y="6"/>
                    <a:pt x="0" y="6"/>
                  </a:cubicBezTo>
                  <a:cubicBezTo>
                    <a:pt x="0" y="8"/>
                    <a:pt x="5" y="10"/>
                    <a:pt x="11" y="10"/>
                  </a:cubicBezTo>
                  <a:cubicBezTo>
                    <a:pt x="18" y="10"/>
                    <a:pt x="23" y="8"/>
                    <a:pt x="23" y="6"/>
                  </a:cubicBezTo>
                  <a:cubicBezTo>
                    <a:pt x="23" y="0"/>
                    <a:pt x="23" y="0"/>
                    <a:pt x="23" y="0"/>
                  </a:cubicBezTo>
                  <a:cubicBezTo>
                    <a:pt x="23" y="3"/>
                    <a:pt x="18" y="5"/>
                    <a:pt x="1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149" name="Freeform 238"/>
            <p:cNvSpPr>
              <a:spLocks noEditPoints="1"/>
            </p:cNvSpPr>
            <p:nvPr/>
          </p:nvSpPr>
          <p:spPr bwMode="auto">
            <a:xfrm>
              <a:off x="4582090" y="2008413"/>
              <a:ext cx="71438" cy="46038"/>
            </a:xfrm>
            <a:custGeom>
              <a:avLst/>
              <a:gdLst>
                <a:gd name="T0" fmla="*/ 2147483647 w 23"/>
                <a:gd name="T1" fmla="*/ 0 h 15"/>
                <a:gd name="T2" fmla="*/ 0 w 23"/>
                <a:gd name="T3" fmla="*/ 2147483647 h 15"/>
                <a:gd name="T4" fmla="*/ 0 w 23"/>
                <a:gd name="T5" fmla="*/ 2147483647 h 15"/>
                <a:gd name="T6" fmla="*/ 0 w 23"/>
                <a:gd name="T7" fmla="*/ 2147483647 h 15"/>
                <a:gd name="T8" fmla="*/ 2147483647 w 23"/>
                <a:gd name="T9" fmla="*/ 2147483647 h 15"/>
                <a:gd name="T10" fmla="*/ 2147483647 w 23"/>
                <a:gd name="T11" fmla="*/ 2147483647 h 15"/>
                <a:gd name="T12" fmla="*/ 2147483647 w 23"/>
                <a:gd name="T13" fmla="*/ 2147483647 h 15"/>
                <a:gd name="T14" fmla="*/ 2147483647 w 23"/>
                <a:gd name="T15" fmla="*/ 0 h 15"/>
                <a:gd name="T16" fmla="*/ 2147483647 w 23"/>
                <a:gd name="T17" fmla="*/ 2147483647 h 15"/>
                <a:gd name="T18" fmla="*/ 0 w 23"/>
                <a:gd name="T19" fmla="*/ 2147483647 h 15"/>
                <a:gd name="T20" fmla="*/ 2147483647 w 23"/>
                <a:gd name="T21" fmla="*/ 0 h 15"/>
                <a:gd name="T22" fmla="*/ 2147483647 w 23"/>
                <a:gd name="T23" fmla="*/ 2147483647 h 15"/>
                <a:gd name="T24" fmla="*/ 2147483647 w 23"/>
                <a:gd name="T25" fmla="*/ 2147483647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15">
                  <a:moveTo>
                    <a:pt x="11" y="0"/>
                  </a:moveTo>
                  <a:cubicBezTo>
                    <a:pt x="5" y="0"/>
                    <a:pt x="0" y="2"/>
                    <a:pt x="0" y="4"/>
                  </a:cubicBezTo>
                  <a:cubicBezTo>
                    <a:pt x="0" y="4"/>
                    <a:pt x="0" y="4"/>
                    <a:pt x="0" y="4"/>
                  </a:cubicBezTo>
                  <a:cubicBezTo>
                    <a:pt x="0" y="10"/>
                    <a:pt x="0" y="10"/>
                    <a:pt x="0" y="10"/>
                  </a:cubicBezTo>
                  <a:cubicBezTo>
                    <a:pt x="0" y="12"/>
                    <a:pt x="5" y="15"/>
                    <a:pt x="11" y="15"/>
                  </a:cubicBezTo>
                  <a:cubicBezTo>
                    <a:pt x="18" y="15"/>
                    <a:pt x="23" y="12"/>
                    <a:pt x="23" y="10"/>
                  </a:cubicBezTo>
                  <a:cubicBezTo>
                    <a:pt x="23" y="4"/>
                    <a:pt x="23" y="4"/>
                    <a:pt x="23" y="4"/>
                  </a:cubicBezTo>
                  <a:cubicBezTo>
                    <a:pt x="23" y="2"/>
                    <a:pt x="18" y="0"/>
                    <a:pt x="11" y="0"/>
                  </a:cubicBezTo>
                  <a:close/>
                  <a:moveTo>
                    <a:pt x="11" y="9"/>
                  </a:moveTo>
                  <a:cubicBezTo>
                    <a:pt x="5" y="9"/>
                    <a:pt x="0" y="7"/>
                    <a:pt x="0" y="4"/>
                  </a:cubicBezTo>
                  <a:cubicBezTo>
                    <a:pt x="0" y="2"/>
                    <a:pt x="5" y="0"/>
                    <a:pt x="11" y="0"/>
                  </a:cubicBezTo>
                  <a:cubicBezTo>
                    <a:pt x="17" y="0"/>
                    <a:pt x="23" y="2"/>
                    <a:pt x="23" y="4"/>
                  </a:cubicBezTo>
                  <a:cubicBezTo>
                    <a:pt x="23" y="7"/>
                    <a:pt x="17" y="9"/>
                    <a:pt x="1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150" name="Freeform 239"/>
            <p:cNvSpPr>
              <a:spLocks noEditPoints="1"/>
            </p:cNvSpPr>
            <p:nvPr/>
          </p:nvSpPr>
          <p:spPr bwMode="auto">
            <a:xfrm>
              <a:off x="4585265" y="2008413"/>
              <a:ext cx="65088" cy="23813"/>
            </a:xfrm>
            <a:custGeom>
              <a:avLst/>
              <a:gdLst>
                <a:gd name="T0" fmla="*/ 2147483647 w 21"/>
                <a:gd name="T1" fmla="*/ 0 h 8"/>
                <a:gd name="T2" fmla="*/ 0 w 21"/>
                <a:gd name="T3" fmla="*/ 2147483647 h 8"/>
                <a:gd name="T4" fmla="*/ 2147483647 w 21"/>
                <a:gd name="T5" fmla="*/ 2147483647 h 8"/>
                <a:gd name="T6" fmla="*/ 2147483647 w 21"/>
                <a:gd name="T7" fmla="*/ 2147483647 h 8"/>
                <a:gd name="T8" fmla="*/ 2147483647 w 21"/>
                <a:gd name="T9" fmla="*/ 0 h 8"/>
                <a:gd name="T10" fmla="*/ 2147483647 w 21"/>
                <a:gd name="T11" fmla="*/ 2147483647 h 8"/>
                <a:gd name="T12" fmla="*/ 2147483647 w 21"/>
                <a:gd name="T13" fmla="*/ 2147483647 h 8"/>
                <a:gd name="T14" fmla="*/ 2147483647 w 21"/>
                <a:gd name="T15" fmla="*/ 2147483647 h 8"/>
                <a:gd name="T16" fmla="*/ 2147483647 w 21"/>
                <a:gd name="T17" fmla="*/ 2147483647 h 8"/>
                <a:gd name="T18" fmla="*/ 2147483647 w 21"/>
                <a:gd name="T19" fmla="*/ 214748364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 h="8">
                  <a:moveTo>
                    <a:pt x="10" y="0"/>
                  </a:moveTo>
                  <a:cubicBezTo>
                    <a:pt x="4" y="0"/>
                    <a:pt x="0" y="2"/>
                    <a:pt x="0" y="4"/>
                  </a:cubicBezTo>
                  <a:cubicBezTo>
                    <a:pt x="0" y="7"/>
                    <a:pt x="4" y="8"/>
                    <a:pt x="10" y="8"/>
                  </a:cubicBezTo>
                  <a:cubicBezTo>
                    <a:pt x="16" y="8"/>
                    <a:pt x="21" y="7"/>
                    <a:pt x="21" y="4"/>
                  </a:cubicBezTo>
                  <a:cubicBezTo>
                    <a:pt x="21" y="2"/>
                    <a:pt x="16" y="0"/>
                    <a:pt x="10" y="0"/>
                  </a:cubicBezTo>
                  <a:close/>
                  <a:moveTo>
                    <a:pt x="10" y="8"/>
                  </a:moveTo>
                  <a:cubicBezTo>
                    <a:pt x="5" y="8"/>
                    <a:pt x="1" y="6"/>
                    <a:pt x="1" y="4"/>
                  </a:cubicBezTo>
                  <a:cubicBezTo>
                    <a:pt x="1" y="2"/>
                    <a:pt x="5" y="1"/>
                    <a:pt x="10" y="1"/>
                  </a:cubicBezTo>
                  <a:cubicBezTo>
                    <a:pt x="15" y="1"/>
                    <a:pt x="19" y="2"/>
                    <a:pt x="19" y="4"/>
                  </a:cubicBezTo>
                  <a:cubicBezTo>
                    <a:pt x="19" y="6"/>
                    <a:pt x="15" y="8"/>
                    <a:pt x="1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151" name="Rectangle 240"/>
            <p:cNvSpPr>
              <a:spLocks noChangeArrowheads="1"/>
            </p:cNvSpPr>
            <p:nvPr/>
          </p:nvSpPr>
          <p:spPr bwMode="auto">
            <a:xfrm>
              <a:off x="4615428" y="1989363"/>
              <a:ext cx="3175"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00000"/>
                </a:spcBef>
                <a:buClr>
                  <a:schemeClr val="tx1"/>
                </a:buClr>
                <a:buFont typeface="Wingdings 2" pitchFamily="18" charset="2"/>
                <a:buChar char="¡"/>
                <a:defRPr sz="1600">
                  <a:solidFill>
                    <a:schemeClr val="tx1"/>
                  </a:solidFill>
                  <a:latin typeface="Arial" pitchFamily="34" charset="0"/>
                  <a:ea typeface="ＭＳ Ｐゴシック" pitchFamily="34" charset="-128"/>
                </a:defRPr>
              </a:lvl1pPr>
              <a:lvl2pPr marL="742950" indent="-28575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2pPr>
              <a:lvl3pPr marL="11430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3pPr>
              <a:lvl4pPr marL="16002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2800">
                <a:cs typeface="Arial" panose="020B0604020202020204" pitchFamily="34" charset="0"/>
              </a:endParaRPr>
            </a:p>
          </p:txBody>
        </p:sp>
        <p:sp>
          <p:nvSpPr>
            <p:cNvPr id="152" name="Rectangle 241"/>
            <p:cNvSpPr>
              <a:spLocks noChangeArrowheads="1"/>
            </p:cNvSpPr>
            <p:nvPr/>
          </p:nvSpPr>
          <p:spPr bwMode="auto">
            <a:xfrm>
              <a:off x="4615428" y="2097312"/>
              <a:ext cx="3175"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00000"/>
                </a:spcBef>
                <a:buClr>
                  <a:schemeClr val="tx1"/>
                </a:buClr>
                <a:buFont typeface="Wingdings 2" pitchFamily="18" charset="2"/>
                <a:buChar char="¡"/>
                <a:defRPr sz="1600">
                  <a:solidFill>
                    <a:schemeClr val="tx1"/>
                  </a:solidFill>
                  <a:latin typeface="Arial" pitchFamily="34" charset="0"/>
                  <a:ea typeface="ＭＳ Ｐゴシック" pitchFamily="34" charset="-128"/>
                </a:defRPr>
              </a:lvl1pPr>
              <a:lvl2pPr marL="742950" indent="-28575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2pPr>
              <a:lvl3pPr marL="11430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3pPr>
              <a:lvl4pPr marL="16002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4pPr>
              <a:lvl5pPr marL="2057400" indent="-228600" eaLnBrk="0" hangingPunct="0">
                <a:spcBef>
                  <a:spcPct val="50000"/>
                </a:spcBef>
                <a:buClr>
                  <a:schemeClr val="tx1"/>
                </a:buClr>
                <a:buFont typeface="Wingdings" pitchFamily="2" charset="2"/>
                <a:buChar char="§"/>
                <a:defRPr sz="1400">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buClr>
                  <a:schemeClr val="tx1"/>
                </a:buClr>
                <a:buFont typeface="Wingdings" pitchFamily="2" charset="2"/>
                <a:buChar char="§"/>
                <a:defRPr sz="14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2800">
                <a:cs typeface="Arial" panose="020B0604020202020204" pitchFamily="34" charset="0"/>
              </a:endParaRPr>
            </a:p>
          </p:txBody>
        </p:sp>
      </p:grpSp>
      <p:sp>
        <p:nvSpPr>
          <p:cNvPr id="164" name="Rectangle 163">
            <a:extLst>
              <a:ext uri="{FF2B5EF4-FFF2-40B4-BE49-F238E27FC236}">
                <a16:creationId xmlns:a16="http://schemas.microsoft.com/office/drawing/2014/main" id="{E380F246-8271-4D42-A9FF-5A43478BA28A}"/>
              </a:ext>
            </a:extLst>
          </p:cNvPr>
          <p:cNvSpPr/>
          <p:nvPr/>
        </p:nvSpPr>
        <p:spPr>
          <a:xfrm>
            <a:off x="4985417" y="1598981"/>
            <a:ext cx="1279270" cy="6918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1" name="Rectangle 160">
            <a:extLst>
              <a:ext uri="{FF2B5EF4-FFF2-40B4-BE49-F238E27FC236}">
                <a16:creationId xmlns:a16="http://schemas.microsoft.com/office/drawing/2014/main" id="{719BA1C9-60BF-463A-86EC-8069799EF9B3}"/>
              </a:ext>
            </a:extLst>
          </p:cNvPr>
          <p:cNvSpPr/>
          <p:nvPr/>
        </p:nvSpPr>
        <p:spPr>
          <a:xfrm>
            <a:off x="4643977" y="1001597"/>
            <a:ext cx="1962150" cy="597383"/>
          </a:xfrm>
          <a:prstGeom prst="rect">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solidFill>
                  <a:schemeClr val="tx1"/>
                </a:solidFill>
                <a:latin typeface="Segoe UI" panose="020B0502040204020203" pitchFamily="34" charset="0"/>
                <a:cs typeface="Segoe UI" panose="020B0502040204020203" pitchFamily="34" charset="0"/>
              </a:rPr>
              <a:t>Managing Industry’s leading applications on Sify cloud</a:t>
            </a:r>
          </a:p>
        </p:txBody>
      </p:sp>
      <p:sp>
        <p:nvSpPr>
          <p:cNvPr id="171" name="Rectangle 170">
            <a:extLst>
              <a:ext uri="{FF2B5EF4-FFF2-40B4-BE49-F238E27FC236}">
                <a16:creationId xmlns:a16="http://schemas.microsoft.com/office/drawing/2014/main" id="{6826E563-D588-4908-8B92-2DDA7C912B71}"/>
              </a:ext>
            </a:extLst>
          </p:cNvPr>
          <p:cNvSpPr/>
          <p:nvPr/>
        </p:nvSpPr>
        <p:spPr>
          <a:xfrm>
            <a:off x="4643977" y="2314103"/>
            <a:ext cx="1962150" cy="2339977"/>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000" b="1" dirty="0">
                <a:solidFill>
                  <a:schemeClr val="tx1"/>
                </a:solidFill>
                <a:latin typeface="Segoe UI" panose="020B0502040204020203" pitchFamily="34" charset="0"/>
                <a:cs typeface="Segoe UI" panose="020B0502040204020203" pitchFamily="34" charset="0"/>
              </a:rPr>
              <a:t>APPLICATION &amp; PLATFORM SERVICES</a:t>
            </a:r>
          </a:p>
          <a:p>
            <a:pPr marL="171450" indent="-171450">
              <a:spcBef>
                <a:spcPts val="100"/>
              </a:spcBef>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Supply chain management services (ForumNXT, SFFNxt)</a:t>
            </a:r>
          </a:p>
          <a:p>
            <a:pPr marL="171450" indent="-171450">
              <a:spcBef>
                <a:spcPts val="100"/>
              </a:spcBef>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eLearning services</a:t>
            </a:r>
          </a:p>
          <a:p>
            <a:pPr marL="171450" indent="-171450">
              <a:spcBef>
                <a:spcPts val="100"/>
              </a:spcBef>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Talent Management Services</a:t>
            </a:r>
          </a:p>
          <a:p>
            <a:pPr marL="171450" indent="-171450">
              <a:spcBef>
                <a:spcPts val="100"/>
              </a:spcBef>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Livewire LMS</a:t>
            </a:r>
          </a:p>
          <a:p>
            <a:pPr marL="171450" indent="-171450">
              <a:spcBef>
                <a:spcPts val="100"/>
              </a:spcBef>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Online examination services (itest)</a:t>
            </a:r>
          </a:p>
          <a:p>
            <a:pPr marL="171450" indent="-171450">
              <a:spcBef>
                <a:spcPts val="100"/>
              </a:spcBef>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Digital trust services (Safescrypt)</a:t>
            </a:r>
          </a:p>
          <a:p>
            <a:pPr marL="171450" indent="-171450">
              <a:spcBef>
                <a:spcPts val="100"/>
              </a:spcBef>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Application migration: on-</a:t>
            </a:r>
            <a:r>
              <a:rPr lang="en-IN" sz="800" dirty="0" err="1">
                <a:solidFill>
                  <a:schemeClr val="tx1"/>
                </a:solidFill>
                <a:latin typeface="Segoe UI" panose="020B0502040204020203" pitchFamily="34" charset="0"/>
                <a:cs typeface="Segoe UI" panose="020B0502040204020203" pitchFamily="34" charset="0"/>
              </a:rPr>
              <a:t>prem</a:t>
            </a:r>
            <a:r>
              <a:rPr lang="en-IN" sz="800" dirty="0">
                <a:solidFill>
                  <a:schemeClr val="tx1"/>
                </a:solidFill>
                <a:latin typeface="Segoe UI" panose="020B0502040204020203" pitchFamily="34" charset="0"/>
                <a:cs typeface="Segoe UI" panose="020B0502040204020203" pitchFamily="34" charset="0"/>
              </a:rPr>
              <a:t> to cloud</a:t>
            </a:r>
          </a:p>
          <a:p>
            <a:pPr marL="171450" indent="-171450">
              <a:spcBef>
                <a:spcPts val="100"/>
              </a:spcBef>
              <a:buFont typeface="Wingdings" panose="05000000000000000000" pitchFamily="2" charset="2"/>
              <a:buChar char="§"/>
            </a:pPr>
            <a:r>
              <a:rPr lang="en-IN" sz="800" dirty="0">
                <a:solidFill>
                  <a:schemeClr val="tx1"/>
                </a:solidFill>
                <a:latin typeface="Segoe UI" panose="020B0502040204020203" pitchFamily="34" charset="0"/>
                <a:cs typeface="Segoe UI" panose="020B0502040204020203" pitchFamily="34" charset="0"/>
              </a:rPr>
              <a:t>SAP S4HANA Implementation &amp;Upgrade</a:t>
            </a:r>
          </a:p>
          <a:p>
            <a:pPr marL="171450" indent="-171450">
              <a:spcBef>
                <a:spcPts val="100"/>
              </a:spcBef>
              <a:buFont typeface="Wingdings" panose="05000000000000000000" pitchFamily="2" charset="2"/>
              <a:buChar char="§"/>
            </a:pPr>
            <a:r>
              <a:rPr lang="fr-FR" sz="800" dirty="0">
                <a:solidFill>
                  <a:schemeClr val="tx1"/>
                </a:solidFill>
                <a:latin typeface="Segoe UI" panose="020B0502040204020203" pitchFamily="34" charset="0"/>
                <a:cs typeface="Segoe UI" panose="020B0502040204020203" pitchFamily="34" charset="0"/>
              </a:rPr>
              <a:t>Productivity Tools – O365</a:t>
            </a:r>
          </a:p>
          <a:p>
            <a:pPr marL="171450" indent="-171450">
              <a:spcBef>
                <a:spcPts val="100"/>
              </a:spcBef>
              <a:buFont typeface="Wingdings" panose="05000000000000000000" pitchFamily="2" charset="2"/>
              <a:buChar char="§"/>
            </a:pPr>
            <a:r>
              <a:rPr lang="fr-FR" sz="800" dirty="0">
                <a:solidFill>
                  <a:schemeClr val="tx1"/>
                </a:solidFill>
                <a:latin typeface="Segoe UI" panose="020B0502040204020203" pitchFamily="34" charset="0"/>
                <a:cs typeface="Segoe UI" panose="020B0502040204020203" pitchFamily="34" charset="0"/>
              </a:rPr>
              <a:t>Microsoft Dynamics CRM</a:t>
            </a:r>
            <a:endParaRPr lang="en-IN" sz="800" dirty="0">
              <a:solidFill>
                <a:schemeClr val="tx1"/>
              </a:solidFill>
              <a:latin typeface="Segoe UI" panose="020B0502040204020203" pitchFamily="34" charset="0"/>
              <a:cs typeface="Segoe UI" panose="020B0502040204020203" pitchFamily="34" charset="0"/>
            </a:endParaRPr>
          </a:p>
        </p:txBody>
      </p:sp>
      <p:grpSp>
        <p:nvGrpSpPr>
          <p:cNvPr id="8" name="Group 1052"/>
          <p:cNvGrpSpPr>
            <a:grpSpLocks/>
          </p:cNvGrpSpPr>
          <p:nvPr/>
        </p:nvGrpSpPr>
        <p:grpSpPr bwMode="auto">
          <a:xfrm>
            <a:off x="5407334" y="1724669"/>
            <a:ext cx="435436" cy="440488"/>
            <a:chOff x="4714875" y="2174876"/>
            <a:chExt cx="1016000" cy="1030288"/>
          </a:xfrm>
          <a:solidFill>
            <a:schemeClr val="bg1"/>
          </a:solidFill>
        </p:grpSpPr>
        <p:sp>
          <p:nvSpPr>
            <p:cNvPr id="92" name="Freeform 47"/>
            <p:cNvSpPr>
              <a:spLocks noEditPoints="1"/>
            </p:cNvSpPr>
            <p:nvPr/>
          </p:nvSpPr>
          <p:spPr bwMode="auto">
            <a:xfrm>
              <a:off x="4714875" y="2324101"/>
              <a:ext cx="539750" cy="566738"/>
            </a:xfrm>
            <a:custGeom>
              <a:avLst/>
              <a:gdLst>
                <a:gd name="T0" fmla="*/ 2147483647 w 340"/>
                <a:gd name="T1" fmla="*/ 2147483647 h 357"/>
                <a:gd name="T2" fmla="*/ 2147483647 w 340"/>
                <a:gd name="T3" fmla="*/ 2147483647 h 357"/>
                <a:gd name="T4" fmla="*/ 2147483647 w 340"/>
                <a:gd name="T5" fmla="*/ 2147483647 h 357"/>
                <a:gd name="T6" fmla="*/ 2147483647 w 340"/>
                <a:gd name="T7" fmla="*/ 2147483647 h 357"/>
                <a:gd name="T8" fmla="*/ 2147483647 w 340"/>
                <a:gd name="T9" fmla="*/ 2147483647 h 357"/>
                <a:gd name="T10" fmla="*/ 2147483647 w 340"/>
                <a:gd name="T11" fmla="*/ 2147483647 h 357"/>
                <a:gd name="T12" fmla="*/ 2147483647 w 340"/>
                <a:gd name="T13" fmla="*/ 2147483647 h 357"/>
                <a:gd name="T14" fmla="*/ 2147483647 w 340"/>
                <a:gd name="T15" fmla="*/ 2147483647 h 357"/>
                <a:gd name="T16" fmla="*/ 2147483647 w 340"/>
                <a:gd name="T17" fmla="*/ 2147483647 h 357"/>
                <a:gd name="T18" fmla="*/ 2147483647 w 340"/>
                <a:gd name="T19" fmla="*/ 2147483647 h 357"/>
                <a:gd name="T20" fmla="*/ 2147483647 w 340"/>
                <a:gd name="T21" fmla="*/ 2147483647 h 357"/>
                <a:gd name="T22" fmla="*/ 2147483647 w 340"/>
                <a:gd name="T23" fmla="*/ 2147483647 h 357"/>
                <a:gd name="T24" fmla="*/ 2147483647 w 340"/>
                <a:gd name="T25" fmla="*/ 2147483647 h 357"/>
                <a:gd name="T26" fmla="*/ 2147483647 w 340"/>
                <a:gd name="T27" fmla="*/ 2147483647 h 357"/>
                <a:gd name="T28" fmla="*/ 2147483647 w 340"/>
                <a:gd name="T29" fmla="*/ 2147483647 h 357"/>
                <a:gd name="T30" fmla="*/ 2147483647 w 340"/>
                <a:gd name="T31" fmla="*/ 2147483647 h 357"/>
                <a:gd name="T32" fmla="*/ 2147483647 w 340"/>
                <a:gd name="T33" fmla="*/ 2147483647 h 357"/>
                <a:gd name="T34" fmla="*/ 2147483647 w 340"/>
                <a:gd name="T35" fmla="*/ 2147483647 h 357"/>
                <a:gd name="T36" fmla="*/ 2147483647 w 340"/>
                <a:gd name="T37" fmla="*/ 2147483647 h 357"/>
                <a:gd name="T38" fmla="*/ 2147483647 w 340"/>
                <a:gd name="T39" fmla="*/ 2147483647 h 357"/>
                <a:gd name="T40" fmla="*/ 2147483647 w 340"/>
                <a:gd name="T41" fmla="*/ 2147483647 h 357"/>
                <a:gd name="T42" fmla="*/ 2147483647 w 340"/>
                <a:gd name="T43" fmla="*/ 2147483647 h 357"/>
                <a:gd name="T44" fmla="*/ 2147483647 w 340"/>
                <a:gd name="T45" fmla="*/ 2147483647 h 357"/>
                <a:gd name="T46" fmla="*/ 2147483647 w 340"/>
                <a:gd name="T47" fmla="*/ 2147483647 h 357"/>
                <a:gd name="T48" fmla="*/ 2147483647 w 340"/>
                <a:gd name="T49" fmla="*/ 2147483647 h 357"/>
                <a:gd name="T50" fmla="*/ 2147483647 w 340"/>
                <a:gd name="T51" fmla="*/ 0 h 357"/>
                <a:gd name="T52" fmla="*/ 0 w 340"/>
                <a:gd name="T53" fmla="*/ 2147483647 h 357"/>
                <a:gd name="T54" fmla="*/ 2147483647 w 340"/>
                <a:gd name="T55" fmla="*/ 2147483647 h 357"/>
                <a:gd name="T56" fmla="*/ 2147483647 w 340"/>
                <a:gd name="T57" fmla="*/ 2147483647 h 357"/>
                <a:gd name="T58" fmla="*/ 2147483647 w 340"/>
                <a:gd name="T59" fmla="*/ 2147483647 h 357"/>
                <a:gd name="T60" fmla="*/ 2147483647 w 340"/>
                <a:gd name="T61" fmla="*/ 2147483647 h 357"/>
                <a:gd name="T62" fmla="*/ 2147483647 w 340"/>
                <a:gd name="T63" fmla="*/ 2147483647 h 357"/>
                <a:gd name="T64" fmla="*/ 2147483647 w 340"/>
                <a:gd name="T65" fmla="*/ 2147483647 h 357"/>
                <a:gd name="T66" fmla="*/ 2147483647 w 340"/>
                <a:gd name="T67" fmla="*/ 2147483647 h 357"/>
                <a:gd name="T68" fmla="*/ 2147483647 w 340"/>
                <a:gd name="T69" fmla="*/ 2147483647 h 357"/>
                <a:gd name="T70" fmla="*/ 2147483647 w 340"/>
                <a:gd name="T71" fmla="*/ 2147483647 h 357"/>
                <a:gd name="T72" fmla="*/ 2147483647 w 340"/>
                <a:gd name="T73" fmla="*/ 2147483647 h 357"/>
                <a:gd name="T74" fmla="*/ 2147483647 w 340"/>
                <a:gd name="T75" fmla="*/ 2147483647 h 357"/>
                <a:gd name="T76" fmla="*/ 2147483647 w 340"/>
                <a:gd name="T77" fmla="*/ 2147483647 h 3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40" h="357">
                  <a:moveTo>
                    <a:pt x="300" y="303"/>
                  </a:moveTo>
                  <a:lnTo>
                    <a:pt x="40" y="303"/>
                  </a:lnTo>
                  <a:lnTo>
                    <a:pt x="40" y="321"/>
                  </a:lnTo>
                  <a:lnTo>
                    <a:pt x="16" y="321"/>
                  </a:lnTo>
                  <a:lnTo>
                    <a:pt x="16" y="357"/>
                  </a:lnTo>
                  <a:lnTo>
                    <a:pt x="323" y="357"/>
                  </a:lnTo>
                  <a:lnTo>
                    <a:pt x="323" y="321"/>
                  </a:lnTo>
                  <a:lnTo>
                    <a:pt x="300" y="321"/>
                  </a:lnTo>
                  <a:lnTo>
                    <a:pt x="300" y="303"/>
                  </a:lnTo>
                  <a:close/>
                  <a:moveTo>
                    <a:pt x="151" y="149"/>
                  </a:moveTo>
                  <a:lnTo>
                    <a:pt x="151" y="296"/>
                  </a:lnTo>
                  <a:lnTo>
                    <a:pt x="189" y="296"/>
                  </a:lnTo>
                  <a:lnTo>
                    <a:pt x="189" y="149"/>
                  </a:lnTo>
                  <a:lnTo>
                    <a:pt x="151" y="149"/>
                  </a:lnTo>
                  <a:close/>
                  <a:moveTo>
                    <a:pt x="56" y="149"/>
                  </a:moveTo>
                  <a:lnTo>
                    <a:pt x="56" y="296"/>
                  </a:lnTo>
                  <a:lnTo>
                    <a:pt x="94" y="296"/>
                  </a:lnTo>
                  <a:lnTo>
                    <a:pt x="94" y="149"/>
                  </a:lnTo>
                  <a:lnTo>
                    <a:pt x="56" y="149"/>
                  </a:lnTo>
                  <a:close/>
                  <a:moveTo>
                    <a:pt x="243" y="149"/>
                  </a:moveTo>
                  <a:lnTo>
                    <a:pt x="243" y="296"/>
                  </a:lnTo>
                  <a:lnTo>
                    <a:pt x="283" y="296"/>
                  </a:lnTo>
                  <a:lnTo>
                    <a:pt x="283" y="149"/>
                  </a:lnTo>
                  <a:lnTo>
                    <a:pt x="243" y="149"/>
                  </a:lnTo>
                  <a:close/>
                  <a:moveTo>
                    <a:pt x="340" y="107"/>
                  </a:moveTo>
                  <a:lnTo>
                    <a:pt x="170" y="0"/>
                  </a:lnTo>
                  <a:lnTo>
                    <a:pt x="0" y="107"/>
                  </a:lnTo>
                  <a:lnTo>
                    <a:pt x="7" y="128"/>
                  </a:lnTo>
                  <a:lnTo>
                    <a:pt x="40" y="128"/>
                  </a:lnTo>
                  <a:lnTo>
                    <a:pt x="40" y="142"/>
                  </a:lnTo>
                  <a:lnTo>
                    <a:pt x="300" y="142"/>
                  </a:lnTo>
                  <a:lnTo>
                    <a:pt x="300" y="128"/>
                  </a:lnTo>
                  <a:lnTo>
                    <a:pt x="333" y="128"/>
                  </a:lnTo>
                  <a:lnTo>
                    <a:pt x="340" y="107"/>
                  </a:lnTo>
                  <a:close/>
                  <a:moveTo>
                    <a:pt x="52" y="104"/>
                  </a:moveTo>
                  <a:lnTo>
                    <a:pt x="170" y="29"/>
                  </a:lnTo>
                  <a:lnTo>
                    <a:pt x="288" y="104"/>
                  </a:lnTo>
                  <a:lnTo>
                    <a:pt x="52"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93" name="Freeform 48"/>
            <p:cNvSpPr>
              <a:spLocks/>
            </p:cNvSpPr>
            <p:nvPr/>
          </p:nvSpPr>
          <p:spPr bwMode="auto">
            <a:xfrm>
              <a:off x="5262563" y="2466976"/>
              <a:ext cx="322263" cy="239713"/>
            </a:xfrm>
            <a:custGeom>
              <a:avLst/>
              <a:gdLst>
                <a:gd name="T0" fmla="*/ 2147483647 w 203"/>
                <a:gd name="T1" fmla="*/ 2147483647 h 151"/>
                <a:gd name="T2" fmla="*/ 2147483647 w 203"/>
                <a:gd name="T3" fmla="*/ 0 h 151"/>
                <a:gd name="T4" fmla="*/ 2147483647 w 203"/>
                <a:gd name="T5" fmla="*/ 2147483647 h 151"/>
                <a:gd name="T6" fmla="*/ 0 w 203"/>
                <a:gd name="T7" fmla="*/ 2147483647 h 151"/>
                <a:gd name="T8" fmla="*/ 0 w 203"/>
                <a:gd name="T9" fmla="*/ 2147483647 h 151"/>
                <a:gd name="T10" fmla="*/ 2147483647 w 203"/>
                <a:gd name="T11" fmla="*/ 2147483647 h 151"/>
                <a:gd name="T12" fmla="*/ 2147483647 w 203"/>
                <a:gd name="T13" fmla="*/ 2147483647 h 151"/>
                <a:gd name="T14" fmla="*/ 2147483647 w 203"/>
                <a:gd name="T15" fmla="*/ 2147483647 h 1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3" h="151">
                  <a:moveTo>
                    <a:pt x="203" y="76"/>
                  </a:moveTo>
                  <a:lnTo>
                    <a:pt x="118" y="0"/>
                  </a:lnTo>
                  <a:lnTo>
                    <a:pt x="118" y="38"/>
                  </a:lnTo>
                  <a:lnTo>
                    <a:pt x="0" y="38"/>
                  </a:lnTo>
                  <a:lnTo>
                    <a:pt x="0" y="113"/>
                  </a:lnTo>
                  <a:lnTo>
                    <a:pt x="118" y="113"/>
                  </a:lnTo>
                  <a:lnTo>
                    <a:pt x="118" y="151"/>
                  </a:lnTo>
                  <a:lnTo>
                    <a:pt x="203"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94" name="Freeform 49"/>
            <p:cNvSpPr>
              <a:spLocks/>
            </p:cNvSpPr>
            <p:nvPr/>
          </p:nvSpPr>
          <p:spPr bwMode="auto">
            <a:xfrm>
              <a:off x="5262563" y="2684463"/>
              <a:ext cx="322263" cy="239713"/>
            </a:xfrm>
            <a:custGeom>
              <a:avLst/>
              <a:gdLst>
                <a:gd name="T0" fmla="*/ 0 w 203"/>
                <a:gd name="T1" fmla="*/ 2147483647 h 151"/>
                <a:gd name="T2" fmla="*/ 2147483647 w 203"/>
                <a:gd name="T3" fmla="*/ 2147483647 h 151"/>
                <a:gd name="T4" fmla="*/ 2147483647 w 203"/>
                <a:gd name="T5" fmla="*/ 2147483647 h 151"/>
                <a:gd name="T6" fmla="*/ 2147483647 w 203"/>
                <a:gd name="T7" fmla="*/ 2147483647 h 151"/>
                <a:gd name="T8" fmla="*/ 2147483647 w 203"/>
                <a:gd name="T9" fmla="*/ 2147483647 h 151"/>
                <a:gd name="T10" fmla="*/ 2147483647 w 203"/>
                <a:gd name="T11" fmla="*/ 2147483647 h 151"/>
                <a:gd name="T12" fmla="*/ 2147483647 w 203"/>
                <a:gd name="T13" fmla="*/ 0 h 151"/>
                <a:gd name="T14" fmla="*/ 0 w 203"/>
                <a:gd name="T15" fmla="*/ 2147483647 h 1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3" h="151">
                  <a:moveTo>
                    <a:pt x="0" y="76"/>
                  </a:moveTo>
                  <a:lnTo>
                    <a:pt x="85" y="151"/>
                  </a:lnTo>
                  <a:lnTo>
                    <a:pt x="85" y="113"/>
                  </a:lnTo>
                  <a:lnTo>
                    <a:pt x="203" y="113"/>
                  </a:lnTo>
                  <a:lnTo>
                    <a:pt x="203" y="38"/>
                  </a:lnTo>
                  <a:lnTo>
                    <a:pt x="85" y="38"/>
                  </a:lnTo>
                  <a:lnTo>
                    <a:pt x="85" y="0"/>
                  </a:lnTo>
                  <a:lnTo>
                    <a:pt x="0"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sp>
          <p:nvSpPr>
            <p:cNvPr id="95" name="Freeform 50"/>
            <p:cNvSpPr>
              <a:spLocks noEditPoints="1"/>
            </p:cNvSpPr>
            <p:nvPr/>
          </p:nvSpPr>
          <p:spPr bwMode="auto">
            <a:xfrm>
              <a:off x="5133975" y="2174876"/>
              <a:ext cx="596900" cy="1030288"/>
            </a:xfrm>
            <a:custGeom>
              <a:avLst/>
              <a:gdLst>
                <a:gd name="T0" fmla="*/ 2147483647 w 159"/>
                <a:gd name="T1" fmla="*/ 0 h 275"/>
                <a:gd name="T2" fmla="*/ 2147483647 w 159"/>
                <a:gd name="T3" fmla="*/ 0 h 275"/>
                <a:gd name="T4" fmla="*/ 0 w 159"/>
                <a:gd name="T5" fmla="*/ 2147483647 h 275"/>
                <a:gd name="T6" fmla="*/ 0 w 159"/>
                <a:gd name="T7" fmla="*/ 2147483647 h 275"/>
                <a:gd name="T8" fmla="*/ 2147483647 w 159"/>
                <a:gd name="T9" fmla="*/ 2147483647 h 275"/>
                <a:gd name="T10" fmla="*/ 2147483647 w 159"/>
                <a:gd name="T11" fmla="*/ 2147483647 h 275"/>
                <a:gd name="T12" fmla="*/ 2147483647 w 159"/>
                <a:gd name="T13" fmla="*/ 2147483647 h 275"/>
                <a:gd name="T14" fmla="*/ 2147483647 w 159"/>
                <a:gd name="T15" fmla="*/ 2147483647 h 275"/>
                <a:gd name="T16" fmla="*/ 2147483647 w 159"/>
                <a:gd name="T17" fmla="*/ 2147483647 h 275"/>
                <a:gd name="T18" fmla="*/ 2147483647 w 159"/>
                <a:gd name="T19" fmla="*/ 2147483647 h 275"/>
                <a:gd name="T20" fmla="*/ 2147483647 w 159"/>
                <a:gd name="T21" fmla="*/ 2147483647 h 275"/>
                <a:gd name="T22" fmla="*/ 2147483647 w 159"/>
                <a:gd name="T23" fmla="*/ 2147483647 h 275"/>
                <a:gd name="T24" fmla="*/ 0 w 159"/>
                <a:gd name="T25" fmla="*/ 2147483647 h 275"/>
                <a:gd name="T26" fmla="*/ 0 w 159"/>
                <a:gd name="T27" fmla="*/ 2147483647 h 275"/>
                <a:gd name="T28" fmla="*/ 2147483647 w 159"/>
                <a:gd name="T29" fmla="*/ 2147483647 h 275"/>
                <a:gd name="T30" fmla="*/ 2147483647 w 159"/>
                <a:gd name="T31" fmla="*/ 2147483647 h 275"/>
                <a:gd name="T32" fmla="*/ 2147483647 w 159"/>
                <a:gd name="T33" fmla="*/ 2147483647 h 275"/>
                <a:gd name="T34" fmla="*/ 2147483647 w 159"/>
                <a:gd name="T35" fmla="*/ 2147483647 h 275"/>
                <a:gd name="T36" fmla="*/ 2147483647 w 159"/>
                <a:gd name="T37" fmla="*/ 0 h 275"/>
                <a:gd name="T38" fmla="*/ 2147483647 w 159"/>
                <a:gd name="T39" fmla="*/ 2147483647 h 275"/>
                <a:gd name="T40" fmla="*/ 2147483647 w 159"/>
                <a:gd name="T41" fmla="*/ 2147483647 h 275"/>
                <a:gd name="T42" fmla="*/ 2147483647 w 159"/>
                <a:gd name="T43" fmla="*/ 2147483647 h 275"/>
                <a:gd name="T44" fmla="*/ 2147483647 w 159"/>
                <a:gd name="T45" fmla="*/ 2147483647 h 275"/>
                <a:gd name="T46" fmla="*/ 2147483647 w 159"/>
                <a:gd name="T47" fmla="*/ 2147483647 h 2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9" h="275">
                  <a:moveTo>
                    <a:pt x="135" y="0"/>
                  </a:moveTo>
                  <a:cubicBezTo>
                    <a:pt x="24" y="0"/>
                    <a:pt x="24" y="0"/>
                    <a:pt x="24" y="0"/>
                  </a:cubicBezTo>
                  <a:cubicBezTo>
                    <a:pt x="11" y="0"/>
                    <a:pt x="0" y="11"/>
                    <a:pt x="0" y="24"/>
                  </a:cubicBezTo>
                  <a:cubicBezTo>
                    <a:pt x="0" y="51"/>
                    <a:pt x="0" y="51"/>
                    <a:pt x="0" y="51"/>
                  </a:cubicBezTo>
                  <a:cubicBezTo>
                    <a:pt x="12" y="58"/>
                    <a:pt x="12" y="58"/>
                    <a:pt x="12" y="58"/>
                  </a:cubicBezTo>
                  <a:cubicBezTo>
                    <a:pt x="12" y="24"/>
                    <a:pt x="12" y="24"/>
                    <a:pt x="12" y="24"/>
                  </a:cubicBezTo>
                  <a:cubicBezTo>
                    <a:pt x="12" y="24"/>
                    <a:pt x="12" y="23"/>
                    <a:pt x="12" y="22"/>
                  </a:cubicBezTo>
                  <a:cubicBezTo>
                    <a:pt x="147" y="22"/>
                    <a:pt x="147" y="22"/>
                    <a:pt x="147" y="22"/>
                  </a:cubicBezTo>
                  <a:cubicBezTo>
                    <a:pt x="147" y="23"/>
                    <a:pt x="147" y="24"/>
                    <a:pt x="147" y="24"/>
                  </a:cubicBezTo>
                  <a:cubicBezTo>
                    <a:pt x="147" y="236"/>
                    <a:pt x="147" y="236"/>
                    <a:pt x="147" y="236"/>
                  </a:cubicBezTo>
                  <a:cubicBezTo>
                    <a:pt x="12" y="236"/>
                    <a:pt x="12" y="236"/>
                    <a:pt x="12" y="236"/>
                  </a:cubicBezTo>
                  <a:cubicBezTo>
                    <a:pt x="12" y="202"/>
                    <a:pt x="12" y="202"/>
                    <a:pt x="12" y="202"/>
                  </a:cubicBezTo>
                  <a:cubicBezTo>
                    <a:pt x="0" y="202"/>
                    <a:pt x="0" y="202"/>
                    <a:pt x="0" y="202"/>
                  </a:cubicBezTo>
                  <a:cubicBezTo>
                    <a:pt x="0" y="251"/>
                    <a:pt x="0" y="251"/>
                    <a:pt x="0" y="251"/>
                  </a:cubicBezTo>
                  <a:cubicBezTo>
                    <a:pt x="0" y="265"/>
                    <a:pt x="11" y="275"/>
                    <a:pt x="24" y="275"/>
                  </a:cubicBezTo>
                  <a:cubicBezTo>
                    <a:pt x="135" y="275"/>
                    <a:pt x="135" y="275"/>
                    <a:pt x="135" y="275"/>
                  </a:cubicBezTo>
                  <a:cubicBezTo>
                    <a:pt x="148" y="275"/>
                    <a:pt x="159" y="265"/>
                    <a:pt x="159" y="251"/>
                  </a:cubicBezTo>
                  <a:cubicBezTo>
                    <a:pt x="159" y="24"/>
                    <a:pt x="159" y="24"/>
                    <a:pt x="159" y="24"/>
                  </a:cubicBezTo>
                  <a:cubicBezTo>
                    <a:pt x="159" y="11"/>
                    <a:pt x="148" y="0"/>
                    <a:pt x="135" y="0"/>
                  </a:cubicBezTo>
                  <a:close/>
                  <a:moveTo>
                    <a:pt x="80" y="269"/>
                  </a:moveTo>
                  <a:cubicBezTo>
                    <a:pt x="72" y="269"/>
                    <a:pt x="66" y="263"/>
                    <a:pt x="66" y="255"/>
                  </a:cubicBezTo>
                  <a:cubicBezTo>
                    <a:pt x="66" y="247"/>
                    <a:pt x="72" y="241"/>
                    <a:pt x="80" y="241"/>
                  </a:cubicBezTo>
                  <a:cubicBezTo>
                    <a:pt x="87" y="241"/>
                    <a:pt x="94" y="247"/>
                    <a:pt x="94" y="255"/>
                  </a:cubicBezTo>
                  <a:cubicBezTo>
                    <a:pt x="94" y="263"/>
                    <a:pt x="87" y="269"/>
                    <a:pt x="80" y="2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IN">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757588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B503BBA-F64C-4286-BFFA-404539325A89}"/>
              </a:ext>
            </a:extLst>
          </p:cNvPr>
          <p:cNvSpPr/>
          <p:nvPr/>
        </p:nvSpPr>
        <p:spPr>
          <a:xfrm>
            <a:off x="323850" y="3481754"/>
            <a:ext cx="4529353" cy="947996"/>
          </a:xfrm>
          <a:prstGeom prst="rect">
            <a:avLst/>
          </a:prstGeom>
          <a:solidFill>
            <a:schemeClr val="accent2">
              <a:lumMod val="20000"/>
              <a:lumOff val="80000"/>
              <a:alpha val="30196"/>
            </a:schemeClr>
          </a:solidFill>
          <a:ln w="6350">
            <a:solidFill>
              <a:schemeClr val="accent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2" name="Title 1">
            <a:extLst>
              <a:ext uri="{FF2B5EF4-FFF2-40B4-BE49-F238E27FC236}">
                <a16:creationId xmlns:a16="http://schemas.microsoft.com/office/drawing/2014/main" id="{A08767E8-B974-804D-B635-B42DC11A6456}"/>
              </a:ext>
            </a:extLst>
          </p:cNvPr>
          <p:cNvSpPr>
            <a:spLocks noGrp="1"/>
          </p:cNvSpPr>
          <p:nvPr>
            <p:ph type="title"/>
          </p:nvPr>
        </p:nvSpPr>
        <p:spPr>
          <a:xfrm>
            <a:off x="324000" y="257731"/>
            <a:ext cx="8496150" cy="369332"/>
          </a:xfrm>
        </p:spPr>
        <p:txBody>
          <a:bodyPr/>
          <a:lstStyle/>
          <a:p>
            <a:r>
              <a:rPr lang="en-US"/>
              <a:t>NETWORK OPERATIONs</a:t>
            </a:r>
          </a:p>
        </p:txBody>
      </p:sp>
      <p:pic>
        <p:nvPicPr>
          <p:cNvPr id="25" name="Picture 24">
            <a:extLst>
              <a:ext uri="{FF2B5EF4-FFF2-40B4-BE49-F238E27FC236}">
                <a16:creationId xmlns:a16="http://schemas.microsoft.com/office/drawing/2014/main" id="{22F8D5E5-534D-D044-AA7A-0E5FB4C82442}"/>
              </a:ext>
            </a:extLst>
          </p:cNvPr>
          <p:cNvPicPr>
            <a:picLocks noChangeAspect="1"/>
          </p:cNvPicPr>
          <p:nvPr/>
        </p:nvPicPr>
        <p:blipFill>
          <a:blip r:embed="rId3"/>
          <a:stretch>
            <a:fillRect/>
          </a:stretch>
        </p:blipFill>
        <p:spPr>
          <a:xfrm>
            <a:off x="392203" y="4507583"/>
            <a:ext cx="262153" cy="275393"/>
          </a:xfrm>
          <a:prstGeom prst="rect">
            <a:avLst/>
          </a:prstGeom>
        </p:spPr>
      </p:pic>
      <p:pic>
        <p:nvPicPr>
          <p:cNvPr id="26" name="Picture 2" descr="http://www.bylight.com/wp-content/uploads/iso-200001.png">
            <a:extLst>
              <a:ext uri="{FF2B5EF4-FFF2-40B4-BE49-F238E27FC236}">
                <a16:creationId xmlns:a16="http://schemas.microsoft.com/office/drawing/2014/main" id="{1C8FA8D1-6A85-CA48-A2D2-42AA036DE6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52521" y="4513203"/>
            <a:ext cx="262153" cy="254871"/>
          </a:xfrm>
          <a:prstGeom prst="rect">
            <a:avLst/>
          </a:prstGeom>
          <a:extLst>
            <a:ext uri="{909E8E84-426E-40DD-AFC4-6F175D3DCCD1}">
              <a14:hiddenFill xmlns:a14="http://schemas.microsoft.com/office/drawing/2010/main">
                <a:solidFill>
                  <a:srgbClr val="FFFFFF"/>
                </a:solidFill>
              </a14:hiddenFill>
            </a:ext>
          </a:extLst>
        </p:spPr>
      </p:pic>
      <p:pic>
        <p:nvPicPr>
          <p:cNvPr id="27" name="Picture 4" descr="http://urbanitsolutions.co.uk/wp-content/uploads/2017/09/ISO-27001-Logo.png">
            <a:extLst>
              <a:ext uri="{FF2B5EF4-FFF2-40B4-BE49-F238E27FC236}">
                <a16:creationId xmlns:a16="http://schemas.microsoft.com/office/drawing/2014/main" id="{7103D4A3-9DF3-354F-B243-A96EE4EF84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512839" y="4517949"/>
            <a:ext cx="269827" cy="237540"/>
          </a:xfrm>
          <a:prstGeom prst="rect">
            <a:avLst/>
          </a:prstGeom>
          <a:extLst>
            <a:ext uri="{909E8E84-426E-40DD-AFC4-6F175D3DCCD1}">
              <a14:hiddenFill xmlns:a14="http://schemas.microsoft.com/office/drawing/2010/main">
                <a:solidFill>
                  <a:srgbClr val="FFFFFF"/>
                </a:solidFill>
              </a14:hiddenFill>
            </a:ext>
          </a:extLst>
        </p:spPr>
      </p:pic>
      <p:pic>
        <p:nvPicPr>
          <p:cNvPr id="28" name="Picture 6" descr="https://www.ctl.io/assets/images/compliance/SOC1.png">
            <a:extLst>
              <a:ext uri="{FF2B5EF4-FFF2-40B4-BE49-F238E27FC236}">
                <a16:creationId xmlns:a16="http://schemas.microsoft.com/office/drawing/2014/main" id="{FE6BB044-E5EC-1245-B93C-0E91CCBA0C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080831" y="4517192"/>
            <a:ext cx="262153" cy="240307"/>
          </a:xfrm>
          <a:prstGeom prst="rect">
            <a:avLst/>
          </a:prstGeom>
          <a:extLst>
            <a:ext uri="{909E8E84-426E-40DD-AFC4-6F175D3DCCD1}">
              <a14:hiddenFill xmlns:a14="http://schemas.microsoft.com/office/drawing/2010/main">
                <a:solidFill>
                  <a:srgbClr val="FFFFFF"/>
                </a:solidFill>
              </a14:hiddenFill>
            </a:ext>
          </a:extLst>
        </p:spPr>
      </p:pic>
      <p:pic>
        <p:nvPicPr>
          <p:cNvPr id="30" name="Picture 10" descr="http://cashlessindia.gov.in/theme/images/cert-in.png">
            <a:extLst>
              <a:ext uri="{FF2B5EF4-FFF2-40B4-BE49-F238E27FC236}">
                <a16:creationId xmlns:a16="http://schemas.microsoft.com/office/drawing/2014/main" id="{8EAB0AF9-7F94-1F42-9E70-E2E1A1401CD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277" t="32284" b="33903"/>
          <a:stretch/>
        </p:blipFill>
        <p:spPr bwMode="auto">
          <a:xfrm>
            <a:off x="2641149" y="4517949"/>
            <a:ext cx="877894" cy="237540"/>
          </a:xfrm>
          <a:prstGeom prst="rect">
            <a:avLst/>
          </a:prstGeom>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59C8C007-C5BF-C34E-9718-EBE958C987F5}"/>
              </a:ext>
            </a:extLst>
          </p:cNvPr>
          <p:cNvPicPr>
            <a:picLocks noChangeAspect="1"/>
          </p:cNvPicPr>
          <p:nvPr/>
        </p:nvPicPr>
        <p:blipFill>
          <a:blip r:embed="rId8"/>
          <a:stretch>
            <a:fillRect/>
          </a:stretch>
        </p:blipFill>
        <p:spPr>
          <a:xfrm>
            <a:off x="3817210" y="4517949"/>
            <a:ext cx="643250" cy="237540"/>
          </a:xfrm>
          <a:prstGeom prst="rect">
            <a:avLst/>
          </a:prstGeom>
        </p:spPr>
      </p:pic>
      <p:sp>
        <p:nvSpPr>
          <p:cNvPr id="13" name="Rectangle 12">
            <a:extLst>
              <a:ext uri="{FF2B5EF4-FFF2-40B4-BE49-F238E27FC236}">
                <a16:creationId xmlns:a16="http://schemas.microsoft.com/office/drawing/2014/main" id="{7183EFD3-6341-4FA5-BE3C-07BD90382A45}"/>
              </a:ext>
            </a:extLst>
          </p:cNvPr>
          <p:cNvSpPr/>
          <p:nvPr/>
        </p:nvSpPr>
        <p:spPr>
          <a:xfrm>
            <a:off x="4853353" y="1347783"/>
            <a:ext cx="3966798" cy="3384555"/>
          </a:xfrm>
          <a:prstGeom prst="rect">
            <a:avLst/>
          </a:prstGeom>
          <a:solidFill>
            <a:srgbClr val="DCE6F2">
              <a:alpha val="50196"/>
            </a:srgbClr>
          </a:solidFill>
          <a:ln w="6350">
            <a:solidFill>
              <a:schemeClr val="accent4">
                <a:lumMod val="60000"/>
                <a:lumOff val="40000"/>
              </a:schemeClr>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R="0" lvl="0" algn="l" defTabSz="685800" rtl="0" eaLnBrk="1" fontAlgn="auto" latinLnBrk="0" hangingPunct="1">
              <a:lnSpc>
                <a:spcPct val="100000"/>
              </a:lnSpc>
              <a:spcBef>
                <a:spcPts val="0"/>
              </a:spcBef>
              <a:spcAft>
                <a:spcPts val="675"/>
              </a:spcAft>
              <a:buClr>
                <a:srgbClr val="FFFFFF">
                  <a:lumMod val="95000"/>
                </a:srgbClr>
              </a:buClr>
              <a:buSzTx/>
              <a:tabLst/>
              <a:defRPr/>
            </a:pPr>
            <a:endParaRPr kumimoji="0" lang="en-US" sz="1050" b="0" i="0" u="none" strike="noStrike" kern="0" cap="none" spc="0" normalizeH="0" baseline="0" noProof="0" dirty="0">
              <a:ln>
                <a:noFill/>
              </a:ln>
              <a:solidFill>
                <a:prstClr val="black"/>
              </a:solidFill>
              <a:effectLst/>
              <a:uLnTx/>
              <a:uFillTx/>
              <a:latin typeface="Segoe UI" panose="020B0502040204020203" pitchFamily="34" charset="0"/>
              <a:ea typeface="+mn-ea"/>
              <a:cs typeface="+mn-cs"/>
            </a:endParaRPr>
          </a:p>
        </p:txBody>
      </p:sp>
      <p:sp>
        <p:nvSpPr>
          <p:cNvPr id="14" name="Rectangle: Top Corners Rounded 13">
            <a:extLst>
              <a:ext uri="{FF2B5EF4-FFF2-40B4-BE49-F238E27FC236}">
                <a16:creationId xmlns:a16="http://schemas.microsoft.com/office/drawing/2014/main" id="{46A50519-5D35-4F53-926D-CEDAA56D3AA9}"/>
              </a:ext>
            </a:extLst>
          </p:cNvPr>
          <p:cNvSpPr/>
          <p:nvPr/>
        </p:nvSpPr>
        <p:spPr>
          <a:xfrm>
            <a:off x="4853353" y="987423"/>
            <a:ext cx="3966798" cy="360360"/>
          </a:xfrm>
          <a:prstGeom prst="round2SameRect">
            <a:avLst/>
          </a:prstGeom>
          <a:solidFill>
            <a:schemeClr val="accent1"/>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Key highlights</a:t>
            </a:r>
          </a:p>
        </p:txBody>
      </p:sp>
      <p:grpSp>
        <p:nvGrpSpPr>
          <p:cNvPr id="20" name="Group 19">
            <a:extLst>
              <a:ext uri="{FF2B5EF4-FFF2-40B4-BE49-F238E27FC236}">
                <a16:creationId xmlns:a16="http://schemas.microsoft.com/office/drawing/2014/main" id="{9C70FDE6-AA9D-43BE-B06C-B6D57EF2C549}"/>
              </a:ext>
            </a:extLst>
          </p:cNvPr>
          <p:cNvGrpSpPr/>
          <p:nvPr/>
        </p:nvGrpSpPr>
        <p:grpSpPr>
          <a:xfrm>
            <a:off x="4975949" y="1421526"/>
            <a:ext cx="3746019" cy="324000"/>
            <a:chOff x="4975949" y="1421526"/>
            <a:chExt cx="3746019" cy="324000"/>
          </a:xfrm>
        </p:grpSpPr>
        <p:sp>
          <p:nvSpPr>
            <p:cNvPr id="16" name="Rectangle: Rounded Corners 15">
              <a:extLst>
                <a:ext uri="{FF2B5EF4-FFF2-40B4-BE49-F238E27FC236}">
                  <a16:creationId xmlns:a16="http://schemas.microsoft.com/office/drawing/2014/main" id="{E20739FA-36C6-48C7-8776-44ACCB7676F7}"/>
                </a:ext>
              </a:extLst>
            </p:cNvPr>
            <p:cNvSpPr/>
            <p:nvPr/>
          </p:nvSpPr>
          <p:spPr>
            <a:xfrm>
              <a:off x="4975949" y="1421526"/>
              <a:ext cx="3746019" cy="324000"/>
            </a:xfrm>
            <a:prstGeom prst="roundRect">
              <a:avLst/>
            </a:prstGeom>
            <a:solidFill>
              <a:schemeClr val="bg1"/>
            </a:solid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17" name="TextBox 16">
              <a:extLst>
                <a:ext uri="{FF2B5EF4-FFF2-40B4-BE49-F238E27FC236}">
                  <a16:creationId xmlns:a16="http://schemas.microsoft.com/office/drawing/2014/main" id="{891E5E2C-F745-4E3B-A413-6EB3FEFEB44D}"/>
                </a:ext>
              </a:extLst>
            </p:cNvPr>
            <p:cNvSpPr txBox="1"/>
            <p:nvPr/>
          </p:nvSpPr>
          <p:spPr>
            <a:xfrm>
              <a:off x="4975949" y="1460416"/>
              <a:ext cx="3654580" cy="246221"/>
            </a:xfrm>
            <a:prstGeom prst="rect">
              <a:avLst/>
            </a:prstGeom>
            <a:noFill/>
          </p:spPr>
          <p:txBody>
            <a:bodyPr wrap="square" rtlCol="0">
              <a:spAutoFit/>
            </a:bodyPr>
            <a:lstStyle/>
            <a:p>
              <a:pPr>
                <a:lnSpc>
                  <a:spcPts val="1200"/>
                </a:lnSpc>
                <a:tabLst>
                  <a:tab pos="449263" algn="l"/>
                </a:tabLst>
              </a:pPr>
              <a:r>
                <a:rPr lang="en-US" sz="1000" b="1" dirty="0">
                  <a:latin typeface="Segoe UI" panose="020B0502040204020203" pitchFamily="34" charset="0"/>
                </a:rPr>
                <a:t>664</a:t>
              </a:r>
              <a:r>
                <a:rPr lang="en-US" sz="1000" dirty="0">
                  <a:latin typeface="Segoe UI" panose="020B0502040204020203" pitchFamily="34" charset="0"/>
                </a:rPr>
                <a:t> Managed Enterprise customers</a:t>
              </a:r>
              <a:endParaRPr lang="en-IN" sz="1000" dirty="0">
                <a:latin typeface="Segoe UI" panose="020B0502040204020203" pitchFamily="34" charset="0"/>
              </a:endParaRPr>
            </a:p>
          </p:txBody>
        </p:sp>
      </p:grpSp>
      <p:graphicFrame>
        <p:nvGraphicFramePr>
          <p:cNvPr id="19" name="Diagram 18">
            <a:extLst>
              <a:ext uri="{FF2B5EF4-FFF2-40B4-BE49-F238E27FC236}">
                <a16:creationId xmlns:a16="http://schemas.microsoft.com/office/drawing/2014/main" id="{D1A70416-247A-4B5A-9F51-1E970EC99DE8}"/>
              </a:ext>
            </a:extLst>
          </p:cNvPr>
          <p:cNvGraphicFramePr/>
          <p:nvPr/>
        </p:nvGraphicFramePr>
        <p:xfrm>
          <a:off x="324000" y="960316"/>
          <a:ext cx="4427388" cy="25214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TextBox 9">
            <a:extLst>
              <a:ext uri="{FF2B5EF4-FFF2-40B4-BE49-F238E27FC236}">
                <a16:creationId xmlns:a16="http://schemas.microsoft.com/office/drawing/2014/main" id="{484F6DB1-6F7A-4A03-B11C-FF1B02094432}"/>
              </a:ext>
            </a:extLst>
          </p:cNvPr>
          <p:cNvSpPr txBox="1"/>
          <p:nvPr/>
        </p:nvSpPr>
        <p:spPr>
          <a:xfrm>
            <a:off x="323850" y="3538008"/>
            <a:ext cx="1188146" cy="276999"/>
          </a:xfrm>
          <a:prstGeom prst="rect">
            <a:avLst/>
          </a:prstGeom>
          <a:noFill/>
        </p:spPr>
        <p:txBody>
          <a:bodyPr wrap="none" rtlCol="0">
            <a:spAutoFit/>
          </a:bodyPr>
          <a:lstStyle/>
          <a:p>
            <a:r>
              <a:rPr lang="en-IN" sz="1200" b="1" dirty="0">
                <a:latin typeface="Segoe UI" panose="020B0502040204020203" pitchFamily="34" charset="0"/>
              </a:rPr>
              <a:t>Best practices</a:t>
            </a:r>
          </a:p>
        </p:txBody>
      </p:sp>
      <p:sp>
        <p:nvSpPr>
          <p:cNvPr id="11" name="TextBox 10">
            <a:extLst>
              <a:ext uri="{FF2B5EF4-FFF2-40B4-BE49-F238E27FC236}">
                <a16:creationId xmlns:a16="http://schemas.microsoft.com/office/drawing/2014/main" id="{4B27E420-AEA0-4CEE-92DE-1029CE493439}"/>
              </a:ext>
            </a:extLst>
          </p:cNvPr>
          <p:cNvSpPr txBox="1"/>
          <p:nvPr/>
        </p:nvSpPr>
        <p:spPr>
          <a:xfrm>
            <a:off x="323849" y="3815007"/>
            <a:ext cx="2081726" cy="584775"/>
          </a:xfrm>
          <a:prstGeom prst="rect">
            <a:avLst/>
          </a:prstGeom>
          <a:noFill/>
        </p:spPr>
        <p:txBody>
          <a:bodyPr wrap="square" rtlCol="0">
            <a:spAutoFit/>
          </a:bodyPr>
          <a:lstStyle/>
          <a:p>
            <a:pPr marL="92075" indent="-92075">
              <a:buFont typeface="Arial" panose="020B0604020202020204" pitchFamily="34" charset="0"/>
              <a:buChar char="•"/>
            </a:pPr>
            <a:r>
              <a:rPr lang="en-US" sz="800" dirty="0">
                <a:latin typeface="Segoe UI" panose="020B0502040204020203" pitchFamily="34" charset="0"/>
              </a:rPr>
              <a:t>Integrated management functions</a:t>
            </a:r>
          </a:p>
          <a:p>
            <a:pPr marL="92075" indent="-92075">
              <a:buFont typeface="Arial" panose="020B0604020202020204" pitchFamily="34" charset="0"/>
              <a:buChar char="•"/>
            </a:pPr>
            <a:r>
              <a:rPr lang="en-US" sz="800" dirty="0">
                <a:latin typeface="Segoe UI" panose="020B0502040204020203" pitchFamily="34" charset="0"/>
              </a:rPr>
              <a:t>Service Provider agnostic Managed Services</a:t>
            </a:r>
          </a:p>
          <a:p>
            <a:pPr marL="92075" indent="-92075">
              <a:buFont typeface="Arial" panose="020B0604020202020204" pitchFamily="34" charset="0"/>
              <a:buChar char="•"/>
            </a:pPr>
            <a:r>
              <a:rPr lang="en-US" sz="800" dirty="0">
                <a:latin typeface="Segoe UI" panose="020B0502040204020203" pitchFamily="34" charset="0"/>
              </a:rPr>
              <a:t>Automation</a:t>
            </a:r>
          </a:p>
        </p:txBody>
      </p:sp>
      <p:sp>
        <p:nvSpPr>
          <p:cNvPr id="23" name="TextBox 22">
            <a:extLst>
              <a:ext uri="{FF2B5EF4-FFF2-40B4-BE49-F238E27FC236}">
                <a16:creationId xmlns:a16="http://schemas.microsoft.com/office/drawing/2014/main" id="{CCC4381F-0A76-4152-85B2-C4C9B669D71E}"/>
              </a:ext>
            </a:extLst>
          </p:cNvPr>
          <p:cNvSpPr txBox="1"/>
          <p:nvPr/>
        </p:nvSpPr>
        <p:spPr>
          <a:xfrm>
            <a:off x="2536691" y="3815007"/>
            <a:ext cx="2081726" cy="584775"/>
          </a:xfrm>
          <a:prstGeom prst="rect">
            <a:avLst/>
          </a:prstGeom>
          <a:noFill/>
        </p:spPr>
        <p:txBody>
          <a:bodyPr wrap="square" rtlCol="0">
            <a:spAutoFit/>
          </a:bodyPr>
          <a:lstStyle/>
          <a:p>
            <a:pPr marL="92075" indent="-92075">
              <a:buFont typeface="Arial" panose="020B0604020202020204" pitchFamily="34" charset="0"/>
              <a:buChar char="•"/>
            </a:pPr>
            <a:r>
              <a:rPr lang="en-US" sz="800" dirty="0">
                <a:latin typeface="Segoe UI" panose="020B0502040204020203" pitchFamily="34" charset="0"/>
              </a:rPr>
              <a:t>Proactive monitoring &amp; management</a:t>
            </a:r>
          </a:p>
          <a:p>
            <a:pPr marL="92075" indent="-92075">
              <a:buFont typeface="Arial" panose="020B0604020202020204" pitchFamily="34" charset="0"/>
              <a:buChar char="•"/>
            </a:pPr>
            <a:r>
              <a:rPr lang="en-US" sz="800" dirty="0">
                <a:latin typeface="Segoe UI" panose="020B0502040204020203" pitchFamily="34" charset="0"/>
              </a:rPr>
              <a:t>Customer communication during network events</a:t>
            </a:r>
          </a:p>
          <a:p>
            <a:pPr marL="92075" indent="-92075">
              <a:buFont typeface="Arial" panose="020B0604020202020204" pitchFamily="34" charset="0"/>
              <a:buChar char="•"/>
            </a:pPr>
            <a:r>
              <a:rPr lang="en-US" sz="800" dirty="0">
                <a:latin typeface="Segoe UI" panose="020B0502040204020203" pitchFamily="34" charset="0"/>
              </a:rPr>
              <a:t>BCP drills, mock drills</a:t>
            </a:r>
          </a:p>
        </p:txBody>
      </p:sp>
      <p:grpSp>
        <p:nvGrpSpPr>
          <p:cNvPr id="21" name="Group 20">
            <a:extLst>
              <a:ext uri="{FF2B5EF4-FFF2-40B4-BE49-F238E27FC236}">
                <a16:creationId xmlns:a16="http://schemas.microsoft.com/office/drawing/2014/main" id="{AC4FB7FD-8577-4A44-BDC9-2A89FCDDA75E}"/>
              </a:ext>
            </a:extLst>
          </p:cNvPr>
          <p:cNvGrpSpPr/>
          <p:nvPr/>
        </p:nvGrpSpPr>
        <p:grpSpPr>
          <a:xfrm>
            <a:off x="4975949" y="1749158"/>
            <a:ext cx="3746019" cy="324000"/>
            <a:chOff x="4975949" y="1751910"/>
            <a:chExt cx="3746019" cy="324000"/>
          </a:xfrm>
        </p:grpSpPr>
        <p:sp>
          <p:nvSpPr>
            <p:cNvPr id="31" name="Rectangle: Rounded Corners 30">
              <a:extLst>
                <a:ext uri="{FF2B5EF4-FFF2-40B4-BE49-F238E27FC236}">
                  <a16:creationId xmlns:a16="http://schemas.microsoft.com/office/drawing/2014/main" id="{34297E7E-4B28-4085-ACEB-316A2C6C2CA3}"/>
                </a:ext>
              </a:extLst>
            </p:cNvPr>
            <p:cNvSpPr/>
            <p:nvPr/>
          </p:nvSpPr>
          <p:spPr>
            <a:xfrm>
              <a:off x="4975949" y="1751910"/>
              <a:ext cx="3746019" cy="324000"/>
            </a:xfrm>
            <a:prstGeom prst="roundRect">
              <a:avLst/>
            </a:prstGeom>
            <a:solidFill>
              <a:schemeClr val="bg1"/>
            </a:solid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33" name="TextBox 32">
              <a:extLst>
                <a:ext uri="{FF2B5EF4-FFF2-40B4-BE49-F238E27FC236}">
                  <a16:creationId xmlns:a16="http://schemas.microsoft.com/office/drawing/2014/main" id="{344196FF-C4B2-4649-8063-07EA1201B95C}"/>
                </a:ext>
              </a:extLst>
            </p:cNvPr>
            <p:cNvSpPr txBox="1"/>
            <p:nvPr/>
          </p:nvSpPr>
          <p:spPr>
            <a:xfrm>
              <a:off x="4975949" y="1790800"/>
              <a:ext cx="3654580" cy="246221"/>
            </a:xfrm>
            <a:prstGeom prst="rect">
              <a:avLst/>
            </a:prstGeom>
            <a:noFill/>
          </p:spPr>
          <p:txBody>
            <a:bodyPr wrap="square" rtlCol="0">
              <a:spAutoFit/>
            </a:bodyPr>
            <a:lstStyle/>
            <a:p>
              <a:pPr>
                <a:lnSpc>
                  <a:spcPts val="1200"/>
                </a:lnSpc>
              </a:pPr>
              <a:r>
                <a:rPr lang="en-US" sz="1000" b="1" dirty="0">
                  <a:latin typeface="Segoe UI" panose="020B0502040204020203" pitchFamily="34" charset="0"/>
                </a:rPr>
                <a:t>37,347</a:t>
              </a:r>
              <a:r>
                <a:rPr lang="en-US" sz="1000" dirty="0">
                  <a:latin typeface="Segoe UI" panose="020B0502040204020203" pitchFamily="34" charset="0"/>
                </a:rPr>
                <a:t> managed links on the shared platform</a:t>
              </a:r>
              <a:endParaRPr lang="en-IN" sz="1000" dirty="0">
                <a:latin typeface="Segoe UI" panose="020B0502040204020203" pitchFamily="34" charset="0"/>
              </a:endParaRPr>
            </a:p>
          </p:txBody>
        </p:sp>
      </p:grpSp>
      <p:grpSp>
        <p:nvGrpSpPr>
          <p:cNvPr id="22" name="Group 21">
            <a:extLst>
              <a:ext uri="{FF2B5EF4-FFF2-40B4-BE49-F238E27FC236}">
                <a16:creationId xmlns:a16="http://schemas.microsoft.com/office/drawing/2014/main" id="{05ED67FD-6E73-4C46-8BE3-B932EACF18E1}"/>
              </a:ext>
            </a:extLst>
          </p:cNvPr>
          <p:cNvGrpSpPr/>
          <p:nvPr/>
        </p:nvGrpSpPr>
        <p:grpSpPr>
          <a:xfrm>
            <a:off x="4975949" y="2076790"/>
            <a:ext cx="3746019" cy="432000"/>
            <a:chOff x="4975949" y="2110138"/>
            <a:chExt cx="3746019" cy="432000"/>
          </a:xfrm>
        </p:grpSpPr>
        <p:sp>
          <p:nvSpPr>
            <p:cNvPr id="34" name="Rectangle: Rounded Corners 33">
              <a:extLst>
                <a:ext uri="{FF2B5EF4-FFF2-40B4-BE49-F238E27FC236}">
                  <a16:creationId xmlns:a16="http://schemas.microsoft.com/office/drawing/2014/main" id="{6098FABC-6574-4F22-8BCA-034558928C11}"/>
                </a:ext>
              </a:extLst>
            </p:cNvPr>
            <p:cNvSpPr/>
            <p:nvPr/>
          </p:nvSpPr>
          <p:spPr>
            <a:xfrm>
              <a:off x="4975949" y="2110138"/>
              <a:ext cx="3746019" cy="432000"/>
            </a:xfrm>
            <a:prstGeom prst="roundRect">
              <a:avLst/>
            </a:prstGeom>
            <a:solidFill>
              <a:schemeClr val="bg1"/>
            </a:solid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35" name="TextBox 34">
              <a:extLst>
                <a:ext uri="{FF2B5EF4-FFF2-40B4-BE49-F238E27FC236}">
                  <a16:creationId xmlns:a16="http://schemas.microsoft.com/office/drawing/2014/main" id="{25FF33DB-FAFE-4F0D-B5F0-2A11EDF48168}"/>
                </a:ext>
              </a:extLst>
            </p:cNvPr>
            <p:cNvSpPr txBox="1"/>
            <p:nvPr/>
          </p:nvSpPr>
          <p:spPr>
            <a:xfrm>
              <a:off x="4975949" y="2126083"/>
              <a:ext cx="3654580" cy="400110"/>
            </a:xfrm>
            <a:prstGeom prst="rect">
              <a:avLst/>
            </a:prstGeom>
            <a:noFill/>
          </p:spPr>
          <p:txBody>
            <a:bodyPr wrap="square" rtlCol="0">
              <a:spAutoFit/>
            </a:bodyPr>
            <a:lstStyle/>
            <a:p>
              <a:pPr>
                <a:lnSpc>
                  <a:spcPts val="1200"/>
                </a:lnSpc>
              </a:pPr>
              <a:r>
                <a:rPr lang="en-US" sz="1000" b="1" dirty="0">
                  <a:latin typeface="Segoe UI" panose="020B0502040204020203" pitchFamily="34" charset="0"/>
                </a:rPr>
                <a:t>52,495</a:t>
              </a:r>
              <a:r>
                <a:rPr lang="en-US" sz="1000" dirty="0">
                  <a:latin typeface="Segoe UI" panose="020B0502040204020203" pitchFamily="34" charset="0"/>
                </a:rPr>
                <a:t> DoP, </a:t>
              </a:r>
              <a:r>
                <a:rPr lang="en-US" sz="1000" b="1" dirty="0">
                  <a:latin typeface="Segoe UI" panose="020B0502040204020203" pitchFamily="34" charset="0"/>
                </a:rPr>
                <a:t>4,500</a:t>
              </a:r>
              <a:r>
                <a:rPr lang="en-US" sz="1000" dirty="0">
                  <a:latin typeface="Segoe UI" panose="020B0502040204020203" pitchFamily="34" charset="0"/>
                </a:rPr>
                <a:t> NSE/IFTAS, </a:t>
              </a:r>
              <a:r>
                <a:rPr lang="en-US" sz="1000" b="1" dirty="0">
                  <a:latin typeface="Segoe UI" panose="020B0502040204020203" pitchFamily="34" charset="0"/>
                </a:rPr>
                <a:t>8,000</a:t>
              </a:r>
              <a:r>
                <a:rPr lang="en-US" sz="1000" dirty="0">
                  <a:latin typeface="Segoe UI" panose="020B0502040204020203" pitchFamily="34" charset="0"/>
                </a:rPr>
                <a:t> Syndicate Bank managed links on captive setups</a:t>
              </a:r>
              <a:endParaRPr lang="en-IN" sz="1000" dirty="0">
                <a:latin typeface="Segoe UI" panose="020B0502040204020203" pitchFamily="34" charset="0"/>
              </a:endParaRPr>
            </a:p>
          </p:txBody>
        </p:sp>
      </p:grpSp>
      <p:grpSp>
        <p:nvGrpSpPr>
          <p:cNvPr id="48" name="Group 47">
            <a:extLst>
              <a:ext uri="{FF2B5EF4-FFF2-40B4-BE49-F238E27FC236}">
                <a16:creationId xmlns:a16="http://schemas.microsoft.com/office/drawing/2014/main" id="{756CC2E5-1E78-4B17-8760-80CD6E71FBD1}"/>
              </a:ext>
            </a:extLst>
          </p:cNvPr>
          <p:cNvGrpSpPr/>
          <p:nvPr/>
        </p:nvGrpSpPr>
        <p:grpSpPr>
          <a:xfrm>
            <a:off x="4975949" y="2512422"/>
            <a:ext cx="3746019" cy="432000"/>
            <a:chOff x="4975949" y="2546253"/>
            <a:chExt cx="3746019" cy="432000"/>
          </a:xfrm>
        </p:grpSpPr>
        <p:sp>
          <p:nvSpPr>
            <p:cNvPr id="36" name="Rectangle: Rounded Corners 35">
              <a:extLst>
                <a:ext uri="{FF2B5EF4-FFF2-40B4-BE49-F238E27FC236}">
                  <a16:creationId xmlns:a16="http://schemas.microsoft.com/office/drawing/2014/main" id="{396DA4AF-1291-4898-A630-9B29267B3DC0}"/>
                </a:ext>
              </a:extLst>
            </p:cNvPr>
            <p:cNvSpPr/>
            <p:nvPr/>
          </p:nvSpPr>
          <p:spPr>
            <a:xfrm>
              <a:off x="4975949" y="2546253"/>
              <a:ext cx="3746019" cy="432000"/>
            </a:xfrm>
            <a:prstGeom prst="roundRect">
              <a:avLst/>
            </a:prstGeom>
            <a:solidFill>
              <a:schemeClr val="bg1"/>
            </a:solid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37" name="TextBox 36">
              <a:extLst>
                <a:ext uri="{FF2B5EF4-FFF2-40B4-BE49-F238E27FC236}">
                  <a16:creationId xmlns:a16="http://schemas.microsoft.com/office/drawing/2014/main" id="{0766B5EB-E76C-43A9-A5D5-FDEB622785B5}"/>
                </a:ext>
              </a:extLst>
            </p:cNvPr>
            <p:cNvSpPr txBox="1"/>
            <p:nvPr/>
          </p:nvSpPr>
          <p:spPr>
            <a:xfrm>
              <a:off x="4975949" y="2562198"/>
              <a:ext cx="3654580" cy="400110"/>
            </a:xfrm>
            <a:prstGeom prst="rect">
              <a:avLst/>
            </a:prstGeom>
            <a:noFill/>
          </p:spPr>
          <p:txBody>
            <a:bodyPr wrap="square" rtlCol="0">
              <a:spAutoFit/>
            </a:bodyPr>
            <a:lstStyle/>
            <a:p>
              <a:pPr>
                <a:lnSpc>
                  <a:spcPts val="1200"/>
                </a:lnSpc>
              </a:pPr>
              <a:r>
                <a:rPr lang="en-US" sz="1000" b="1" dirty="0">
                  <a:latin typeface="Segoe UI" panose="020B0502040204020203" pitchFamily="34" charset="0"/>
                </a:rPr>
                <a:t>29,451+ </a:t>
              </a:r>
              <a:r>
                <a:rPr lang="en-US" sz="1000" dirty="0">
                  <a:latin typeface="Segoe UI" panose="020B0502040204020203" pitchFamily="34" charset="0"/>
                </a:rPr>
                <a:t>managed routers on shared platform (36,123 DOP, 2,100 NSE)</a:t>
              </a:r>
              <a:endParaRPr lang="en-IN" sz="1000" dirty="0">
                <a:latin typeface="Segoe UI" panose="020B0502040204020203" pitchFamily="34" charset="0"/>
              </a:endParaRPr>
            </a:p>
          </p:txBody>
        </p:sp>
      </p:grpSp>
      <p:grpSp>
        <p:nvGrpSpPr>
          <p:cNvPr id="49" name="Group 48">
            <a:extLst>
              <a:ext uri="{FF2B5EF4-FFF2-40B4-BE49-F238E27FC236}">
                <a16:creationId xmlns:a16="http://schemas.microsoft.com/office/drawing/2014/main" id="{C77B0827-6F8F-497D-85E6-947675613F0A}"/>
              </a:ext>
            </a:extLst>
          </p:cNvPr>
          <p:cNvGrpSpPr/>
          <p:nvPr/>
        </p:nvGrpSpPr>
        <p:grpSpPr>
          <a:xfrm>
            <a:off x="4975949" y="2948054"/>
            <a:ext cx="3746019" cy="432000"/>
            <a:chOff x="4975949" y="2980180"/>
            <a:chExt cx="3746019" cy="432000"/>
          </a:xfrm>
        </p:grpSpPr>
        <p:sp>
          <p:nvSpPr>
            <p:cNvPr id="38" name="Rectangle: Rounded Corners 37">
              <a:extLst>
                <a:ext uri="{FF2B5EF4-FFF2-40B4-BE49-F238E27FC236}">
                  <a16:creationId xmlns:a16="http://schemas.microsoft.com/office/drawing/2014/main" id="{83AA4D32-370B-4069-AF2D-249E4B3C0E4E}"/>
                </a:ext>
              </a:extLst>
            </p:cNvPr>
            <p:cNvSpPr/>
            <p:nvPr/>
          </p:nvSpPr>
          <p:spPr>
            <a:xfrm>
              <a:off x="4975949" y="2980180"/>
              <a:ext cx="3746019" cy="432000"/>
            </a:xfrm>
            <a:prstGeom prst="roundRect">
              <a:avLst/>
            </a:prstGeom>
            <a:solidFill>
              <a:schemeClr val="bg1"/>
            </a:solid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39" name="TextBox 38">
              <a:extLst>
                <a:ext uri="{FF2B5EF4-FFF2-40B4-BE49-F238E27FC236}">
                  <a16:creationId xmlns:a16="http://schemas.microsoft.com/office/drawing/2014/main" id="{54A15702-7A9E-4F96-BFDF-F689E99645BB}"/>
                </a:ext>
              </a:extLst>
            </p:cNvPr>
            <p:cNvSpPr txBox="1"/>
            <p:nvPr/>
          </p:nvSpPr>
          <p:spPr>
            <a:xfrm>
              <a:off x="4975949" y="2996125"/>
              <a:ext cx="3654580" cy="400110"/>
            </a:xfrm>
            <a:prstGeom prst="rect">
              <a:avLst/>
            </a:prstGeom>
            <a:noFill/>
          </p:spPr>
          <p:txBody>
            <a:bodyPr wrap="square" rtlCol="0">
              <a:spAutoFit/>
            </a:bodyPr>
            <a:lstStyle/>
            <a:p>
              <a:pPr>
                <a:lnSpc>
                  <a:spcPts val="1200"/>
                </a:lnSpc>
              </a:pPr>
              <a:r>
                <a:rPr lang="en-US" sz="1000" dirty="0">
                  <a:latin typeface="Segoe UI" panose="020B0502040204020203" pitchFamily="34" charset="0"/>
                </a:rPr>
                <a:t>WLAN – </a:t>
              </a:r>
              <a:r>
                <a:rPr lang="en-US" sz="1000" b="1" dirty="0">
                  <a:latin typeface="Segoe UI" panose="020B0502040204020203" pitchFamily="34" charset="0"/>
                </a:rPr>
                <a:t>12</a:t>
              </a:r>
              <a:r>
                <a:rPr lang="en-US" sz="1000" dirty="0">
                  <a:latin typeface="Segoe UI" panose="020B0502040204020203" pitchFamily="34" charset="0"/>
                </a:rPr>
                <a:t> customers, </a:t>
              </a:r>
              <a:r>
                <a:rPr lang="en-US" sz="1000" b="1" dirty="0">
                  <a:latin typeface="Segoe UI" panose="020B0502040204020203" pitchFamily="34" charset="0"/>
                </a:rPr>
                <a:t>232</a:t>
              </a:r>
              <a:r>
                <a:rPr lang="en-US" sz="1000" dirty="0">
                  <a:latin typeface="Segoe UI" panose="020B0502040204020203" pitchFamily="34" charset="0"/>
                </a:rPr>
                <a:t> Switches, </a:t>
              </a:r>
              <a:r>
                <a:rPr lang="en-US" sz="1000" b="1" dirty="0">
                  <a:latin typeface="Segoe UI" panose="020B0502040204020203" pitchFamily="34" charset="0"/>
                </a:rPr>
                <a:t>11</a:t>
              </a:r>
              <a:r>
                <a:rPr lang="en-US" sz="1000" dirty="0">
                  <a:latin typeface="Segoe UI" panose="020B0502040204020203" pitchFamily="34" charset="0"/>
                </a:rPr>
                <a:t> Controllers ,</a:t>
              </a:r>
              <a:r>
                <a:rPr lang="en-US" sz="1000" b="1" dirty="0">
                  <a:latin typeface="Segoe UI" panose="020B0502040204020203" pitchFamily="34" charset="0"/>
                </a:rPr>
                <a:t>1972</a:t>
              </a:r>
              <a:r>
                <a:rPr lang="en-US" sz="1000" dirty="0">
                  <a:latin typeface="Segoe UI" panose="020B0502040204020203" pitchFamily="34" charset="0"/>
                </a:rPr>
                <a:t> APs , </a:t>
              </a:r>
              <a:r>
                <a:rPr lang="en-US" sz="1000" b="1" dirty="0">
                  <a:latin typeface="Segoe UI" panose="020B0502040204020203" pitchFamily="34" charset="0"/>
                </a:rPr>
                <a:t>195</a:t>
              </a:r>
              <a:r>
                <a:rPr lang="en-US" sz="1000" dirty="0">
                  <a:latin typeface="Segoe UI" panose="020B0502040204020203" pitchFamily="34" charset="0"/>
                </a:rPr>
                <a:t> sites</a:t>
              </a:r>
              <a:endParaRPr lang="en-IN" sz="1000" dirty="0">
                <a:latin typeface="Segoe UI" panose="020B0502040204020203" pitchFamily="34" charset="0"/>
              </a:endParaRPr>
            </a:p>
          </p:txBody>
        </p:sp>
      </p:grpSp>
      <p:grpSp>
        <p:nvGrpSpPr>
          <p:cNvPr id="50" name="Group 49">
            <a:extLst>
              <a:ext uri="{FF2B5EF4-FFF2-40B4-BE49-F238E27FC236}">
                <a16:creationId xmlns:a16="http://schemas.microsoft.com/office/drawing/2014/main" id="{333FC2CD-DFC6-4927-ACF5-5659F7E945EE}"/>
              </a:ext>
            </a:extLst>
          </p:cNvPr>
          <p:cNvGrpSpPr/>
          <p:nvPr/>
        </p:nvGrpSpPr>
        <p:grpSpPr>
          <a:xfrm>
            <a:off x="4975949" y="3383686"/>
            <a:ext cx="3746019" cy="324000"/>
            <a:chOff x="4975949" y="3406718"/>
            <a:chExt cx="3746019" cy="324000"/>
          </a:xfrm>
        </p:grpSpPr>
        <p:sp>
          <p:nvSpPr>
            <p:cNvPr id="40" name="Rectangle: Rounded Corners 39">
              <a:extLst>
                <a:ext uri="{FF2B5EF4-FFF2-40B4-BE49-F238E27FC236}">
                  <a16:creationId xmlns:a16="http://schemas.microsoft.com/office/drawing/2014/main" id="{13083355-E5DF-489B-AEF4-50950A3FBB0F}"/>
                </a:ext>
              </a:extLst>
            </p:cNvPr>
            <p:cNvSpPr/>
            <p:nvPr/>
          </p:nvSpPr>
          <p:spPr>
            <a:xfrm>
              <a:off x="4975949" y="3406718"/>
              <a:ext cx="3746019" cy="324000"/>
            </a:xfrm>
            <a:prstGeom prst="roundRect">
              <a:avLst/>
            </a:prstGeom>
            <a:solidFill>
              <a:schemeClr val="bg1"/>
            </a:solid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41" name="TextBox 40">
              <a:extLst>
                <a:ext uri="{FF2B5EF4-FFF2-40B4-BE49-F238E27FC236}">
                  <a16:creationId xmlns:a16="http://schemas.microsoft.com/office/drawing/2014/main" id="{C96CF9C8-98D6-4E00-9AF3-099E67907F10}"/>
                </a:ext>
              </a:extLst>
            </p:cNvPr>
            <p:cNvSpPr txBox="1"/>
            <p:nvPr/>
          </p:nvSpPr>
          <p:spPr>
            <a:xfrm>
              <a:off x="4975949" y="3445608"/>
              <a:ext cx="3654580" cy="246221"/>
            </a:xfrm>
            <a:prstGeom prst="rect">
              <a:avLst/>
            </a:prstGeom>
            <a:noFill/>
          </p:spPr>
          <p:txBody>
            <a:bodyPr wrap="square" rtlCol="0">
              <a:spAutoFit/>
            </a:bodyPr>
            <a:lstStyle/>
            <a:p>
              <a:pPr>
                <a:lnSpc>
                  <a:spcPts val="1200"/>
                </a:lnSpc>
              </a:pPr>
              <a:r>
                <a:rPr lang="en-US" sz="1000" dirty="0">
                  <a:latin typeface="Segoe UI" panose="020B0502040204020203" pitchFamily="34" charset="0"/>
                </a:rPr>
                <a:t>LAN – DOP (</a:t>
              </a:r>
              <a:r>
                <a:rPr lang="en-US" sz="1000" b="1" dirty="0">
                  <a:latin typeface="Segoe UI" panose="020B0502040204020203" pitchFamily="34" charset="0"/>
                </a:rPr>
                <a:t>8800</a:t>
              </a:r>
              <a:r>
                <a:rPr lang="en-US" sz="1000" dirty="0">
                  <a:latin typeface="Segoe UI" panose="020B0502040204020203" pitchFamily="34" charset="0"/>
                </a:rPr>
                <a:t>), Syndicate Bank (</a:t>
              </a:r>
              <a:r>
                <a:rPr lang="en-US" sz="1000" b="1" dirty="0">
                  <a:latin typeface="Segoe UI" panose="020B0502040204020203" pitchFamily="34" charset="0"/>
                </a:rPr>
                <a:t>6000</a:t>
              </a:r>
              <a:r>
                <a:rPr lang="en-US" sz="1000" dirty="0">
                  <a:latin typeface="Segoe UI" panose="020B0502040204020203" pitchFamily="34" charset="0"/>
                </a:rPr>
                <a:t>), UIIC (</a:t>
              </a:r>
              <a:r>
                <a:rPr lang="en-US" sz="1000" b="1" dirty="0">
                  <a:latin typeface="Segoe UI" panose="020B0502040204020203" pitchFamily="34" charset="0"/>
                </a:rPr>
                <a:t>1150</a:t>
              </a:r>
              <a:r>
                <a:rPr lang="en-US" sz="1000" dirty="0">
                  <a:latin typeface="Segoe UI" panose="020B0502040204020203" pitchFamily="34" charset="0"/>
                </a:rPr>
                <a:t>)</a:t>
              </a:r>
              <a:endParaRPr lang="en-IN" sz="1000" dirty="0">
                <a:latin typeface="Segoe UI" panose="020B0502040204020203" pitchFamily="34" charset="0"/>
              </a:endParaRPr>
            </a:p>
          </p:txBody>
        </p:sp>
      </p:grpSp>
      <p:grpSp>
        <p:nvGrpSpPr>
          <p:cNvPr id="51" name="Group 50">
            <a:extLst>
              <a:ext uri="{FF2B5EF4-FFF2-40B4-BE49-F238E27FC236}">
                <a16:creationId xmlns:a16="http://schemas.microsoft.com/office/drawing/2014/main" id="{8098B5F9-E32A-42D6-B6EA-EB2AECB3C42E}"/>
              </a:ext>
            </a:extLst>
          </p:cNvPr>
          <p:cNvGrpSpPr/>
          <p:nvPr/>
        </p:nvGrpSpPr>
        <p:grpSpPr>
          <a:xfrm>
            <a:off x="4975949" y="3711318"/>
            <a:ext cx="3746019" cy="324000"/>
            <a:chOff x="4975949" y="3745044"/>
            <a:chExt cx="3746019" cy="324000"/>
          </a:xfrm>
        </p:grpSpPr>
        <p:sp>
          <p:nvSpPr>
            <p:cNvPr id="42" name="Rectangle: Rounded Corners 41">
              <a:extLst>
                <a:ext uri="{FF2B5EF4-FFF2-40B4-BE49-F238E27FC236}">
                  <a16:creationId xmlns:a16="http://schemas.microsoft.com/office/drawing/2014/main" id="{62032BCE-D103-4ED2-8A6B-32648B72FBF4}"/>
                </a:ext>
              </a:extLst>
            </p:cNvPr>
            <p:cNvSpPr/>
            <p:nvPr/>
          </p:nvSpPr>
          <p:spPr>
            <a:xfrm>
              <a:off x="4975949" y="3745044"/>
              <a:ext cx="3746019" cy="324000"/>
            </a:xfrm>
            <a:prstGeom prst="roundRect">
              <a:avLst/>
            </a:prstGeom>
            <a:solidFill>
              <a:schemeClr val="bg1"/>
            </a:solid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43" name="TextBox 42">
              <a:extLst>
                <a:ext uri="{FF2B5EF4-FFF2-40B4-BE49-F238E27FC236}">
                  <a16:creationId xmlns:a16="http://schemas.microsoft.com/office/drawing/2014/main" id="{5A78F5C9-CB67-4874-B7F5-D7C42081B227}"/>
                </a:ext>
              </a:extLst>
            </p:cNvPr>
            <p:cNvSpPr txBox="1"/>
            <p:nvPr/>
          </p:nvSpPr>
          <p:spPr>
            <a:xfrm>
              <a:off x="4975949" y="3783934"/>
              <a:ext cx="3654580" cy="246221"/>
            </a:xfrm>
            <a:prstGeom prst="rect">
              <a:avLst/>
            </a:prstGeom>
            <a:noFill/>
          </p:spPr>
          <p:txBody>
            <a:bodyPr wrap="square" rtlCol="0">
              <a:spAutoFit/>
            </a:bodyPr>
            <a:lstStyle/>
            <a:p>
              <a:pPr>
                <a:lnSpc>
                  <a:spcPts val="1200"/>
                </a:lnSpc>
              </a:pPr>
              <a:r>
                <a:rPr lang="en-US" sz="1000" dirty="0">
                  <a:latin typeface="Segoe UI" panose="020B0502040204020203" pitchFamily="34" charset="0"/>
                </a:rPr>
                <a:t>SD-WAN – </a:t>
              </a:r>
              <a:r>
                <a:rPr lang="en-US" sz="1000" b="1" dirty="0">
                  <a:latin typeface="Segoe UI" panose="020B0502040204020203" pitchFamily="34" charset="0"/>
                </a:rPr>
                <a:t>2200+</a:t>
              </a:r>
              <a:r>
                <a:rPr lang="en-US" sz="1000" dirty="0">
                  <a:latin typeface="Segoe UI" panose="020B0502040204020203" pitchFamily="34" charset="0"/>
                </a:rPr>
                <a:t> end points, 3 OEM multi-tenant platforms</a:t>
              </a:r>
              <a:endParaRPr lang="en-IN" sz="1000" dirty="0">
                <a:latin typeface="Segoe UI" panose="020B0502040204020203" pitchFamily="34" charset="0"/>
              </a:endParaRPr>
            </a:p>
          </p:txBody>
        </p:sp>
      </p:grpSp>
      <p:grpSp>
        <p:nvGrpSpPr>
          <p:cNvPr id="52" name="Group 51">
            <a:extLst>
              <a:ext uri="{FF2B5EF4-FFF2-40B4-BE49-F238E27FC236}">
                <a16:creationId xmlns:a16="http://schemas.microsoft.com/office/drawing/2014/main" id="{FE63CFE2-3232-499E-9411-716AFE3D949B}"/>
              </a:ext>
            </a:extLst>
          </p:cNvPr>
          <p:cNvGrpSpPr/>
          <p:nvPr/>
        </p:nvGrpSpPr>
        <p:grpSpPr>
          <a:xfrm>
            <a:off x="4975949" y="4038950"/>
            <a:ext cx="3746019" cy="324000"/>
            <a:chOff x="4975949" y="4059289"/>
            <a:chExt cx="3746019" cy="324000"/>
          </a:xfrm>
        </p:grpSpPr>
        <p:sp>
          <p:nvSpPr>
            <p:cNvPr id="44" name="Rectangle: Rounded Corners 43">
              <a:extLst>
                <a:ext uri="{FF2B5EF4-FFF2-40B4-BE49-F238E27FC236}">
                  <a16:creationId xmlns:a16="http://schemas.microsoft.com/office/drawing/2014/main" id="{CCF94D05-CB39-45DC-9160-BB1FFA8BE819}"/>
                </a:ext>
              </a:extLst>
            </p:cNvPr>
            <p:cNvSpPr/>
            <p:nvPr/>
          </p:nvSpPr>
          <p:spPr>
            <a:xfrm>
              <a:off x="4975949" y="4059289"/>
              <a:ext cx="3746019" cy="324000"/>
            </a:xfrm>
            <a:prstGeom prst="roundRect">
              <a:avLst/>
            </a:prstGeom>
            <a:solidFill>
              <a:schemeClr val="bg1"/>
            </a:solid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45" name="TextBox 44">
              <a:extLst>
                <a:ext uri="{FF2B5EF4-FFF2-40B4-BE49-F238E27FC236}">
                  <a16:creationId xmlns:a16="http://schemas.microsoft.com/office/drawing/2014/main" id="{91C17F88-60EB-48AF-AFEC-E9111CC79A5E}"/>
                </a:ext>
              </a:extLst>
            </p:cNvPr>
            <p:cNvSpPr txBox="1"/>
            <p:nvPr/>
          </p:nvSpPr>
          <p:spPr>
            <a:xfrm>
              <a:off x="4975949" y="4098179"/>
              <a:ext cx="3654580" cy="246221"/>
            </a:xfrm>
            <a:prstGeom prst="rect">
              <a:avLst/>
            </a:prstGeom>
            <a:noFill/>
          </p:spPr>
          <p:txBody>
            <a:bodyPr wrap="square" rtlCol="0">
              <a:spAutoFit/>
            </a:bodyPr>
            <a:lstStyle/>
            <a:p>
              <a:pPr>
                <a:lnSpc>
                  <a:spcPts val="1200"/>
                </a:lnSpc>
              </a:pPr>
              <a:r>
                <a:rPr lang="en-US" sz="1000" dirty="0">
                  <a:latin typeface="Segoe UI" panose="020B0502040204020203" pitchFamily="34" charset="0"/>
                </a:rPr>
                <a:t>Service Desk  - </a:t>
              </a:r>
              <a:r>
                <a:rPr lang="en-US" sz="1000" b="1" dirty="0">
                  <a:latin typeface="Segoe UI" panose="020B0502040204020203" pitchFamily="34" charset="0"/>
                </a:rPr>
                <a:t>1380</a:t>
              </a:r>
              <a:r>
                <a:rPr lang="en-US" sz="1000" dirty="0">
                  <a:latin typeface="Segoe UI" panose="020B0502040204020203" pitchFamily="34" charset="0"/>
                </a:rPr>
                <a:t> calls per day</a:t>
              </a:r>
              <a:endParaRPr lang="en-IN" sz="1000" dirty="0">
                <a:latin typeface="Segoe UI" panose="020B0502040204020203" pitchFamily="34" charset="0"/>
              </a:endParaRPr>
            </a:p>
          </p:txBody>
        </p:sp>
      </p:grpSp>
      <p:grpSp>
        <p:nvGrpSpPr>
          <p:cNvPr id="53" name="Group 52">
            <a:extLst>
              <a:ext uri="{FF2B5EF4-FFF2-40B4-BE49-F238E27FC236}">
                <a16:creationId xmlns:a16="http://schemas.microsoft.com/office/drawing/2014/main" id="{DC3E3463-1107-4341-933A-90183D5CFC19}"/>
              </a:ext>
            </a:extLst>
          </p:cNvPr>
          <p:cNvGrpSpPr/>
          <p:nvPr/>
        </p:nvGrpSpPr>
        <p:grpSpPr>
          <a:xfrm>
            <a:off x="4975949" y="4366580"/>
            <a:ext cx="3746019" cy="324000"/>
            <a:chOff x="4975949" y="4366580"/>
            <a:chExt cx="3746019" cy="324000"/>
          </a:xfrm>
        </p:grpSpPr>
        <p:sp>
          <p:nvSpPr>
            <p:cNvPr id="46" name="Rectangle: Rounded Corners 45">
              <a:extLst>
                <a:ext uri="{FF2B5EF4-FFF2-40B4-BE49-F238E27FC236}">
                  <a16:creationId xmlns:a16="http://schemas.microsoft.com/office/drawing/2014/main" id="{EB7AFEC8-D088-42F4-B6DC-79C68C403069}"/>
                </a:ext>
              </a:extLst>
            </p:cNvPr>
            <p:cNvSpPr/>
            <p:nvPr/>
          </p:nvSpPr>
          <p:spPr>
            <a:xfrm>
              <a:off x="4975949" y="4366580"/>
              <a:ext cx="3746019" cy="324000"/>
            </a:xfrm>
            <a:prstGeom prst="roundRect">
              <a:avLst/>
            </a:prstGeom>
            <a:solidFill>
              <a:schemeClr val="bg1"/>
            </a:solid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47" name="TextBox 46">
              <a:extLst>
                <a:ext uri="{FF2B5EF4-FFF2-40B4-BE49-F238E27FC236}">
                  <a16:creationId xmlns:a16="http://schemas.microsoft.com/office/drawing/2014/main" id="{C773C5A4-D39C-49A2-A9AE-6A32D0468AC6}"/>
                </a:ext>
              </a:extLst>
            </p:cNvPr>
            <p:cNvSpPr txBox="1"/>
            <p:nvPr/>
          </p:nvSpPr>
          <p:spPr>
            <a:xfrm>
              <a:off x="4975949" y="4405470"/>
              <a:ext cx="3654580" cy="246221"/>
            </a:xfrm>
            <a:prstGeom prst="rect">
              <a:avLst/>
            </a:prstGeom>
            <a:noFill/>
          </p:spPr>
          <p:txBody>
            <a:bodyPr wrap="square" rtlCol="0">
              <a:spAutoFit/>
            </a:bodyPr>
            <a:lstStyle/>
            <a:p>
              <a:pPr>
                <a:lnSpc>
                  <a:spcPts val="1200"/>
                </a:lnSpc>
              </a:pPr>
              <a:r>
                <a:rPr lang="en-US" sz="1000" dirty="0">
                  <a:latin typeface="Segoe UI" panose="020B0502040204020203" pitchFamily="34" charset="0"/>
                </a:rPr>
                <a:t>Ticket volumes – </a:t>
              </a:r>
              <a:r>
                <a:rPr lang="en-US" sz="1000" b="1" dirty="0">
                  <a:latin typeface="Segoe UI" panose="020B0502040204020203" pitchFamily="34" charset="0"/>
                </a:rPr>
                <a:t>2100+</a:t>
              </a:r>
              <a:r>
                <a:rPr lang="en-US" sz="1000" dirty="0">
                  <a:latin typeface="Segoe UI" panose="020B0502040204020203" pitchFamily="34" charset="0"/>
                </a:rPr>
                <a:t> per day </a:t>
              </a:r>
              <a:endParaRPr lang="en-IN" sz="1000" dirty="0">
                <a:latin typeface="Segoe UI" panose="020B0502040204020203" pitchFamily="34" charset="0"/>
              </a:endParaRPr>
            </a:p>
          </p:txBody>
        </p:sp>
      </p:grpSp>
    </p:spTree>
    <p:extLst>
      <p:ext uri="{BB962C8B-B14F-4D97-AF65-F5344CB8AC3E}">
        <p14:creationId xmlns:p14="http://schemas.microsoft.com/office/powerpoint/2010/main" val="378533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ppt_x"/>
                                          </p:val>
                                        </p:tav>
                                        <p:tav tm="100000">
                                          <p:val>
                                            <p:strVal val="#ppt_x"/>
                                          </p:val>
                                        </p:tav>
                                      </p:tavLst>
                                    </p:anim>
                                    <p:anim calcmode="lin" valueType="num">
                                      <p:cBhvr additive="base">
                                        <p:cTn id="2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additive="base">
                                        <p:cTn id="37" dur="500" fill="hold"/>
                                        <p:tgtEl>
                                          <p:spTgt spid="50"/>
                                        </p:tgtEl>
                                        <p:attrNameLst>
                                          <p:attrName>ppt_x</p:attrName>
                                        </p:attrNameLst>
                                      </p:cBhvr>
                                      <p:tavLst>
                                        <p:tav tm="0">
                                          <p:val>
                                            <p:strVal val="#ppt_x"/>
                                          </p:val>
                                        </p:tav>
                                        <p:tav tm="100000">
                                          <p:val>
                                            <p:strVal val="#ppt_x"/>
                                          </p:val>
                                        </p:tav>
                                      </p:tavLst>
                                    </p:anim>
                                    <p:anim calcmode="lin" valueType="num">
                                      <p:cBhvr additive="base">
                                        <p:cTn id="3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ppt_x"/>
                                          </p:val>
                                        </p:tav>
                                        <p:tav tm="100000">
                                          <p:val>
                                            <p:strVal val="#ppt_x"/>
                                          </p:val>
                                        </p:tav>
                                      </p:tavLst>
                                    </p:anim>
                                    <p:anim calcmode="lin" valueType="num">
                                      <p:cBhvr additive="base">
                                        <p:cTn id="4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500" fill="hold"/>
                                        <p:tgtEl>
                                          <p:spTgt spid="52"/>
                                        </p:tgtEl>
                                        <p:attrNameLst>
                                          <p:attrName>ppt_x</p:attrName>
                                        </p:attrNameLst>
                                      </p:cBhvr>
                                      <p:tavLst>
                                        <p:tav tm="0">
                                          <p:val>
                                            <p:strVal val="#ppt_x"/>
                                          </p:val>
                                        </p:tav>
                                        <p:tav tm="100000">
                                          <p:val>
                                            <p:strVal val="#ppt_x"/>
                                          </p:val>
                                        </p:tav>
                                      </p:tavLst>
                                    </p:anim>
                                    <p:anim calcmode="lin" valueType="num">
                                      <p:cBhvr additive="base">
                                        <p:cTn id="5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additive="base">
                                        <p:cTn id="55" dur="500" fill="hold"/>
                                        <p:tgtEl>
                                          <p:spTgt spid="53"/>
                                        </p:tgtEl>
                                        <p:attrNameLst>
                                          <p:attrName>ppt_x</p:attrName>
                                        </p:attrNameLst>
                                      </p:cBhvr>
                                      <p:tavLst>
                                        <p:tav tm="0">
                                          <p:val>
                                            <p:strVal val="#ppt_x"/>
                                          </p:val>
                                        </p:tav>
                                        <p:tav tm="100000">
                                          <p:val>
                                            <p:strVal val="#ppt_x"/>
                                          </p:val>
                                        </p:tav>
                                      </p:tavLst>
                                    </p:anim>
                                    <p:anim calcmode="lin" valueType="num">
                                      <p:cBhvr additive="base">
                                        <p:cTn id="5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5065D70C-3DD6-4B4F-8FEC-DB3693861290}"/>
              </a:ext>
            </a:extLst>
          </p:cNvPr>
          <p:cNvSpPr>
            <a:spLocks noGrp="1"/>
          </p:cNvSpPr>
          <p:nvPr>
            <p:ph type="sldNum" sz="quarter" idx="12"/>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00A528DF-D215-450C-9DB5-2AB96B301B6B}" type="slidenum">
              <a:rPr kumimoji="0" lang="en-US" sz="1000" b="0" i="0" u="none" strike="noStrike" kern="1200" cap="none" spc="0" normalizeH="0" baseline="0" noProof="0" smtClean="0">
                <a:ln>
                  <a:noFill/>
                </a:ln>
                <a:solidFill>
                  <a:prstClr val="black">
                    <a:tint val="75000"/>
                  </a:prstClr>
                </a:solidFill>
                <a:effectLst/>
                <a:uLnTx/>
                <a:uFillTx/>
                <a:latin typeface="Trebuchet MS" pitchFamily="34" charset="0"/>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prstClr val="black">
                  <a:tint val="75000"/>
                </a:prstClr>
              </a:solidFill>
              <a:effectLst/>
              <a:uLnTx/>
              <a:uFillTx/>
              <a:latin typeface="Trebuchet MS" pitchFamily="34" charset="0"/>
              <a:ea typeface="+mn-ea"/>
              <a:cs typeface="+mn-cs"/>
            </a:endParaRPr>
          </a:p>
        </p:txBody>
      </p:sp>
      <p:sp>
        <p:nvSpPr>
          <p:cNvPr id="25" name="Title 24">
            <a:extLst>
              <a:ext uri="{FF2B5EF4-FFF2-40B4-BE49-F238E27FC236}">
                <a16:creationId xmlns:a16="http://schemas.microsoft.com/office/drawing/2014/main" id="{735175BD-9B91-4724-A385-73E667D4FF44}"/>
              </a:ext>
            </a:extLst>
          </p:cNvPr>
          <p:cNvSpPr>
            <a:spLocks noGrp="1"/>
          </p:cNvSpPr>
          <p:nvPr>
            <p:ph type="title"/>
          </p:nvPr>
        </p:nvSpPr>
        <p:spPr>
          <a:xfrm>
            <a:off x="291399" y="190094"/>
            <a:ext cx="4496631" cy="439883"/>
          </a:xfrm>
        </p:spPr>
        <p:txBody>
          <a:bodyPr/>
          <a:lstStyle/>
          <a:p>
            <a:r>
              <a:rPr lang="en-IN" dirty="0"/>
              <a:t>SIFY’S MANAGED SERVICES SCALE</a:t>
            </a:r>
          </a:p>
        </p:txBody>
      </p:sp>
      <p:sp>
        <p:nvSpPr>
          <p:cNvPr id="24" name="Rectangle 23">
            <a:extLst>
              <a:ext uri="{FF2B5EF4-FFF2-40B4-BE49-F238E27FC236}">
                <a16:creationId xmlns:a16="http://schemas.microsoft.com/office/drawing/2014/main" id="{57D94AD7-3A5F-4C3F-B4A8-5C05471D27D9}"/>
              </a:ext>
            </a:extLst>
          </p:cNvPr>
          <p:cNvSpPr/>
          <p:nvPr/>
        </p:nvSpPr>
        <p:spPr>
          <a:xfrm>
            <a:off x="5932937" y="771500"/>
            <a:ext cx="2887332" cy="1728345"/>
          </a:xfrm>
          <a:prstGeom prst="rect">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20003" tIns="20003" rIns="20003" bIns="20003" numCol="1" spcCol="1270" anchor="t" anchorCtr="0">
            <a:noAutofit/>
          </a:bodyPr>
          <a:lstStyle/>
          <a:p>
            <a:pPr marL="144000" marR="0" lvl="0" algn="l" defTabSz="68578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rPr>
              <a:t>Deep Engineering Expertise</a:t>
            </a:r>
            <a:br>
              <a:rPr lang="en-US" sz="1000" b="1" dirty="0">
                <a:solidFill>
                  <a:prstClr val="black"/>
                </a:solidFill>
                <a:latin typeface="Segoe UI" panose="020B0502040204020203" pitchFamily="34" charset="0"/>
                <a:ea typeface="Open Sans Condensed" panose="020B0806030504020204" pitchFamily="34" charset="0"/>
                <a:cs typeface="Segoe UI" panose="020B0502040204020203" pitchFamily="34" charset="0"/>
                <a:sym typeface="Calibri" pitchFamily="34" charset="0"/>
              </a:rPr>
            </a:br>
            <a:endParaRPr kumimoji="0" lang="en-US"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endParaRPr>
          </a:p>
          <a:p>
            <a:pPr marL="429750" lvl="1" indent="-285750" defTabSz="685784">
              <a:buFont typeface="Wingdings" panose="05000000000000000000" pitchFamily="2" charset="2"/>
              <a:buChar char="§"/>
            </a:pPr>
            <a:r>
              <a:rPr lang="en-US" sz="1000" dirty="0">
                <a:solidFill>
                  <a:prstClr val="black">
                    <a:lumMod val="65000"/>
                    <a:lumOff val="35000"/>
                  </a:prstClr>
                </a:solidFill>
                <a:latin typeface="Segoe UI" panose="020B0502040204020203" pitchFamily="34" charset="0"/>
                <a:ea typeface="Open Sans Condensed" panose="020B0806030504020204" pitchFamily="34" charset="0"/>
                <a:cs typeface="Segoe UI" panose="020B0502040204020203" pitchFamily="34" charset="0"/>
                <a:sym typeface="Calibri" pitchFamily="34" charset="0"/>
              </a:rPr>
              <a:t>De-Integrated SDN CoE</a:t>
            </a:r>
          </a:p>
          <a:p>
            <a:pPr marL="429750" lvl="1" indent="-285750" defTabSz="685784">
              <a:buFont typeface="Wingdings" panose="05000000000000000000" pitchFamily="2" charset="2"/>
              <a:buChar char="§"/>
            </a:pPr>
            <a:r>
              <a:rPr lang="en-US" sz="1000" dirty="0">
                <a:solidFill>
                  <a:prstClr val="black">
                    <a:lumMod val="65000"/>
                    <a:lumOff val="35000"/>
                  </a:prstClr>
                </a:solidFill>
                <a:latin typeface="Segoe UI" panose="020B0502040204020203" pitchFamily="34" charset="0"/>
                <a:ea typeface="Open Sans Condensed" panose="020B0806030504020204" pitchFamily="34" charset="0"/>
                <a:cs typeface="Segoe UI" panose="020B0502040204020203" pitchFamily="34" charset="0"/>
                <a:sym typeface="Calibri" pitchFamily="34" charset="0"/>
              </a:rPr>
              <a:t>Advanced L2/L3 Engg</a:t>
            </a:r>
          </a:p>
          <a:p>
            <a:pPr marL="429750" lvl="1" indent="-285750" defTabSz="685784">
              <a:buFont typeface="Wingdings" panose="05000000000000000000" pitchFamily="2" charset="2"/>
              <a:buChar char="§"/>
            </a:pPr>
            <a:r>
              <a:rPr lang="en-US" sz="1000" dirty="0">
                <a:solidFill>
                  <a:prstClr val="black">
                    <a:lumMod val="65000"/>
                    <a:lumOff val="35000"/>
                  </a:prstClr>
                </a:solidFill>
                <a:latin typeface="Segoe UI" panose="020B0502040204020203" pitchFamily="34" charset="0"/>
                <a:ea typeface="Open Sans Condensed" panose="020B0806030504020204" pitchFamily="34" charset="0"/>
                <a:cs typeface="Segoe UI" panose="020B0502040204020203" pitchFamily="34" charset="0"/>
                <a:sym typeface="Calibri" pitchFamily="34" charset="0"/>
              </a:rPr>
              <a:t>L1 teams trained in FLT on diverse media</a:t>
            </a:r>
          </a:p>
          <a:p>
            <a:pPr marL="429750" lvl="1" indent="-285750" defTabSz="685784">
              <a:buFont typeface="Wingdings" panose="05000000000000000000" pitchFamily="2" charset="2"/>
              <a:buChar char="§"/>
            </a:pPr>
            <a:r>
              <a:rPr lang="en-US" sz="1000" dirty="0">
                <a:solidFill>
                  <a:prstClr val="black">
                    <a:lumMod val="65000"/>
                    <a:lumOff val="35000"/>
                  </a:prstClr>
                </a:solidFill>
                <a:latin typeface="Segoe UI" panose="020B0502040204020203" pitchFamily="34" charset="0"/>
                <a:ea typeface="Open Sans Condensed" panose="020B0806030504020204" pitchFamily="34" charset="0"/>
                <a:cs typeface="Segoe UI" panose="020B0502040204020203" pitchFamily="34" charset="0"/>
                <a:sym typeface="Calibri" pitchFamily="34" charset="0"/>
              </a:rPr>
              <a:t>Experience in deployment of Hybrid Management models</a:t>
            </a:r>
          </a:p>
          <a:p>
            <a:pPr marL="429750" lvl="1" indent="-285750" defTabSz="685784">
              <a:buFont typeface="Wingdings" panose="05000000000000000000" pitchFamily="2" charset="2"/>
              <a:buChar char="§"/>
            </a:pPr>
            <a:r>
              <a:rPr kumimoji="0" lang="en-US"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rPr>
              <a:t>ep Cisco expertise – CCNA, CCIE</a:t>
            </a:r>
          </a:p>
          <a:p>
            <a:pPr marL="144000" marR="0" lvl="0" algn="l" defTabSz="68578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Arial" panose="020B0604020202020204" pitchFamily="34" charset="0"/>
            </a:endParaRPr>
          </a:p>
        </p:txBody>
      </p:sp>
      <p:grpSp>
        <p:nvGrpSpPr>
          <p:cNvPr id="26" name="Group 25">
            <a:extLst>
              <a:ext uri="{FF2B5EF4-FFF2-40B4-BE49-F238E27FC236}">
                <a16:creationId xmlns:a16="http://schemas.microsoft.com/office/drawing/2014/main" id="{FD8A7F9A-6625-45CB-800F-EFAAB6E88384}"/>
              </a:ext>
            </a:extLst>
          </p:cNvPr>
          <p:cNvGrpSpPr/>
          <p:nvPr/>
        </p:nvGrpSpPr>
        <p:grpSpPr>
          <a:xfrm>
            <a:off x="323730" y="3160595"/>
            <a:ext cx="2941389" cy="1385340"/>
            <a:chOff x="556595" y="3211489"/>
            <a:chExt cx="2859789" cy="1627184"/>
          </a:xfrm>
        </p:grpSpPr>
        <p:sp>
          <p:nvSpPr>
            <p:cNvPr id="27" name="Rectangle 26">
              <a:extLst>
                <a:ext uri="{FF2B5EF4-FFF2-40B4-BE49-F238E27FC236}">
                  <a16:creationId xmlns:a16="http://schemas.microsoft.com/office/drawing/2014/main" id="{11DAD165-8C27-4986-8AD5-35E3B3CF547A}"/>
                </a:ext>
              </a:extLst>
            </p:cNvPr>
            <p:cNvSpPr/>
            <p:nvPr/>
          </p:nvSpPr>
          <p:spPr>
            <a:xfrm>
              <a:off x="556595" y="3211489"/>
              <a:ext cx="2859789" cy="158911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28" name="Rectangle 27">
              <a:extLst>
                <a:ext uri="{FF2B5EF4-FFF2-40B4-BE49-F238E27FC236}">
                  <a16:creationId xmlns:a16="http://schemas.microsoft.com/office/drawing/2014/main" id="{A656E1CE-8737-4016-9F93-E49668A58078}"/>
                </a:ext>
              </a:extLst>
            </p:cNvPr>
            <p:cNvSpPr/>
            <p:nvPr/>
          </p:nvSpPr>
          <p:spPr>
            <a:xfrm>
              <a:off x="687487" y="3266121"/>
              <a:ext cx="2637159" cy="1572552"/>
            </a:xfrm>
            <a:prstGeom prst="rect">
              <a:avLst/>
            </a:prstGeom>
            <a:noFill/>
          </p:spPr>
          <p:txBody>
            <a:bodyPr wrap="square" anchor="t">
              <a:spAutoFit/>
            </a:bodyPr>
            <a:lstStyle/>
            <a:p>
              <a:pPr marL="0" marR="0" lvl="0" indent="0" algn="l" defTabSz="685784" rtl="0" eaLnBrk="1" fontAlgn="auto" latinLnBrk="0" hangingPunct="1">
                <a:lnSpc>
                  <a:spcPct val="100000"/>
                </a:lnSpc>
                <a:spcBef>
                  <a:spcPts val="0"/>
                </a:spcBef>
                <a:spcAft>
                  <a:spcPts val="0"/>
                </a:spcAft>
                <a:buClr>
                  <a:prstClr val="black"/>
                </a:buClr>
                <a:buSzTx/>
                <a:buFontTx/>
                <a:buNone/>
                <a:tabLst/>
                <a:defRPr/>
              </a:pPr>
              <a:r>
                <a:rPr kumimoji="0" lang="en-US" sz="900" b="1" i="0" u="none" strike="noStrike" kern="1200" cap="none" spc="0" normalizeH="0" baseline="0" noProof="0" dirty="0">
                  <a:ln>
                    <a:noFill/>
                  </a:ln>
                  <a:solidFill>
                    <a:prstClr val="black"/>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rPr>
                <a:t>Project Management</a:t>
              </a:r>
              <a:br>
                <a:rPr kumimoji="0" lang="en-US" sz="900" b="1" i="0" u="none" strike="noStrike" kern="1200" cap="none" spc="0" normalizeH="0" baseline="0" noProof="0" dirty="0">
                  <a:ln>
                    <a:noFill/>
                  </a:ln>
                  <a:solidFill>
                    <a:prstClr val="black"/>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rPr>
              </a:br>
              <a:endParaRPr kumimoji="0" lang="en-US" sz="900" b="1" i="0" u="none" strike="noStrike" kern="1200" cap="none" spc="0" normalizeH="0" baseline="0" noProof="0" dirty="0">
                <a:ln>
                  <a:noFill/>
                </a:ln>
                <a:solidFill>
                  <a:prstClr val="black"/>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endParaRPr>
            </a:p>
            <a:p>
              <a:pPr marL="171446" marR="0" lvl="0" indent="-171446" algn="l" defTabSz="685784"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rPr>
                <a:t>PMI framework-based Project governance</a:t>
              </a:r>
              <a:endParaRPr kumimoji="0" lang="en-US" altLang="en-US" sz="9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endParaRPr>
            </a:p>
            <a:p>
              <a:pPr marL="171446" marR="0" lvl="0" indent="-171446" algn="l" defTabSz="685784"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rPr>
                <a:t>Dedicated Project  team for planning &amp; Control</a:t>
              </a:r>
              <a:endParaRPr kumimoji="0" lang="en-US" altLang="en-US" sz="9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endParaRPr>
            </a:p>
            <a:p>
              <a:pPr marL="171446" marR="0" lvl="0" indent="-171446" algn="l" defTabSz="685784"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rPr>
                <a:t>Integrated tools to track, monitor and report on the project</a:t>
              </a:r>
              <a:endParaRPr kumimoji="0" lang="en-US" altLang="en-US" sz="9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endParaRPr>
            </a:p>
            <a:p>
              <a:pPr marL="171446" marR="0" lvl="0" indent="-171446" algn="l" defTabSz="685784"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rPr>
                <a:t>Dedicated Project Execution team and logistic teams</a:t>
              </a:r>
            </a:p>
          </p:txBody>
        </p:sp>
      </p:grpSp>
      <p:grpSp>
        <p:nvGrpSpPr>
          <p:cNvPr id="29" name="Group 28">
            <a:extLst>
              <a:ext uri="{FF2B5EF4-FFF2-40B4-BE49-F238E27FC236}">
                <a16:creationId xmlns:a16="http://schemas.microsoft.com/office/drawing/2014/main" id="{DADDC1BF-3D53-41D1-BA7E-126031B8BAA5}"/>
              </a:ext>
            </a:extLst>
          </p:cNvPr>
          <p:cNvGrpSpPr/>
          <p:nvPr/>
        </p:nvGrpSpPr>
        <p:grpSpPr>
          <a:xfrm>
            <a:off x="3372496" y="3147935"/>
            <a:ext cx="2685404" cy="1365587"/>
            <a:chOff x="3491902" y="3211489"/>
            <a:chExt cx="2565998" cy="1589111"/>
          </a:xfrm>
        </p:grpSpPr>
        <p:sp>
          <p:nvSpPr>
            <p:cNvPr id="30" name="Rectangle 29">
              <a:extLst>
                <a:ext uri="{FF2B5EF4-FFF2-40B4-BE49-F238E27FC236}">
                  <a16:creationId xmlns:a16="http://schemas.microsoft.com/office/drawing/2014/main" id="{8C61E7AC-EE50-472B-8868-04DABC267F0A}"/>
                </a:ext>
              </a:extLst>
            </p:cNvPr>
            <p:cNvSpPr/>
            <p:nvPr/>
          </p:nvSpPr>
          <p:spPr>
            <a:xfrm>
              <a:off x="3491902" y="3211489"/>
              <a:ext cx="2565998" cy="158911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31" name="Rectangle 30">
              <a:extLst>
                <a:ext uri="{FF2B5EF4-FFF2-40B4-BE49-F238E27FC236}">
                  <a16:creationId xmlns:a16="http://schemas.microsoft.com/office/drawing/2014/main" id="{55097DA1-FE14-4FA8-ACE7-23A7740867F9}"/>
                </a:ext>
              </a:extLst>
            </p:cNvPr>
            <p:cNvSpPr/>
            <p:nvPr/>
          </p:nvSpPr>
          <p:spPr>
            <a:xfrm>
              <a:off x="3714750" y="3325789"/>
              <a:ext cx="2223743" cy="97155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0003" tIns="20003" rIns="20003" bIns="20003" numCol="1" spcCol="1270" anchor="t" anchorCtr="0">
              <a:noAutofit/>
            </a:bodyPr>
            <a:lstStyle/>
            <a:p>
              <a:pPr marL="0" marR="0" lvl="0" indent="0" algn="l" defTabSz="685784" rtl="0" eaLnBrk="1" fontAlgn="auto" latinLnBrk="0" hangingPunct="1">
                <a:lnSpc>
                  <a:spcPct val="100000"/>
                </a:lnSpc>
                <a:spcBef>
                  <a:spcPts val="0"/>
                </a:spcBef>
                <a:spcAft>
                  <a:spcPts val="0"/>
                </a:spcAft>
                <a:buClr>
                  <a:prstClr val="black"/>
                </a:buClr>
                <a:buSzTx/>
                <a:buFontTx/>
                <a:buNone/>
                <a:tabLst/>
                <a:defRPr/>
              </a:pPr>
              <a:r>
                <a:rPr kumimoji="0" lang="en-US" sz="900" b="1" i="0" u="none" strike="noStrike" kern="1200" cap="none" spc="0" normalizeH="0" baseline="0" noProof="0" dirty="0">
                  <a:ln>
                    <a:noFill/>
                  </a:ln>
                  <a:solidFill>
                    <a:prstClr val="black"/>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rPr>
                <a:t>Extensive Field Teams</a:t>
              </a:r>
              <a:br>
                <a:rPr kumimoji="0" lang="en-US" sz="900" b="1" i="0" u="none" strike="noStrike" kern="1200" cap="none" spc="0" normalizeH="0" baseline="0" noProof="0" dirty="0">
                  <a:ln>
                    <a:noFill/>
                  </a:ln>
                  <a:solidFill>
                    <a:prstClr val="black"/>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rPr>
              </a:br>
              <a:endParaRPr kumimoji="0" lang="en-US" sz="900" b="1" i="0" u="none" strike="noStrike" kern="1200" cap="none" spc="0" normalizeH="0" baseline="0" noProof="0" dirty="0">
                <a:ln>
                  <a:noFill/>
                </a:ln>
                <a:solidFill>
                  <a:prstClr val="black"/>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endParaRPr>
            </a:p>
            <a:p>
              <a:pPr marL="128585" marR="0" lvl="0" indent="-128585" algn="l" defTabSz="685784"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rPr>
                <a:t>1300+ trained engineers on field, covering over 400 manned locations</a:t>
              </a:r>
            </a:p>
            <a:p>
              <a:pPr marL="128585" marR="0" lvl="0" indent="-128585" algn="l" defTabSz="685784"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9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rPr>
                <a:t>Project teams that deliver customer centric projects</a:t>
              </a:r>
              <a:endParaRPr kumimoji="0" lang="en-US" sz="9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endParaRPr>
            </a:p>
          </p:txBody>
        </p:sp>
      </p:grpSp>
      <p:grpSp>
        <p:nvGrpSpPr>
          <p:cNvPr id="32" name="Group 31">
            <a:extLst>
              <a:ext uri="{FF2B5EF4-FFF2-40B4-BE49-F238E27FC236}">
                <a16:creationId xmlns:a16="http://schemas.microsoft.com/office/drawing/2014/main" id="{2CF8022C-2A1E-47A7-8C58-CC0B48CEE272}"/>
              </a:ext>
            </a:extLst>
          </p:cNvPr>
          <p:cNvGrpSpPr/>
          <p:nvPr/>
        </p:nvGrpSpPr>
        <p:grpSpPr>
          <a:xfrm>
            <a:off x="6133047" y="3147934"/>
            <a:ext cx="2641065" cy="1365588"/>
            <a:chOff x="6133048" y="3211489"/>
            <a:chExt cx="2565998" cy="1589111"/>
          </a:xfrm>
        </p:grpSpPr>
        <p:sp>
          <p:nvSpPr>
            <p:cNvPr id="33" name="Rectangle 32">
              <a:extLst>
                <a:ext uri="{FF2B5EF4-FFF2-40B4-BE49-F238E27FC236}">
                  <a16:creationId xmlns:a16="http://schemas.microsoft.com/office/drawing/2014/main" id="{5B2823D3-14FC-4B26-ABB7-74A1D7249C53}"/>
                </a:ext>
              </a:extLst>
            </p:cNvPr>
            <p:cNvSpPr/>
            <p:nvPr/>
          </p:nvSpPr>
          <p:spPr>
            <a:xfrm>
              <a:off x="6133048" y="3211489"/>
              <a:ext cx="2565998" cy="158911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34" name="Rectangle 33">
              <a:extLst>
                <a:ext uri="{FF2B5EF4-FFF2-40B4-BE49-F238E27FC236}">
                  <a16:creationId xmlns:a16="http://schemas.microsoft.com/office/drawing/2014/main" id="{A7375DDD-B304-4B8F-B125-3CC0AB047A9D}"/>
                </a:ext>
              </a:extLst>
            </p:cNvPr>
            <p:cNvSpPr/>
            <p:nvPr/>
          </p:nvSpPr>
          <p:spPr>
            <a:xfrm>
              <a:off x="6261885" y="3325789"/>
              <a:ext cx="2343150" cy="1343549"/>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0003" tIns="20003" rIns="20003" bIns="20003" numCol="1" spcCol="1270" anchor="t" anchorCtr="0">
              <a:noAutofit/>
            </a:bodyPr>
            <a:lstStyle/>
            <a:p>
              <a:pPr marL="0" marR="0" lvl="0" indent="0" algn="l" defTabSz="68578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rPr>
                <a:t>Business Relationship Management</a:t>
              </a:r>
              <a:br>
                <a:rPr kumimoji="0" lang="en-US" sz="900" b="1" i="0" u="none" strike="noStrike" kern="1200" cap="none" spc="0" normalizeH="0" baseline="0" noProof="0" dirty="0">
                  <a:ln>
                    <a:noFill/>
                  </a:ln>
                  <a:solidFill>
                    <a:prstClr val="black"/>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rPr>
              </a:br>
              <a:endParaRPr kumimoji="0" lang="en-US" sz="900" b="1" i="0" u="none" strike="noStrike" kern="1200" cap="none" spc="0" normalizeH="0" baseline="0" noProof="0" dirty="0">
                <a:ln>
                  <a:noFill/>
                </a:ln>
                <a:solidFill>
                  <a:prstClr val="black"/>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endParaRPr>
            </a:p>
            <a:p>
              <a:pPr marL="128585" marR="0" lvl="0" indent="-128585" algn="l" defTabSz="68578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rPr>
                <a:t>Extensive Quarterly Business &amp; Service Reviews</a:t>
              </a:r>
            </a:p>
            <a:p>
              <a:pPr marL="128585" marR="0" lvl="0" indent="-128585" algn="l" defTabSz="68578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rPr>
                <a:t>Proactive solution &amp; service enhancement recommendations</a:t>
              </a:r>
            </a:p>
            <a:p>
              <a:pPr marL="128585" marR="0" lvl="0" indent="-128585" algn="l" defTabSz="68578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Open Sans Condensed" panose="020B0806030504020204" pitchFamily="34" charset="0"/>
                  <a:cs typeface="Segoe UI" panose="020B0502040204020203" pitchFamily="34" charset="0"/>
                  <a:sym typeface="Calibri" pitchFamily="34" charset="0"/>
                </a:rPr>
                <a:t>Proactive Network cost optimization</a:t>
              </a:r>
            </a:p>
          </p:txBody>
        </p:sp>
      </p:grpSp>
      <p:graphicFrame>
        <p:nvGraphicFramePr>
          <p:cNvPr id="35" name="Table 34">
            <a:extLst>
              <a:ext uri="{FF2B5EF4-FFF2-40B4-BE49-F238E27FC236}">
                <a16:creationId xmlns:a16="http://schemas.microsoft.com/office/drawing/2014/main" id="{88EFB083-4705-4F85-9AF9-B24CB2BE95F7}"/>
              </a:ext>
            </a:extLst>
          </p:cNvPr>
          <p:cNvGraphicFramePr>
            <a:graphicFrameLocks noGrp="1"/>
          </p:cNvGraphicFramePr>
          <p:nvPr>
            <p:extLst>
              <p:ext uri="{D42A27DB-BD31-4B8C-83A1-F6EECF244321}">
                <p14:modId xmlns:p14="http://schemas.microsoft.com/office/powerpoint/2010/main" val="892179780"/>
              </p:ext>
            </p:extLst>
          </p:nvPr>
        </p:nvGraphicFramePr>
        <p:xfrm>
          <a:off x="323732" y="771500"/>
          <a:ext cx="5400428" cy="2286000"/>
        </p:xfrm>
        <a:graphic>
          <a:graphicData uri="http://schemas.openxmlformats.org/drawingml/2006/table">
            <a:tbl>
              <a:tblPr firstRow="1" bandRow="1">
                <a:tableStyleId>{F5AB1C69-6EDB-4FF4-983F-18BD219EF322}</a:tableStyleId>
              </a:tblPr>
              <a:tblGrid>
                <a:gridCol w="1932656">
                  <a:extLst>
                    <a:ext uri="{9D8B030D-6E8A-4147-A177-3AD203B41FA5}">
                      <a16:colId xmlns:a16="http://schemas.microsoft.com/office/drawing/2014/main" val="306147680"/>
                    </a:ext>
                  </a:extLst>
                </a:gridCol>
                <a:gridCol w="1383590">
                  <a:extLst>
                    <a:ext uri="{9D8B030D-6E8A-4147-A177-3AD203B41FA5}">
                      <a16:colId xmlns:a16="http://schemas.microsoft.com/office/drawing/2014/main" val="467450280"/>
                    </a:ext>
                  </a:extLst>
                </a:gridCol>
                <a:gridCol w="2084182">
                  <a:extLst>
                    <a:ext uri="{9D8B030D-6E8A-4147-A177-3AD203B41FA5}">
                      <a16:colId xmlns:a16="http://schemas.microsoft.com/office/drawing/2014/main" val="4127858579"/>
                    </a:ext>
                  </a:extLst>
                </a:gridCol>
              </a:tblGrid>
              <a:tr h="151232">
                <a:tc>
                  <a:txBody>
                    <a:bodyPr/>
                    <a:lstStyle/>
                    <a:p>
                      <a:endParaRPr lang="en-IN" sz="900" dirty="0">
                        <a:latin typeface="+mn-lt"/>
                      </a:endParaRPr>
                    </a:p>
                  </a:txBody>
                  <a:tcPr marL="45720" marR="45720">
                    <a:solidFill>
                      <a:schemeClr val="accent1"/>
                    </a:solidFill>
                  </a:tcPr>
                </a:tc>
                <a:tc>
                  <a:txBody>
                    <a:bodyPr/>
                    <a:lstStyle/>
                    <a:p>
                      <a:pPr algn="ctr"/>
                      <a:r>
                        <a:rPr lang="en-IN" sz="900" dirty="0">
                          <a:solidFill>
                            <a:schemeClr val="tx1">
                              <a:lumMod val="75000"/>
                            </a:schemeClr>
                          </a:solidFill>
                          <a:latin typeface="+mn-lt"/>
                        </a:rPr>
                        <a:t>Total Resources</a:t>
                      </a:r>
                    </a:p>
                  </a:txBody>
                  <a:tcPr marL="45720" marR="45720">
                    <a:solidFill>
                      <a:schemeClr val="accent1"/>
                    </a:solidFill>
                  </a:tcPr>
                </a:tc>
                <a:tc>
                  <a:txBody>
                    <a:bodyPr/>
                    <a:lstStyle/>
                    <a:p>
                      <a:pPr algn="l"/>
                      <a:r>
                        <a:rPr lang="en-IN" sz="900" dirty="0">
                          <a:solidFill>
                            <a:schemeClr val="tx1">
                              <a:lumMod val="75000"/>
                            </a:schemeClr>
                          </a:solidFill>
                          <a:latin typeface="+mn-lt"/>
                        </a:rPr>
                        <a:t>Technical skill sets</a:t>
                      </a:r>
                    </a:p>
                  </a:txBody>
                  <a:tcPr marL="45720" marR="45720">
                    <a:solidFill>
                      <a:schemeClr val="accent1"/>
                    </a:solidFill>
                  </a:tcPr>
                </a:tc>
                <a:extLst>
                  <a:ext uri="{0D108BD9-81ED-4DB2-BD59-A6C34878D82A}">
                    <a16:rowId xmlns:a16="http://schemas.microsoft.com/office/drawing/2014/main" val="3229801533"/>
                  </a:ext>
                </a:extLst>
              </a:tr>
              <a:tr h="151232">
                <a:tc>
                  <a:txBody>
                    <a:bodyPr/>
                    <a:lstStyle/>
                    <a:p>
                      <a:r>
                        <a:rPr lang="en-IN" sz="900" dirty="0">
                          <a:latin typeface="Segoe UI" panose="020B0502040204020203" pitchFamily="34" charset="0"/>
                          <a:cs typeface="Segoe UI" panose="020B0502040204020203" pitchFamily="34" charset="0"/>
                        </a:rPr>
                        <a:t>Network engineering and solution</a:t>
                      </a:r>
                    </a:p>
                  </a:txBody>
                  <a:tcPr marL="45720" marR="45720" anchor="ctr">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IN" sz="900" dirty="0">
                          <a:latin typeface="Segoe UI" panose="020B0502040204020203" pitchFamily="34" charset="0"/>
                          <a:cs typeface="Segoe UI" panose="020B0502040204020203" pitchFamily="34" charset="0"/>
                        </a:rPr>
                        <a:t>47</a:t>
                      </a:r>
                    </a:p>
                  </a:txBody>
                  <a:tcPr marL="45720" marR="45720">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IN" sz="900" dirty="0">
                          <a:latin typeface="Segoe UI" panose="020B0502040204020203" pitchFamily="34" charset="0"/>
                          <a:cs typeface="Segoe UI" panose="020B0502040204020203" pitchFamily="34" charset="0"/>
                        </a:rPr>
                        <a:t>CCNA + CCNP + CCIE</a:t>
                      </a:r>
                    </a:p>
                  </a:txBody>
                  <a:tcPr marL="45720" marR="45720">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21991429"/>
                  </a:ext>
                </a:extLst>
              </a:tr>
              <a:tr h="241970">
                <a:tc>
                  <a:txBody>
                    <a:bodyPr/>
                    <a:lstStyle/>
                    <a:p>
                      <a:r>
                        <a:rPr lang="en-IN" sz="900" dirty="0">
                          <a:latin typeface="Segoe UI" panose="020B0502040204020203" pitchFamily="34" charset="0"/>
                          <a:cs typeface="Segoe UI" panose="020B0502040204020203" pitchFamily="34" charset="0"/>
                        </a:rPr>
                        <a:t>SDN CoE</a:t>
                      </a:r>
                    </a:p>
                  </a:txBody>
                  <a:tcPr marL="45720" marR="4572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IN" sz="900" dirty="0">
                          <a:latin typeface="Segoe UI" panose="020B0502040204020203" pitchFamily="34" charset="0"/>
                          <a:cs typeface="Segoe UI" panose="020B0502040204020203" pitchFamily="34" charset="0"/>
                        </a:rPr>
                        <a:t>32</a:t>
                      </a:r>
                    </a:p>
                  </a:txBody>
                  <a:tcPr marL="45720" marR="45720">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IN" sz="900" dirty="0">
                          <a:latin typeface="Segoe UI" panose="020B0502040204020203" pitchFamily="34" charset="0"/>
                          <a:cs typeface="Segoe UI" panose="020B0502040204020203" pitchFamily="34" charset="0"/>
                        </a:rPr>
                        <a:t>Dev Ops, Scripting, Tools,  Network Management, ITIL</a:t>
                      </a:r>
                    </a:p>
                  </a:txBody>
                  <a:tcPr marL="45720" marR="45720">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87157634"/>
                  </a:ext>
                </a:extLst>
              </a:tr>
              <a:tr h="151232">
                <a:tc>
                  <a:txBody>
                    <a:bodyPr/>
                    <a:lstStyle/>
                    <a:p>
                      <a:r>
                        <a:rPr lang="en-IN" sz="900" dirty="0">
                          <a:latin typeface="Segoe UI" panose="020B0502040204020203" pitchFamily="34" charset="0"/>
                          <a:cs typeface="Segoe UI" panose="020B0502040204020203" pitchFamily="34" charset="0"/>
                        </a:rPr>
                        <a:t>Central </a:t>
                      </a:r>
                      <a:r>
                        <a:rPr lang="en-IN" sz="900" dirty="0" err="1">
                          <a:latin typeface="Segoe UI" panose="020B0502040204020203" pitchFamily="34" charset="0"/>
                          <a:cs typeface="Segoe UI" panose="020B0502040204020203" pitchFamily="34" charset="0"/>
                        </a:rPr>
                        <a:t>NoC</a:t>
                      </a:r>
                      <a:endParaRPr lang="en-IN" sz="900" dirty="0">
                        <a:latin typeface="Segoe UI" panose="020B0502040204020203" pitchFamily="34" charset="0"/>
                        <a:cs typeface="Segoe UI" panose="020B0502040204020203" pitchFamily="34" charset="0"/>
                      </a:endParaRPr>
                    </a:p>
                  </a:txBody>
                  <a:tcPr marL="45720" marR="4572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IN" sz="900" dirty="0">
                          <a:latin typeface="Segoe UI" panose="020B0502040204020203" pitchFamily="34" charset="0"/>
                          <a:cs typeface="Segoe UI" panose="020B0502040204020203" pitchFamily="34" charset="0"/>
                        </a:rPr>
                        <a:t>150</a:t>
                      </a:r>
                    </a:p>
                  </a:txBody>
                  <a:tcPr marL="45720" marR="45720">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IN" sz="900" dirty="0">
                          <a:latin typeface="Segoe UI" panose="020B0502040204020203" pitchFamily="34" charset="0"/>
                          <a:cs typeface="Segoe UI" panose="020B0502040204020203" pitchFamily="34" charset="0"/>
                        </a:rPr>
                        <a:t>CCNA + CCNP</a:t>
                      </a:r>
                    </a:p>
                  </a:txBody>
                  <a:tcPr marL="45720" marR="45720">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02082092"/>
                  </a:ext>
                </a:extLst>
              </a:tr>
              <a:tr h="151232">
                <a:tc>
                  <a:txBody>
                    <a:bodyPr/>
                    <a:lstStyle/>
                    <a:p>
                      <a:r>
                        <a:rPr lang="en-IN" sz="900" dirty="0">
                          <a:latin typeface="Segoe UI" panose="020B0502040204020203" pitchFamily="34" charset="0"/>
                          <a:cs typeface="Segoe UI" panose="020B0502040204020203" pitchFamily="34" charset="0"/>
                        </a:rPr>
                        <a:t>Service operations</a:t>
                      </a:r>
                    </a:p>
                  </a:txBody>
                  <a:tcPr marL="45720" marR="4572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IN" sz="900" dirty="0">
                          <a:latin typeface="Segoe UI" panose="020B0502040204020203" pitchFamily="34" charset="0"/>
                          <a:cs typeface="Segoe UI" panose="020B0502040204020203" pitchFamily="34" charset="0"/>
                        </a:rPr>
                        <a:t>40</a:t>
                      </a:r>
                    </a:p>
                  </a:txBody>
                  <a:tcPr marL="45720" marR="45720">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IN" sz="900" dirty="0">
                          <a:latin typeface="Segoe UI" panose="020B0502040204020203" pitchFamily="34" charset="0"/>
                          <a:cs typeface="Segoe UI" panose="020B0502040204020203" pitchFamily="34" charset="0"/>
                        </a:rPr>
                        <a:t>CCNA  + ITIL</a:t>
                      </a:r>
                    </a:p>
                  </a:txBody>
                  <a:tcPr marL="45720" marR="45720">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68239803"/>
                  </a:ext>
                </a:extLst>
              </a:tr>
              <a:tr h="332709">
                <a:tc>
                  <a:txBody>
                    <a:bodyPr/>
                    <a:lstStyle/>
                    <a:p>
                      <a:r>
                        <a:rPr lang="en-IN" sz="900" dirty="0">
                          <a:latin typeface="Segoe UI" panose="020B0502040204020203" pitchFamily="34" charset="0"/>
                          <a:cs typeface="Segoe UI" panose="020B0502040204020203" pitchFamily="34" charset="0"/>
                        </a:rPr>
                        <a:t>Service operations – Field</a:t>
                      </a:r>
                    </a:p>
                    <a:p>
                      <a:endParaRPr lang="en-IN" sz="900" dirty="0">
                        <a:latin typeface="Segoe UI" panose="020B0502040204020203" pitchFamily="34" charset="0"/>
                        <a:cs typeface="Segoe UI" panose="020B0502040204020203" pitchFamily="34" charset="0"/>
                      </a:endParaRPr>
                    </a:p>
                    <a:p>
                      <a:r>
                        <a:rPr lang="en-IN" sz="900" dirty="0">
                          <a:latin typeface="Segoe UI" panose="020B0502040204020203" pitchFamily="34" charset="0"/>
                          <a:cs typeface="Segoe UI" panose="020B0502040204020203" pitchFamily="34" charset="0"/>
                        </a:rPr>
                        <a:t>PMO and project managers</a:t>
                      </a:r>
                    </a:p>
                  </a:txBody>
                  <a:tcPr marL="45720" marR="4572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IN" sz="900" dirty="0">
                          <a:latin typeface="Segoe UI" panose="020B0502040204020203" pitchFamily="34" charset="0"/>
                          <a:cs typeface="Segoe UI" panose="020B0502040204020203" pitchFamily="34" charset="0"/>
                        </a:rPr>
                        <a:t>1317</a:t>
                      </a:r>
                    </a:p>
                    <a:p>
                      <a:pPr algn="ctr"/>
                      <a:endParaRPr lang="en-IN" sz="900" dirty="0">
                        <a:latin typeface="Segoe UI" panose="020B0502040204020203" pitchFamily="34" charset="0"/>
                        <a:cs typeface="Segoe UI" panose="020B0502040204020203" pitchFamily="34" charset="0"/>
                      </a:endParaRPr>
                    </a:p>
                    <a:p>
                      <a:pPr algn="ctr"/>
                      <a:r>
                        <a:rPr lang="en-IN" sz="900" dirty="0">
                          <a:latin typeface="Segoe UI" panose="020B0502040204020203" pitchFamily="34" charset="0"/>
                          <a:cs typeface="Segoe UI" panose="020B0502040204020203" pitchFamily="34" charset="0"/>
                        </a:rPr>
                        <a:t>32</a:t>
                      </a:r>
                    </a:p>
                  </a:txBody>
                  <a:tcPr marL="45720" marR="45720">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algn="l"/>
                      <a:endParaRPr lang="en-IN" sz="900" dirty="0">
                        <a:latin typeface="Segoe UI" panose="020B0502040204020203" pitchFamily="34" charset="0"/>
                        <a:cs typeface="Segoe UI" panose="020B0502040204020203" pitchFamily="34" charset="0"/>
                      </a:endParaRPr>
                    </a:p>
                    <a:p>
                      <a:pPr algn="l"/>
                      <a:endParaRPr lang="en-IN" sz="900" dirty="0">
                        <a:latin typeface="Segoe UI" panose="020B0502040204020203" pitchFamily="34" charset="0"/>
                        <a:cs typeface="Segoe UI" panose="020B0502040204020203" pitchFamily="34" charset="0"/>
                      </a:endParaRPr>
                    </a:p>
                    <a:p>
                      <a:pPr algn="l"/>
                      <a:r>
                        <a:rPr lang="en-IN" sz="900" dirty="0">
                          <a:latin typeface="Segoe UI" panose="020B0502040204020203" pitchFamily="34" charset="0"/>
                          <a:cs typeface="Segoe UI" panose="020B0502040204020203" pitchFamily="34" charset="0"/>
                        </a:rPr>
                        <a:t>PMP, Prince, CCNA</a:t>
                      </a:r>
                    </a:p>
                  </a:txBody>
                  <a:tcPr marL="45720" marR="45720">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99570483"/>
                  </a:ext>
                </a:extLst>
              </a:tr>
              <a:tr h="332709">
                <a:tc>
                  <a:txBody>
                    <a:bodyPr/>
                    <a:lstStyle/>
                    <a:p>
                      <a:r>
                        <a:rPr lang="en-IN" sz="900" dirty="0">
                          <a:latin typeface="Segoe UI" panose="020B0502040204020203" pitchFamily="34" charset="0"/>
                          <a:cs typeface="Segoe UI" panose="020B0502040204020203" pitchFamily="34" charset="0"/>
                        </a:rPr>
                        <a:t>SDM</a:t>
                      </a:r>
                    </a:p>
                    <a:p>
                      <a:r>
                        <a:rPr lang="en-IN" sz="900" dirty="0">
                          <a:latin typeface="Segoe UI" panose="020B0502040204020203" pitchFamily="34" charset="0"/>
                          <a:cs typeface="Segoe UI" panose="020B0502040204020203" pitchFamily="34" charset="0"/>
                        </a:rPr>
                        <a:t>Service desk</a:t>
                      </a:r>
                    </a:p>
                    <a:p>
                      <a:r>
                        <a:rPr lang="en-IN" sz="900" dirty="0">
                          <a:latin typeface="Segoe UI" panose="020B0502040204020203" pitchFamily="34" charset="0"/>
                          <a:cs typeface="Segoe UI" panose="020B0502040204020203" pitchFamily="34" charset="0"/>
                        </a:rPr>
                        <a:t>Infrastructure operations</a:t>
                      </a:r>
                    </a:p>
                  </a:txBody>
                  <a:tcPr marL="45720" marR="4572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IN" sz="900" dirty="0">
                          <a:latin typeface="Segoe UI" panose="020B0502040204020203" pitchFamily="34" charset="0"/>
                          <a:cs typeface="Segoe UI" panose="020B0502040204020203" pitchFamily="34" charset="0"/>
                        </a:rPr>
                        <a:t>177</a:t>
                      </a:r>
                    </a:p>
                    <a:p>
                      <a:pPr algn="ctr"/>
                      <a:r>
                        <a:rPr lang="en-IN" sz="900" dirty="0">
                          <a:latin typeface="Segoe UI" panose="020B0502040204020203" pitchFamily="34" charset="0"/>
                          <a:cs typeface="Segoe UI" panose="020B0502040204020203" pitchFamily="34" charset="0"/>
                        </a:rPr>
                        <a:t>115</a:t>
                      </a:r>
                    </a:p>
                    <a:p>
                      <a:pPr algn="ctr"/>
                      <a:r>
                        <a:rPr lang="en-IN" sz="900" dirty="0">
                          <a:latin typeface="Segoe UI" panose="020B0502040204020203" pitchFamily="34" charset="0"/>
                          <a:cs typeface="Segoe UI" panose="020B0502040204020203" pitchFamily="34" charset="0"/>
                        </a:rPr>
                        <a:t>80</a:t>
                      </a:r>
                    </a:p>
                  </a:txBody>
                  <a:tcPr marL="45720" marR="45720">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IN" sz="900" dirty="0">
                          <a:latin typeface="Segoe UI" panose="020B0502040204020203" pitchFamily="34" charset="0"/>
                          <a:cs typeface="Segoe UI" panose="020B0502040204020203" pitchFamily="34" charset="0"/>
                        </a:rPr>
                        <a:t>ITIL</a:t>
                      </a:r>
                    </a:p>
                    <a:p>
                      <a:pPr algn="l"/>
                      <a:endParaRPr lang="en-IN" sz="900" dirty="0">
                        <a:latin typeface="Segoe UI" panose="020B0502040204020203" pitchFamily="34" charset="0"/>
                        <a:cs typeface="Segoe UI" panose="020B0502040204020203" pitchFamily="34" charset="0"/>
                      </a:endParaRPr>
                    </a:p>
                    <a:p>
                      <a:pPr algn="l"/>
                      <a:r>
                        <a:rPr lang="en-IN" sz="900" dirty="0">
                          <a:latin typeface="Segoe UI" panose="020B0502040204020203" pitchFamily="34" charset="0"/>
                          <a:cs typeface="Segoe UI" panose="020B0502040204020203" pitchFamily="34" charset="0"/>
                        </a:rPr>
                        <a:t>CCNA</a:t>
                      </a:r>
                    </a:p>
                  </a:txBody>
                  <a:tcPr marL="45720" marR="45720">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54841920"/>
                  </a:ext>
                </a:extLst>
              </a:tr>
            </a:tbl>
          </a:graphicData>
        </a:graphic>
      </p:graphicFrame>
    </p:spTree>
    <p:extLst>
      <p:ext uri="{BB962C8B-B14F-4D97-AF65-F5344CB8AC3E}">
        <p14:creationId xmlns:p14="http://schemas.microsoft.com/office/powerpoint/2010/main" val="451143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5524F-6430-4BE0-81A7-44A11AB8CDD4}"/>
              </a:ext>
            </a:extLst>
          </p:cNvPr>
          <p:cNvSpPr>
            <a:spLocks noGrp="1"/>
          </p:cNvSpPr>
          <p:nvPr>
            <p:ph type="title"/>
          </p:nvPr>
        </p:nvSpPr>
        <p:spPr>
          <a:xfrm>
            <a:off x="228600" y="219115"/>
            <a:ext cx="7537450" cy="369332"/>
          </a:xfrm>
        </p:spPr>
        <p:txBody>
          <a:bodyPr/>
          <a:lstStyle/>
          <a:p>
            <a:r>
              <a:rPr lang="en-IN" dirty="0"/>
              <a:t>CUSTOMIZED INDUSTRY LEADING SYSTEMS</a:t>
            </a:r>
          </a:p>
        </p:txBody>
      </p:sp>
      <p:sp>
        <p:nvSpPr>
          <p:cNvPr id="13" name="AutoShape 3">
            <a:extLst>
              <a:ext uri="{FF2B5EF4-FFF2-40B4-BE49-F238E27FC236}">
                <a16:creationId xmlns:a16="http://schemas.microsoft.com/office/drawing/2014/main" id="{707CEBC5-2D76-487E-938F-F724DA6F7757}"/>
              </a:ext>
            </a:extLst>
          </p:cNvPr>
          <p:cNvSpPr>
            <a:spLocks noChangeAspect="1" noChangeArrowheads="1" noTextEdit="1"/>
          </p:cNvSpPr>
          <p:nvPr/>
        </p:nvSpPr>
        <p:spPr bwMode="auto">
          <a:xfrm>
            <a:off x="323850" y="987425"/>
            <a:ext cx="8497888"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 name="Rectangle 5">
            <a:extLst>
              <a:ext uri="{FF2B5EF4-FFF2-40B4-BE49-F238E27FC236}">
                <a16:creationId xmlns:a16="http://schemas.microsoft.com/office/drawing/2014/main" id="{7447E9E3-926F-4557-92B7-1342FD01B16D}"/>
              </a:ext>
            </a:extLst>
          </p:cNvPr>
          <p:cNvSpPr>
            <a:spLocks noChangeArrowheads="1"/>
          </p:cNvSpPr>
          <p:nvPr/>
        </p:nvSpPr>
        <p:spPr bwMode="auto">
          <a:xfrm>
            <a:off x="7600422" y="2790825"/>
            <a:ext cx="112713"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6">
            <a:extLst>
              <a:ext uri="{FF2B5EF4-FFF2-40B4-BE49-F238E27FC236}">
                <a16:creationId xmlns:a16="http://schemas.microsoft.com/office/drawing/2014/main" id="{67D7E815-CC19-406E-B5BA-B2E88F1CE628}"/>
              </a:ext>
            </a:extLst>
          </p:cNvPr>
          <p:cNvSpPr>
            <a:spLocks noChangeArrowheads="1"/>
          </p:cNvSpPr>
          <p:nvPr/>
        </p:nvSpPr>
        <p:spPr bwMode="auto">
          <a:xfrm>
            <a:off x="7691438" y="2779713"/>
            <a:ext cx="2270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Trebuchet MS" panose="020B0603020202020204" pitchFamily="34" charset="0"/>
              </a:rPr>
              <a:t>Wi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7">
            <a:extLst>
              <a:ext uri="{FF2B5EF4-FFF2-40B4-BE49-F238E27FC236}">
                <a16:creationId xmlns:a16="http://schemas.microsoft.com/office/drawing/2014/main" id="{946622C5-7CC3-47D4-AD11-6FBC3CB0360C}"/>
              </a:ext>
            </a:extLst>
          </p:cNvPr>
          <p:cNvSpPr>
            <a:spLocks noChangeArrowheads="1"/>
          </p:cNvSpPr>
          <p:nvPr/>
        </p:nvSpPr>
        <p:spPr bwMode="auto">
          <a:xfrm>
            <a:off x="7854950" y="2779713"/>
            <a:ext cx="1143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Trebuchet MS" panose="020B0603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8">
            <a:extLst>
              <a:ext uri="{FF2B5EF4-FFF2-40B4-BE49-F238E27FC236}">
                <a16:creationId xmlns:a16="http://schemas.microsoft.com/office/drawing/2014/main" id="{A3D5643D-3FB3-48A1-9FDF-94B36E7597CE}"/>
              </a:ext>
            </a:extLst>
          </p:cNvPr>
          <p:cNvSpPr>
            <a:spLocks noChangeArrowheads="1"/>
          </p:cNvSpPr>
          <p:nvPr/>
        </p:nvSpPr>
        <p:spPr bwMode="auto">
          <a:xfrm>
            <a:off x="7904163" y="2779713"/>
            <a:ext cx="8477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Trebuchet MS" panose="020B0603020202020204" pitchFamily="34" charset="0"/>
              </a:rPr>
              <a:t>Fi coverage.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9">
            <a:extLst>
              <a:ext uri="{FF2B5EF4-FFF2-40B4-BE49-F238E27FC236}">
                <a16:creationId xmlns:a16="http://schemas.microsoft.com/office/drawing/2014/main" id="{F8BC6CF3-E7EA-4840-ABCF-F27D18F1E725}"/>
              </a:ext>
            </a:extLst>
          </p:cNvPr>
          <p:cNvSpPr>
            <a:spLocks noChangeArrowheads="1"/>
          </p:cNvSpPr>
          <p:nvPr/>
        </p:nvSpPr>
        <p:spPr bwMode="auto">
          <a:xfrm>
            <a:off x="7586135" y="2955925"/>
            <a:ext cx="1270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10">
            <a:extLst>
              <a:ext uri="{FF2B5EF4-FFF2-40B4-BE49-F238E27FC236}">
                <a16:creationId xmlns:a16="http://schemas.microsoft.com/office/drawing/2014/main" id="{F1B46737-EB40-46E6-81AE-C76B6C0F640F}"/>
              </a:ext>
            </a:extLst>
          </p:cNvPr>
          <p:cNvSpPr>
            <a:spLocks noChangeArrowheads="1"/>
          </p:cNvSpPr>
          <p:nvPr/>
        </p:nvSpPr>
        <p:spPr bwMode="auto">
          <a:xfrm>
            <a:off x="7691438" y="2943225"/>
            <a:ext cx="1081088"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Trebuchet MS" panose="020B0603020202020204" pitchFamily="34" charset="0"/>
              </a:rPr>
              <a:t>Mobile device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Rectangle 11">
            <a:extLst>
              <a:ext uri="{FF2B5EF4-FFF2-40B4-BE49-F238E27FC236}">
                <a16:creationId xmlns:a16="http://schemas.microsoft.com/office/drawing/2014/main" id="{8204E273-2B90-4B3C-BF1B-CD9B2D2D970A}"/>
              </a:ext>
            </a:extLst>
          </p:cNvPr>
          <p:cNvSpPr>
            <a:spLocks noChangeArrowheads="1"/>
          </p:cNvSpPr>
          <p:nvPr/>
        </p:nvSpPr>
        <p:spPr bwMode="auto">
          <a:xfrm>
            <a:off x="7691438" y="3054350"/>
            <a:ext cx="8826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Trebuchet MS" panose="020B0603020202020204" pitchFamily="34" charset="0"/>
              </a:rPr>
              <a:t>performance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12">
            <a:extLst>
              <a:ext uri="{FF2B5EF4-FFF2-40B4-BE49-F238E27FC236}">
                <a16:creationId xmlns:a16="http://schemas.microsoft.com/office/drawing/2014/main" id="{98C7FD09-C9ED-4660-A786-D9CE8AFF30E2}"/>
              </a:ext>
            </a:extLst>
          </p:cNvPr>
          <p:cNvSpPr>
            <a:spLocks noChangeArrowheads="1"/>
          </p:cNvSpPr>
          <p:nvPr/>
        </p:nvSpPr>
        <p:spPr bwMode="auto">
          <a:xfrm>
            <a:off x="7600422" y="3233738"/>
            <a:ext cx="112713"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ectangle 13">
            <a:extLst>
              <a:ext uri="{FF2B5EF4-FFF2-40B4-BE49-F238E27FC236}">
                <a16:creationId xmlns:a16="http://schemas.microsoft.com/office/drawing/2014/main" id="{90C11956-D437-4B93-A409-C9D6020000F9}"/>
              </a:ext>
            </a:extLst>
          </p:cNvPr>
          <p:cNvSpPr>
            <a:spLocks noChangeArrowheads="1"/>
          </p:cNvSpPr>
          <p:nvPr/>
        </p:nvSpPr>
        <p:spPr bwMode="auto">
          <a:xfrm>
            <a:off x="7691438" y="3221038"/>
            <a:ext cx="48418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Trebuchet MS" panose="020B0603020202020204" pitchFamily="34" charset="0"/>
              </a:rPr>
              <a:t>Visual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14">
            <a:extLst>
              <a:ext uri="{FF2B5EF4-FFF2-40B4-BE49-F238E27FC236}">
                <a16:creationId xmlns:a16="http://schemas.microsoft.com/office/drawing/2014/main" id="{E4300C2F-5787-4019-B0F5-1B456DB546F3}"/>
              </a:ext>
            </a:extLst>
          </p:cNvPr>
          <p:cNvSpPr>
            <a:spLocks noChangeArrowheads="1"/>
          </p:cNvSpPr>
          <p:nvPr/>
        </p:nvSpPr>
        <p:spPr bwMode="auto">
          <a:xfrm>
            <a:off x="7691438" y="3328988"/>
            <a:ext cx="6762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Trebuchet MS" panose="020B0603020202020204" pitchFamily="34" charset="0"/>
              </a:rPr>
              <a:t>analytics.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15">
            <a:extLst>
              <a:ext uri="{FF2B5EF4-FFF2-40B4-BE49-F238E27FC236}">
                <a16:creationId xmlns:a16="http://schemas.microsoft.com/office/drawing/2014/main" id="{AAD22E6F-1C83-4BB7-B323-171F090922F6}"/>
              </a:ext>
            </a:extLst>
          </p:cNvPr>
          <p:cNvSpPr>
            <a:spLocks noChangeArrowheads="1"/>
          </p:cNvSpPr>
          <p:nvPr/>
        </p:nvSpPr>
        <p:spPr bwMode="auto">
          <a:xfrm>
            <a:off x="7600422" y="3511550"/>
            <a:ext cx="112713"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Rectangle 16">
            <a:extLst>
              <a:ext uri="{FF2B5EF4-FFF2-40B4-BE49-F238E27FC236}">
                <a16:creationId xmlns:a16="http://schemas.microsoft.com/office/drawing/2014/main" id="{DA770285-9981-44F8-ABFD-4BEF12E5069B}"/>
              </a:ext>
            </a:extLst>
          </p:cNvPr>
          <p:cNvSpPr>
            <a:spLocks noChangeArrowheads="1"/>
          </p:cNvSpPr>
          <p:nvPr/>
        </p:nvSpPr>
        <p:spPr bwMode="auto">
          <a:xfrm>
            <a:off x="7691438" y="3500438"/>
            <a:ext cx="6334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Trebuchet MS" panose="020B0603020202020204" pitchFamily="34" charset="0"/>
              </a:rPr>
              <a:t>Wireless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17">
            <a:extLst>
              <a:ext uri="{FF2B5EF4-FFF2-40B4-BE49-F238E27FC236}">
                <a16:creationId xmlns:a16="http://schemas.microsoft.com/office/drawing/2014/main" id="{82181DD7-C2CD-49AC-AB38-1FC79E506366}"/>
              </a:ext>
            </a:extLst>
          </p:cNvPr>
          <p:cNvSpPr>
            <a:spLocks noChangeArrowheads="1"/>
          </p:cNvSpPr>
          <p:nvPr/>
        </p:nvSpPr>
        <p:spPr bwMode="auto">
          <a:xfrm>
            <a:off x="7691438" y="3609975"/>
            <a:ext cx="10318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Trebuchet MS" panose="020B0603020202020204" pitchFamily="34" charset="0"/>
              </a:rPr>
              <a:t>network health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18">
            <a:extLst>
              <a:ext uri="{FF2B5EF4-FFF2-40B4-BE49-F238E27FC236}">
                <a16:creationId xmlns:a16="http://schemas.microsoft.com/office/drawing/2014/main" id="{19C97098-8066-47D2-87A1-A8D3545545AF}"/>
              </a:ext>
            </a:extLst>
          </p:cNvPr>
          <p:cNvSpPr>
            <a:spLocks noChangeArrowheads="1"/>
          </p:cNvSpPr>
          <p:nvPr/>
        </p:nvSpPr>
        <p:spPr bwMode="auto">
          <a:xfrm>
            <a:off x="7600422" y="3786188"/>
            <a:ext cx="112713"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Rectangle 19">
            <a:extLst>
              <a:ext uri="{FF2B5EF4-FFF2-40B4-BE49-F238E27FC236}">
                <a16:creationId xmlns:a16="http://schemas.microsoft.com/office/drawing/2014/main" id="{6E6A42A2-B6C8-4409-B665-FD128A778348}"/>
              </a:ext>
            </a:extLst>
          </p:cNvPr>
          <p:cNvSpPr>
            <a:spLocks noChangeArrowheads="1"/>
          </p:cNvSpPr>
          <p:nvPr/>
        </p:nvSpPr>
        <p:spPr bwMode="auto">
          <a:xfrm>
            <a:off x="7691438" y="3775075"/>
            <a:ext cx="10318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Trebuchet MS" panose="020B0603020202020204" pitchFamily="34" charset="0"/>
              </a:rPr>
              <a:t>Traffic analysis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20">
            <a:extLst>
              <a:ext uri="{FF2B5EF4-FFF2-40B4-BE49-F238E27FC236}">
                <a16:creationId xmlns:a16="http://schemas.microsoft.com/office/drawing/2014/main" id="{770E2212-736E-405C-B090-E34E1E512149}"/>
              </a:ext>
            </a:extLst>
          </p:cNvPr>
          <p:cNvSpPr>
            <a:spLocks noChangeArrowheads="1"/>
          </p:cNvSpPr>
          <p:nvPr/>
        </p:nvSpPr>
        <p:spPr bwMode="auto">
          <a:xfrm>
            <a:off x="7600422" y="3952875"/>
            <a:ext cx="112713"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21">
            <a:extLst>
              <a:ext uri="{FF2B5EF4-FFF2-40B4-BE49-F238E27FC236}">
                <a16:creationId xmlns:a16="http://schemas.microsoft.com/office/drawing/2014/main" id="{799C7D35-F782-4F5E-8C83-B9EB9A104C11}"/>
              </a:ext>
            </a:extLst>
          </p:cNvPr>
          <p:cNvSpPr>
            <a:spLocks noChangeArrowheads="1"/>
          </p:cNvSpPr>
          <p:nvPr/>
        </p:nvSpPr>
        <p:spPr bwMode="auto">
          <a:xfrm>
            <a:off x="7691438" y="3941763"/>
            <a:ext cx="96678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Trebuchet MS" panose="020B0603020202020204" pitchFamily="34" charset="0"/>
              </a:rPr>
              <a:t>Configuration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22">
            <a:extLst>
              <a:ext uri="{FF2B5EF4-FFF2-40B4-BE49-F238E27FC236}">
                <a16:creationId xmlns:a16="http://schemas.microsoft.com/office/drawing/2014/main" id="{CE433158-3DAA-4766-AD4D-977DA6FB6A48}"/>
              </a:ext>
            </a:extLst>
          </p:cNvPr>
          <p:cNvSpPr>
            <a:spLocks noChangeArrowheads="1"/>
          </p:cNvSpPr>
          <p:nvPr/>
        </p:nvSpPr>
        <p:spPr bwMode="auto">
          <a:xfrm>
            <a:off x="7691438" y="4049713"/>
            <a:ext cx="9382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Trebuchet MS" panose="020B0603020202020204" pitchFamily="34" charset="0"/>
              </a:rPr>
              <a:t>management.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Rectangle 23">
            <a:extLst>
              <a:ext uri="{FF2B5EF4-FFF2-40B4-BE49-F238E27FC236}">
                <a16:creationId xmlns:a16="http://schemas.microsoft.com/office/drawing/2014/main" id="{BB19F705-7ED0-4409-A585-E60E89858A5B}"/>
              </a:ext>
            </a:extLst>
          </p:cNvPr>
          <p:cNvSpPr>
            <a:spLocks noChangeArrowheads="1"/>
          </p:cNvSpPr>
          <p:nvPr/>
        </p:nvSpPr>
        <p:spPr bwMode="auto">
          <a:xfrm>
            <a:off x="7600422" y="4232275"/>
            <a:ext cx="112713"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Rectangle 24">
            <a:extLst>
              <a:ext uri="{FF2B5EF4-FFF2-40B4-BE49-F238E27FC236}">
                <a16:creationId xmlns:a16="http://schemas.microsoft.com/office/drawing/2014/main" id="{B023BE59-3E31-499D-9A1F-DE3571ABC8E1}"/>
              </a:ext>
            </a:extLst>
          </p:cNvPr>
          <p:cNvSpPr>
            <a:spLocks noChangeArrowheads="1"/>
          </p:cNvSpPr>
          <p:nvPr/>
        </p:nvSpPr>
        <p:spPr bwMode="auto">
          <a:xfrm>
            <a:off x="7691438" y="4221163"/>
            <a:ext cx="3841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Trebuchet MS" panose="020B0603020202020204" pitchFamily="34" charset="0"/>
              </a:rPr>
              <a:t>WLC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Rectangle 25">
            <a:extLst>
              <a:ext uri="{FF2B5EF4-FFF2-40B4-BE49-F238E27FC236}">
                <a16:creationId xmlns:a16="http://schemas.microsoft.com/office/drawing/2014/main" id="{7C841B71-5CF6-469B-AC8A-E18039CF2A10}"/>
              </a:ext>
            </a:extLst>
          </p:cNvPr>
          <p:cNvSpPr>
            <a:spLocks noChangeArrowheads="1"/>
          </p:cNvSpPr>
          <p:nvPr/>
        </p:nvSpPr>
        <p:spPr bwMode="auto">
          <a:xfrm>
            <a:off x="7691438" y="4330700"/>
            <a:ext cx="9382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Trebuchet MS" panose="020B0603020202020204" pitchFamily="34" charset="0"/>
              </a:rPr>
              <a:t>management.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 name="Rectangle 26">
            <a:extLst>
              <a:ext uri="{FF2B5EF4-FFF2-40B4-BE49-F238E27FC236}">
                <a16:creationId xmlns:a16="http://schemas.microsoft.com/office/drawing/2014/main" id="{7CF92842-4FE5-459E-B7F0-53A393FEEFEF}"/>
              </a:ext>
            </a:extLst>
          </p:cNvPr>
          <p:cNvSpPr>
            <a:spLocks noChangeArrowheads="1"/>
          </p:cNvSpPr>
          <p:nvPr/>
        </p:nvSpPr>
        <p:spPr bwMode="auto">
          <a:xfrm>
            <a:off x="3567113" y="1611313"/>
            <a:ext cx="1990725" cy="423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2" name="Rectangle 27">
            <a:extLst>
              <a:ext uri="{FF2B5EF4-FFF2-40B4-BE49-F238E27FC236}">
                <a16:creationId xmlns:a16="http://schemas.microsoft.com/office/drawing/2014/main" id="{467F611B-ADE0-496F-A87A-2AE917ABF207}"/>
              </a:ext>
            </a:extLst>
          </p:cNvPr>
          <p:cNvSpPr>
            <a:spLocks noChangeArrowheads="1"/>
          </p:cNvSpPr>
          <p:nvPr/>
        </p:nvSpPr>
        <p:spPr bwMode="auto">
          <a:xfrm>
            <a:off x="3567113" y="1611313"/>
            <a:ext cx="1990725" cy="423863"/>
          </a:xfrm>
          <a:prstGeom prst="rect">
            <a:avLst/>
          </a:prstGeom>
          <a:noFill/>
          <a:ln w="20638" cap="flat">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3" name="Rectangle 28">
            <a:extLst>
              <a:ext uri="{FF2B5EF4-FFF2-40B4-BE49-F238E27FC236}">
                <a16:creationId xmlns:a16="http://schemas.microsoft.com/office/drawing/2014/main" id="{7FA24E69-F4EF-43DE-BD3E-EE8DC6F37365}"/>
              </a:ext>
            </a:extLst>
          </p:cNvPr>
          <p:cNvSpPr>
            <a:spLocks noChangeArrowheads="1"/>
          </p:cNvSpPr>
          <p:nvPr/>
        </p:nvSpPr>
        <p:spPr bwMode="auto">
          <a:xfrm>
            <a:off x="3735388" y="1684338"/>
            <a:ext cx="1798638"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272A2E"/>
                </a:solidFill>
                <a:effectLst/>
                <a:latin typeface="Arial" panose="020B0604020202020204" pitchFamily="34" charset="0"/>
              </a:rPr>
              <a:t>Service management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Rectangle 29">
            <a:extLst>
              <a:ext uri="{FF2B5EF4-FFF2-40B4-BE49-F238E27FC236}">
                <a16:creationId xmlns:a16="http://schemas.microsoft.com/office/drawing/2014/main" id="{6B84738A-1F1B-4EF1-8933-FC76E576D928}"/>
              </a:ext>
            </a:extLst>
          </p:cNvPr>
          <p:cNvSpPr>
            <a:spLocks noChangeArrowheads="1"/>
          </p:cNvSpPr>
          <p:nvPr/>
        </p:nvSpPr>
        <p:spPr bwMode="auto">
          <a:xfrm>
            <a:off x="3941763" y="1839913"/>
            <a:ext cx="1316038"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Arial" panose="020B0604020202020204" pitchFamily="34" charset="0"/>
              </a:rPr>
              <a:t>ITIL Support &amp; CSP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 name="Rectangle 30">
            <a:extLst>
              <a:ext uri="{FF2B5EF4-FFF2-40B4-BE49-F238E27FC236}">
                <a16:creationId xmlns:a16="http://schemas.microsoft.com/office/drawing/2014/main" id="{82B4CF4B-7B23-45C2-A199-C646EFC6956F}"/>
              </a:ext>
            </a:extLst>
          </p:cNvPr>
          <p:cNvSpPr>
            <a:spLocks noChangeArrowheads="1"/>
          </p:cNvSpPr>
          <p:nvPr/>
        </p:nvSpPr>
        <p:spPr bwMode="auto">
          <a:xfrm>
            <a:off x="2130425" y="3144838"/>
            <a:ext cx="1585913" cy="658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6" name="Rectangle 31">
            <a:extLst>
              <a:ext uri="{FF2B5EF4-FFF2-40B4-BE49-F238E27FC236}">
                <a16:creationId xmlns:a16="http://schemas.microsoft.com/office/drawing/2014/main" id="{DBC1BF04-99EA-4123-A73D-2BC36FCD9361}"/>
              </a:ext>
            </a:extLst>
          </p:cNvPr>
          <p:cNvSpPr>
            <a:spLocks noChangeArrowheads="1"/>
          </p:cNvSpPr>
          <p:nvPr/>
        </p:nvSpPr>
        <p:spPr bwMode="auto">
          <a:xfrm>
            <a:off x="2130425" y="3144838"/>
            <a:ext cx="1585913" cy="658813"/>
          </a:xfrm>
          <a:prstGeom prst="rect">
            <a:avLst/>
          </a:prstGeom>
          <a:noFill/>
          <a:ln w="20638" cap="flat">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7" name="Rectangle 32">
            <a:extLst>
              <a:ext uri="{FF2B5EF4-FFF2-40B4-BE49-F238E27FC236}">
                <a16:creationId xmlns:a16="http://schemas.microsoft.com/office/drawing/2014/main" id="{440CF6C6-9574-46B8-9BA4-135C0A5DEC32}"/>
              </a:ext>
            </a:extLst>
          </p:cNvPr>
          <p:cNvSpPr>
            <a:spLocks noChangeArrowheads="1"/>
          </p:cNvSpPr>
          <p:nvPr/>
        </p:nvSpPr>
        <p:spPr bwMode="auto">
          <a:xfrm>
            <a:off x="2546350" y="3267075"/>
            <a:ext cx="874713"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272A2E"/>
                </a:solidFill>
                <a:effectLst/>
                <a:latin typeface="Arial" panose="020B0604020202020204" pitchFamily="34" charset="0"/>
              </a:rPr>
              <a:t>Spectrum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Rectangle 33">
            <a:extLst>
              <a:ext uri="{FF2B5EF4-FFF2-40B4-BE49-F238E27FC236}">
                <a16:creationId xmlns:a16="http://schemas.microsoft.com/office/drawing/2014/main" id="{4AD1184D-317E-415D-89B0-8D123055DD35}"/>
              </a:ext>
            </a:extLst>
          </p:cNvPr>
          <p:cNvSpPr>
            <a:spLocks noChangeArrowheads="1"/>
          </p:cNvSpPr>
          <p:nvPr/>
        </p:nvSpPr>
        <p:spPr bwMode="auto">
          <a:xfrm>
            <a:off x="2346325" y="3422650"/>
            <a:ext cx="1266825"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Arial" panose="020B0604020202020204" pitchFamily="34" charset="0"/>
              </a:rPr>
              <a:t>Network Fault and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34">
            <a:extLst>
              <a:ext uri="{FF2B5EF4-FFF2-40B4-BE49-F238E27FC236}">
                <a16:creationId xmlns:a16="http://schemas.microsoft.com/office/drawing/2014/main" id="{6F375987-16BF-4A80-B1D0-18E472652F66}"/>
              </a:ext>
            </a:extLst>
          </p:cNvPr>
          <p:cNvSpPr>
            <a:spLocks noChangeArrowheads="1"/>
          </p:cNvSpPr>
          <p:nvPr/>
        </p:nvSpPr>
        <p:spPr bwMode="auto">
          <a:xfrm>
            <a:off x="2317750" y="3559175"/>
            <a:ext cx="13017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Arial" panose="020B0604020202020204" pitchFamily="34" charset="0"/>
              </a:rPr>
              <a:t>Event management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35">
            <a:extLst>
              <a:ext uri="{FF2B5EF4-FFF2-40B4-BE49-F238E27FC236}">
                <a16:creationId xmlns:a16="http://schemas.microsoft.com/office/drawing/2014/main" id="{3EA5ED9D-78AD-4A8A-B372-7513DCF3A17F}"/>
              </a:ext>
            </a:extLst>
          </p:cNvPr>
          <p:cNvSpPr>
            <a:spLocks noChangeArrowheads="1"/>
          </p:cNvSpPr>
          <p:nvPr/>
        </p:nvSpPr>
        <p:spPr bwMode="auto">
          <a:xfrm>
            <a:off x="3744913" y="3144838"/>
            <a:ext cx="1614488" cy="658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2" name="Rectangle 36">
            <a:extLst>
              <a:ext uri="{FF2B5EF4-FFF2-40B4-BE49-F238E27FC236}">
                <a16:creationId xmlns:a16="http://schemas.microsoft.com/office/drawing/2014/main" id="{56653B40-CC70-4DFE-A82A-390F45B608DB}"/>
              </a:ext>
            </a:extLst>
          </p:cNvPr>
          <p:cNvSpPr>
            <a:spLocks noChangeArrowheads="1"/>
          </p:cNvSpPr>
          <p:nvPr/>
        </p:nvSpPr>
        <p:spPr bwMode="auto">
          <a:xfrm>
            <a:off x="3744913" y="3144838"/>
            <a:ext cx="1614488" cy="658813"/>
          </a:xfrm>
          <a:prstGeom prst="rect">
            <a:avLst/>
          </a:prstGeom>
          <a:noFill/>
          <a:ln w="20638" cap="flat">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63" name="Rectangle 37">
            <a:extLst>
              <a:ext uri="{FF2B5EF4-FFF2-40B4-BE49-F238E27FC236}">
                <a16:creationId xmlns:a16="http://schemas.microsoft.com/office/drawing/2014/main" id="{C75F9EE3-AA80-4E2C-A81C-7277308E34A1}"/>
              </a:ext>
            </a:extLst>
          </p:cNvPr>
          <p:cNvSpPr>
            <a:spLocks noChangeArrowheads="1"/>
          </p:cNvSpPr>
          <p:nvPr/>
        </p:nvSpPr>
        <p:spPr bwMode="auto">
          <a:xfrm>
            <a:off x="4051300" y="3189288"/>
            <a:ext cx="118110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272A2E"/>
                </a:solidFill>
                <a:effectLst/>
                <a:latin typeface="Arial" panose="020B0604020202020204" pitchFamily="34" charset="0"/>
              </a:rPr>
              <a:t>Performance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38">
            <a:extLst>
              <a:ext uri="{FF2B5EF4-FFF2-40B4-BE49-F238E27FC236}">
                <a16:creationId xmlns:a16="http://schemas.microsoft.com/office/drawing/2014/main" id="{CB56BD3D-EA50-4F1F-BD78-8D8855E1E19D}"/>
              </a:ext>
            </a:extLst>
          </p:cNvPr>
          <p:cNvSpPr>
            <a:spLocks noChangeArrowheads="1"/>
          </p:cNvSpPr>
          <p:nvPr/>
        </p:nvSpPr>
        <p:spPr bwMode="auto">
          <a:xfrm>
            <a:off x="4194175" y="3349625"/>
            <a:ext cx="846138"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272A2E"/>
                </a:solidFill>
                <a:effectLst/>
                <a:latin typeface="Arial" panose="020B0604020202020204" pitchFamily="34" charset="0"/>
              </a:rPr>
              <a:t>manager.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39">
            <a:extLst>
              <a:ext uri="{FF2B5EF4-FFF2-40B4-BE49-F238E27FC236}">
                <a16:creationId xmlns:a16="http://schemas.microsoft.com/office/drawing/2014/main" id="{800BC229-093F-4811-94C1-71C1DD51EDF0}"/>
              </a:ext>
            </a:extLst>
          </p:cNvPr>
          <p:cNvSpPr>
            <a:spLocks noChangeArrowheads="1"/>
          </p:cNvSpPr>
          <p:nvPr/>
        </p:nvSpPr>
        <p:spPr bwMode="auto">
          <a:xfrm>
            <a:off x="4087813" y="3502025"/>
            <a:ext cx="1058863"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Arial" panose="020B0604020202020204" pitchFamily="34" charset="0"/>
              </a:rPr>
              <a:t>Network health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40">
            <a:extLst>
              <a:ext uri="{FF2B5EF4-FFF2-40B4-BE49-F238E27FC236}">
                <a16:creationId xmlns:a16="http://schemas.microsoft.com/office/drawing/2014/main" id="{0CAFDEFB-F14E-4351-83BA-F5B72806743A}"/>
              </a:ext>
            </a:extLst>
          </p:cNvPr>
          <p:cNvSpPr>
            <a:spLocks noChangeArrowheads="1"/>
          </p:cNvSpPr>
          <p:nvPr/>
        </p:nvSpPr>
        <p:spPr bwMode="auto">
          <a:xfrm>
            <a:off x="3973513" y="3640138"/>
            <a:ext cx="1222375"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Arial" panose="020B0604020202020204" pitchFamily="34" charset="0"/>
              </a:rPr>
              <a:t>monitoring system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41">
            <a:extLst>
              <a:ext uri="{FF2B5EF4-FFF2-40B4-BE49-F238E27FC236}">
                <a16:creationId xmlns:a16="http://schemas.microsoft.com/office/drawing/2014/main" id="{B9F8F0EF-A4D6-492A-9E8C-F7FB8F1F03AA}"/>
              </a:ext>
            </a:extLst>
          </p:cNvPr>
          <p:cNvSpPr>
            <a:spLocks noChangeArrowheads="1"/>
          </p:cNvSpPr>
          <p:nvPr/>
        </p:nvSpPr>
        <p:spPr bwMode="auto">
          <a:xfrm>
            <a:off x="5394325" y="3133725"/>
            <a:ext cx="1479550" cy="657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3" name="Rectangle 42">
            <a:extLst>
              <a:ext uri="{FF2B5EF4-FFF2-40B4-BE49-F238E27FC236}">
                <a16:creationId xmlns:a16="http://schemas.microsoft.com/office/drawing/2014/main" id="{D490F804-D3BC-4C58-B53D-9571BA2083F3}"/>
              </a:ext>
            </a:extLst>
          </p:cNvPr>
          <p:cNvSpPr>
            <a:spLocks noChangeArrowheads="1"/>
          </p:cNvSpPr>
          <p:nvPr/>
        </p:nvSpPr>
        <p:spPr bwMode="auto">
          <a:xfrm>
            <a:off x="5394325" y="3133725"/>
            <a:ext cx="1479550" cy="657225"/>
          </a:xfrm>
          <a:prstGeom prst="rect">
            <a:avLst/>
          </a:prstGeom>
          <a:noFill/>
          <a:ln w="20638" cap="flat">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75" name="Rectangle 43">
            <a:extLst>
              <a:ext uri="{FF2B5EF4-FFF2-40B4-BE49-F238E27FC236}">
                <a16:creationId xmlns:a16="http://schemas.microsoft.com/office/drawing/2014/main" id="{FB589E0A-9792-402B-9ECD-65182028EECF}"/>
              </a:ext>
            </a:extLst>
          </p:cNvPr>
          <p:cNvSpPr>
            <a:spLocks noChangeArrowheads="1"/>
          </p:cNvSpPr>
          <p:nvPr/>
        </p:nvSpPr>
        <p:spPr bwMode="auto">
          <a:xfrm>
            <a:off x="5805488" y="3335338"/>
            <a:ext cx="739775"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272A2E"/>
                </a:solidFill>
                <a:effectLst/>
                <a:latin typeface="Arial" panose="020B0604020202020204" pitchFamily="34" charset="0"/>
              </a:rPr>
              <a:t>Airwave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44">
            <a:extLst>
              <a:ext uri="{FF2B5EF4-FFF2-40B4-BE49-F238E27FC236}">
                <a16:creationId xmlns:a16="http://schemas.microsoft.com/office/drawing/2014/main" id="{B4E5F1E2-FDA0-4FDA-AE8F-A40D5B52615B}"/>
              </a:ext>
            </a:extLst>
          </p:cNvPr>
          <p:cNvSpPr>
            <a:spLocks noChangeArrowheads="1"/>
          </p:cNvSpPr>
          <p:nvPr/>
        </p:nvSpPr>
        <p:spPr bwMode="auto">
          <a:xfrm>
            <a:off x="5862638" y="3490913"/>
            <a:ext cx="6477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Arial" panose="020B0604020202020204" pitchFamily="34" charset="0"/>
              </a:rPr>
              <a:t>Wireless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45">
            <a:extLst>
              <a:ext uri="{FF2B5EF4-FFF2-40B4-BE49-F238E27FC236}">
                <a16:creationId xmlns:a16="http://schemas.microsoft.com/office/drawing/2014/main" id="{624B3CB4-B97C-4F48-A9F0-97520AAF1222}"/>
              </a:ext>
            </a:extLst>
          </p:cNvPr>
          <p:cNvSpPr>
            <a:spLocks noChangeArrowheads="1"/>
          </p:cNvSpPr>
          <p:nvPr/>
        </p:nvSpPr>
        <p:spPr bwMode="auto">
          <a:xfrm>
            <a:off x="5727700" y="3627438"/>
            <a:ext cx="103187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Arial" panose="020B0604020202020204" pitchFamily="34" charset="0"/>
              </a:rPr>
              <a:t>Management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 name="Freeform 46">
            <a:extLst>
              <a:ext uri="{FF2B5EF4-FFF2-40B4-BE49-F238E27FC236}">
                <a16:creationId xmlns:a16="http://schemas.microsoft.com/office/drawing/2014/main" id="{E27426AC-6A5F-433D-8B5C-EB9076B41CC5}"/>
              </a:ext>
            </a:extLst>
          </p:cNvPr>
          <p:cNvSpPr>
            <a:spLocks/>
          </p:cNvSpPr>
          <p:nvPr/>
        </p:nvSpPr>
        <p:spPr bwMode="auto">
          <a:xfrm>
            <a:off x="2744788" y="4149725"/>
            <a:ext cx="1244600" cy="549275"/>
          </a:xfrm>
          <a:custGeom>
            <a:avLst/>
            <a:gdLst>
              <a:gd name="T0" fmla="*/ 1547 w 2800"/>
              <a:gd name="T1" fmla="*/ 0 h 1536"/>
              <a:gd name="T2" fmla="*/ 2167 w 2800"/>
              <a:gd name="T3" fmla="*/ 503 h 1536"/>
              <a:gd name="T4" fmla="*/ 2177 w 2800"/>
              <a:gd name="T5" fmla="*/ 605 h 1536"/>
              <a:gd name="T6" fmla="*/ 2191 w 2800"/>
              <a:gd name="T7" fmla="*/ 602 h 1536"/>
              <a:gd name="T8" fmla="*/ 2350 w 2800"/>
              <a:gd name="T9" fmla="*/ 761 h 1536"/>
              <a:gd name="T10" fmla="*/ 2346 w 2800"/>
              <a:gd name="T11" fmla="*/ 781 h 1536"/>
              <a:gd name="T12" fmla="*/ 2421 w 2800"/>
              <a:gd name="T13" fmla="*/ 781 h 1536"/>
              <a:gd name="T14" fmla="*/ 2800 w 2800"/>
              <a:gd name="T15" fmla="*/ 1159 h 1536"/>
              <a:gd name="T16" fmla="*/ 2800 w 2800"/>
              <a:gd name="T17" fmla="*/ 1159 h 1536"/>
              <a:gd name="T18" fmla="*/ 2421 w 2800"/>
              <a:gd name="T19" fmla="*/ 1536 h 1536"/>
              <a:gd name="T20" fmla="*/ 380 w 2800"/>
              <a:gd name="T21" fmla="*/ 1536 h 1536"/>
              <a:gd name="T22" fmla="*/ 30 w 2800"/>
              <a:gd name="T23" fmla="*/ 1306 h 1536"/>
              <a:gd name="T24" fmla="*/ 0 w 2800"/>
              <a:gd name="T25" fmla="*/ 1159 h 1536"/>
              <a:gd name="T26" fmla="*/ 30 w 2800"/>
              <a:gd name="T27" fmla="*/ 1011 h 1536"/>
              <a:gd name="T28" fmla="*/ 380 w 2800"/>
              <a:gd name="T29" fmla="*/ 781 h 1536"/>
              <a:gd name="T30" fmla="*/ 434 w 2800"/>
              <a:gd name="T31" fmla="*/ 781 h 1536"/>
              <a:gd name="T32" fmla="*/ 418 w 2800"/>
              <a:gd name="T33" fmla="*/ 701 h 1536"/>
              <a:gd name="T34" fmla="*/ 789 w 2800"/>
              <a:gd name="T35" fmla="*/ 331 h 1536"/>
              <a:gd name="T36" fmla="*/ 934 w 2800"/>
              <a:gd name="T37" fmla="*/ 360 h 1536"/>
              <a:gd name="T38" fmla="*/ 968 w 2800"/>
              <a:gd name="T39" fmla="*/ 379 h 1536"/>
              <a:gd name="T40" fmla="*/ 1023 w 2800"/>
              <a:gd name="T41" fmla="*/ 278 h 1536"/>
              <a:gd name="T42" fmla="*/ 1547 w 2800"/>
              <a:gd name="T43" fmla="*/ 0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00" h="1536">
                <a:moveTo>
                  <a:pt x="1547" y="0"/>
                </a:moveTo>
                <a:cubicBezTo>
                  <a:pt x="1853" y="0"/>
                  <a:pt x="2108" y="216"/>
                  <a:pt x="2167" y="503"/>
                </a:cubicBezTo>
                <a:lnTo>
                  <a:pt x="2177" y="605"/>
                </a:lnTo>
                <a:lnTo>
                  <a:pt x="2191" y="602"/>
                </a:lnTo>
                <a:cubicBezTo>
                  <a:pt x="2279" y="602"/>
                  <a:pt x="2350" y="673"/>
                  <a:pt x="2350" y="761"/>
                </a:cubicBezTo>
                <a:lnTo>
                  <a:pt x="2346" y="781"/>
                </a:lnTo>
                <a:lnTo>
                  <a:pt x="2421" y="781"/>
                </a:lnTo>
                <a:cubicBezTo>
                  <a:pt x="2630" y="781"/>
                  <a:pt x="2800" y="950"/>
                  <a:pt x="2800" y="1159"/>
                </a:cubicBezTo>
                <a:lnTo>
                  <a:pt x="2800" y="1159"/>
                </a:lnTo>
                <a:cubicBezTo>
                  <a:pt x="2800" y="1367"/>
                  <a:pt x="2630" y="1536"/>
                  <a:pt x="2421" y="1536"/>
                </a:cubicBezTo>
                <a:lnTo>
                  <a:pt x="380" y="1536"/>
                </a:lnTo>
                <a:cubicBezTo>
                  <a:pt x="223" y="1536"/>
                  <a:pt x="88" y="1441"/>
                  <a:pt x="30" y="1306"/>
                </a:cubicBezTo>
                <a:lnTo>
                  <a:pt x="0" y="1159"/>
                </a:lnTo>
                <a:lnTo>
                  <a:pt x="30" y="1011"/>
                </a:lnTo>
                <a:cubicBezTo>
                  <a:pt x="88" y="876"/>
                  <a:pt x="223" y="781"/>
                  <a:pt x="380" y="781"/>
                </a:cubicBezTo>
                <a:lnTo>
                  <a:pt x="434" y="781"/>
                </a:lnTo>
                <a:lnTo>
                  <a:pt x="418" y="701"/>
                </a:lnTo>
                <a:cubicBezTo>
                  <a:pt x="418" y="497"/>
                  <a:pt x="584" y="331"/>
                  <a:pt x="789" y="331"/>
                </a:cubicBezTo>
                <a:cubicBezTo>
                  <a:pt x="841" y="331"/>
                  <a:pt x="890" y="342"/>
                  <a:pt x="934" y="360"/>
                </a:cubicBezTo>
                <a:lnTo>
                  <a:pt x="968" y="379"/>
                </a:lnTo>
                <a:lnTo>
                  <a:pt x="1023" y="278"/>
                </a:lnTo>
                <a:cubicBezTo>
                  <a:pt x="1136" y="111"/>
                  <a:pt x="1329" y="0"/>
                  <a:pt x="1547" y="0"/>
                </a:cubicBezTo>
                <a:close/>
              </a:path>
            </a:pathLst>
          </a:custGeom>
          <a:solidFill>
            <a:srgbClr val="D9D9D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3" name="Rectangle 47">
            <a:extLst>
              <a:ext uri="{FF2B5EF4-FFF2-40B4-BE49-F238E27FC236}">
                <a16:creationId xmlns:a16="http://schemas.microsoft.com/office/drawing/2014/main" id="{79CFAF6F-4863-4783-BB85-24B951D874B1}"/>
              </a:ext>
            </a:extLst>
          </p:cNvPr>
          <p:cNvSpPr>
            <a:spLocks noChangeArrowheads="1"/>
          </p:cNvSpPr>
          <p:nvPr/>
        </p:nvSpPr>
        <p:spPr bwMode="auto">
          <a:xfrm>
            <a:off x="3178175" y="4356100"/>
            <a:ext cx="4762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72A2E"/>
                </a:solidFill>
                <a:effectLst/>
                <a:latin typeface="Arial" panose="020B0604020202020204" pitchFamily="34" charset="0"/>
              </a:rPr>
              <a:t>WAN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 name="Freeform 48">
            <a:extLst>
              <a:ext uri="{FF2B5EF4-FFF2-40B4-BE49-F238E27FC236}">
                <a16:creationId xmlns:a16="http://schemas.microsoft.com/office/drawing/2014/main" id="{F9290BC9-B3B4-4188-A8D2-007AABDECB2B}"/>
              </a:ext>
            </a:extLst>
          </p:cNvPr>
          <p:cNvSpPr>
            <a:spLocks/>
          </p:cNvSpPr>
          <p:nvPr/>
        </p:nvSpPr>
        <p:spPr bwMode="auto">
          <a:xfrm>
            <a:off x="3762375" y="4149725"/>
            <a:ext cx="1236663" cy="549275"/>
          </a:xfrm>
          <a:custGeom>
            <a:avLst/>
            <a:gdLst>
              <a:gd name="T0" fmla="*/ 1538 w 2784"/>
              <a:gd name="T1" fmla="*/ 0 h 1536"/>
              <a:gd name="T2" fmla="*/ 2155 w 2784"/>
              <a:gd name="T3" fmla="*/ 503 h 1536"/>
              <a:gd name="T4" fmla="*/ 2165 w 2784"/>
              <a:gd name="T5" fmla="*/ 605 h 1536"/>
              <a:gd name="T6" fmla="*/ 2179 w 2784"/>
              <a:gd name="T7" fmla="*/ 602 h 1536"/>
              <a:gd name="T8" fmla="*/ 2337 w 2784"/>
              <a:gd name="T9" fmla="*/ 761 h 1536"/>
              <a:gd name="T10" fmla="*/ 2333 w 2784"/>
              <a:gd name="T11" fmla="*/ 781 h 1536"/>
              <a:gd name="T12" fmla="*/ 2407 w 2784"/>
              <a:gd name="T13" fmla="*/ 781 h 1536"/>
              <a:gd name="T14" fmla="*/ 2784 w 2784"/>
              <a:gd name="T15" fmla="*/ 1159 h 1536"/>
              <a:gd name="T16" fmla="*/ 2784 w 2784"/>
              <a:gd name="T17" fmla="*/ 1159 h 1536"/>
              <a:gd name="T18" fmla="*/ 2407 w 2784"/>
              <a:gd name="T19" fmla="*/ 1536 h 1536"/>
              <a:gd name="T20" fmla="*/ 378 w 2784"/>
              <a:gd name="T21" fmla="*/ 1536 h 1536"/>
              <a:gd name="T22" fmla="*/ 30 w 2784"/>
              <a:gd name="T23" fmla="*/ 1306 h 1536"/>
              <a:gd name="T24" fmla="*/ 0 w 2784"/>
              <a:gd name="T25" fmla="*/ 1159 h 1536"/>
              <a:gd name="T26" fmla="*/ 30 w 2784"/>
              <a:gd name="T27" fmla="*/ 1011 h 1536"/>
              <a:gd name="T28" fmla="*/ 378 w 2784"/>
              <a:gd name="T29" fmla="*/ 781 h 1536"/>
              <a:gd name="T30" fmla="*/ 431 w 2784"/>
              <a:gd name="T31" fmla="*/ 781 h 1536"/>
              <a:gd name="T32" fmla="*/ 415 w 2784"/>
              <a:gd name="T33" fmla="*/ 701 h 1536"/>
              <a:gd name="T34" fmla="*/ 785 w 2784"/>
              <a:gd name="T35" fmla="*/ 331 h 1536"/>
              <a:gd name="T36" fmla="*/ 929 w 2784"/>
              <a:gd name="T37" fmla="*/ 360 h 1536"/>
              <a:gd name="T38" fmla="*/ 962 w 2784"/>
              <a:gd name="T39" fmla="*/ 379 h 1536"/>
              <a:gd name="T40" fmla="*/ 1017 w 2784"/>
              <a:gd name="T41" fmla="*/ 278 h 1536"/>
              <a:gd name="T42" fmla="*/ 1538 w 2784"/>
              <a:gd name="T43" fmla="*/ 0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4" h="1536">
                <a:moveTo>
                  <a:pt x="1538" y="0"/>
                </a:moveTo>
                <a:cubicBezTo>
                  <a:pt x="1842" y="0"/>
                  <a:pt x="2096" y="216"/>
                  <a:pt x="2155" y="503"/>
                </a:cubicBezTo>
                <a:lnTo>
                  <a:pt x="2165" y="605"/>
                </a:lnTo>
                <a:lnTo>
                  <a:pt x="2179" y="602"/>
                </a:lnTo>
                <a:cubicBezTo>
                  <a:pt x="2266" y="602"/>
                  <a:pt x="2337" y="673"/>
                  <a:pt x="2337" y="761"/>
                </a:cubicBezTo>
                <a:lnTo>
                  <a:pt x="2333" y="781"/>
                </a:lnTo>
                <a:lnTo>
                  <a:pt x="2407" y="781"/>
                </a:lnTo>
                <a:cubicBezTo>
                  <a:pt x="2615" y="781"/>
                  <a:pt x="2784" y="950"/>
                  <a:pt x="2784" y="1159"/>
                </a:cubicBezTo>
                <a:lnTo>
                  <a:pt x="2784" y="1159"/>
                </a:lnTo>
                <a:cubicBezTo>
                  <a:pt x="2784" y="1367"/>
                  <a:pt x="2615" y="1536"/>
                  <a:pt x="2407" y="1536"/>
                </a:cubicBezTo>
                <a:lnTo>
                  <a:pt x="378" y="1536"/>
                </a:lnTo>
                <a:cubicBezTo>
                  <a:pt x="222" y="1536"/>
                  <a:pt x="87" y="1441"/>
                  <a:pt x="30" y="1306"/>
                </a:cubicBezTo>
                <a:lnTo>
                  <a:pt x="0" y="1159"/>
                </a:lnTo>
                <a:lnTo>
                  <a:pt x="30" y="1011"/>
                </a:lnTo>
                <a:cubicBezTo>
                  <a:pt x="87" y="876"/>
                  <a:pt x="222" y="781"/>
                  <a:pt x="378" y="781"/>
                </a:cubicBezTo>
                <a:lnTo>
                  <a:pt x="431" y="781"/>
                </a:lnTo>
                <a:lnTo>
                  <a:pt x="415" y="701"/>
                </a:lnTo>
                <a:cubicBezTo>
                  <a:pt x="415" y="497"/>
                  <a:pt x="581" y="331"/>
                  <a:pt x="785" y="331"/>
                </a:cubicBezTo>
                <a:cubicBezTo>
                  <a:pt x="836" y="331"/>
                  <a:pt x="885" y="342"/>
                  <a:pt x="929" y="360"/>
                </a:cubicBezTo>
                <a:lnTo>
                  <a:pt x="962" y="379"/>
                </a:lnTo>
                <a:lnTo>
                  <a:pt x="1017" y="278"/>
                </a:lnTo>
                <a:cubicBezTo>
                  <a:pt x="1130" y="111"/>
                  <a:pt x="1321" y="0"/>
                  <a:pt x="1538" y="0"/>
                </a:cubicBezTo>
                <a:close/>
              </a:path>
            </a:pathLst>
          </a:custGeom>
          <a:solidFill>
            <a:srgbClr val="F2EF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5" name="Rectangle 49">
            <a:extLst>
              <a:ext uri="{FF2B5EF4-FFF2-40B4-BE49-F238E27FC236}">
                <a16:creationId xmlns:a16="http://schemas.microsoft.com/office/drawing/2014/main" id="{32853190-448A-4BC9-B07B-DDEF06C19E52}"/>
              </a:ext>
            </a:extLst>
          </p:cNvPr>
          <p:cNvSpPr>
            <a:spLocks noChangeArrowheads="1"/>
          </p:cNvSpPr>
          <p:nvPr/>
        </p:nvSpPr>
        <p:spPr bwMode="auto">
          <a:xfrm>
            <a:off x="4219575" y="4356100"/>
            <a:ext cx="4127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72A2E"/>
                </a:solidFill>
                <a:effectLst/>
                <a:latin typeface="Arial" panose="020B0604020202020204" pitchFamily="34" charset="0"/>
              </a:rPr>
              <a:t>LAN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 name="Freeform 50">
            <a:extLst>
              <a:ext uri="{FF2B5EF4-FFF2-40B4-BE49-F238E27FC236}">
                <a16:creationId xmlns:a16="http://schemas.microsoft.com/office/drawing/2014/main" id="{571236E8-9F4E-4520-91E3-35837EBB8C43}"/>
              </a:ext>
            </a:extLst>
          </p:cNvPr>
          <p:cNvSpPr>
            <a:spLocks/>
          </p:cNvSpPr>
          <p:nvPr/>
        </p:nvSpPr>
        <p:spPr bwMode="auto">
          <a:xfrm>
            <a:off x="5462588" y="4132263"/>
            <a:ext cx="1236663" cy="549275"/>
          </a:xfrm>
          <a:custGeom>
            <a:avLst/>
            <a:gdLst>
              <a:gd name="T0" fmla="*/ 1538 w 2784"/>
              <a:gd name="T1" fmla="*/ 0 h 1536"/>
              <a:gd name="T2" fmla="*/ 2155 w 2784"/>
              <a:gd name="T3" fmla="*/ 503 h 1536"/>
              <a:gd name="T4" fmla="*/ 2165 w 2784"/>
              <a:gd name="T5" fmla="*/ 605 h 1536"/>
              <a:gd name="T6" fmla="*/ 2179 w 2784"/>
              <a:gd name="T7" fmla="*/ 602 h 1536"/>
              <a:gd name="T8" fmla="*/ 2337 w 2784"/>
              <a:gd name="T9" fmla="*/ 761 h 1536"/>
              <a:gd name="T10" fmla="*/ 2333 w 2784"/>
              <a:gd name="T11" fmla="*/ 781 h 1536"/>
              <a:gd name="T12" fmla="*/ 2407 w 2784"/>
              <a:gd name="T13" fmla="*/ 781 h 1536"/>
              <a:gd name="T14" fmla="*/ 2784 w 2784"/>
              <a:gd name="T15" fmla="*/ 1159 h 1536"/>
              <a:gd name="T16" fmla="*/ 2784 w 2784"/>
              <a:gd name="T17" fmla="*/ 1159 h 1536"/>
              <a:gd name="T18" fmla="*/ 2407 w 2784"/>
              <a:gd name="T19" fmla="*/ 1536 h 1536"/>
              <a:gd name="T20" fmla="*/ 378 w 2784"/>
              <a:gd name="T21" fmla="*/ 1536 h 1536"/>
              <a:gd name="T22" fmla="*/ 30 w 2784"/>
              <a:gd name="T23" fmla="*/ 1306 h 1536"/>
              <a:gd name="T24" fmla="*/ 0 w 2784"/>
              <a:gd name="T25" fmla="*/ 1159 h 1536"/>
              <a:gd name="T26" fmla="*/ 30 w 2784"/>
              <a:gd name="T27" fmla="*/ 1011 h 1536"/>
              <a:gd name="T28" fmla="*/ 378 w 2784"/>
              <a:gd name="T29" fmla="*/ 781 h 1536"/>
              <a:gd name="T30" fmla="*/ 431 w 2784"/>
              <a:gd name="T31" fmla="*/ 781 h 1536"/>
              <a:gd name="T32" fmla="*/ 415 w 2784"/>
              <a:gd name="T33" fmla="*/ 701 h 1536"/>
              <a:gd name="T34" fmla="*/ 785 w 2784"/>
              <a:gd name="T35" fmla="*/ 331 h 1536"/>
              <a:gd name="T36" fmla="*/ 929 w 2784"/>
              <a:gd name="T37" fmla="*/ 360 h 1536"/>
              <a:gd name="T38" fmla="*/ 962 w 2784"/>
              <a:gd name="T39" fmla="*/ 379 h 1536"/>
              <a:gd name="T40" fmla="*/ 1017 w 2784"/>
              <a:gd name="T41" fmla="*/ 278 h 1536"/>
              <a:gd name="T42" fmla="*/ 1538 w 2784"/>
              <a:gd name="T43" fmla="*/ 0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4" h="1536">
                <a:moveTo>
                  <a:pt x="1538" y="0"/>
                </a:moveTo>
                <a:cubicBezTo>
                  <a:pt x="1842" y="0"/>
                  <a:pt x="2096" y="216"/>
                  <a:pt x="2155" y="503"/>
                </a:cubicBezTo>
                <a:lnTo>
                  <a:pt x="2165" y="605"/>
                </a:lnTo>
                <a:lnTo>
                  <a:pt x="2179" y="602"/>
                </a:lnTo>
                <a:cubicBezTo>
                  <a:pt x="2266" y="602"/>
                  <a:pt x="2337" y="673"/>
                  <a:pt x="2337" y="761"/>
                </a:cubicBezTo>
                <a:lnTo>
                  <a:pt x="2333" y="781"/>
                </a:lnTo>
                <a:lnTo>
                  <a:pt x="2407" y="781"/>
                </a:lnTo>
                <a:cubicBezTo>
                  <a:pt x="2615" y="781"/>
                  <a:pt x="2784" y="950"/>
                  <a:pt x="2784" y="1159"/>
                </a:cubicBezTo>
                <a:lnTo>
                  <a:pt x="2784" y="1159"/>
                </a:lnTo>
                <a:cubicBezTo>
                  <a:pt x="2784" y="1367"/>
                  <a:pt x="2615" y="1536"/>
                  <a:pt x="2407" y="1536"/>
                </a:cubicBezTo>
                <a:lnTo>
                  <a:pt x="378" y="1536"/>
                </a:lnTo>
                <a:cubicBezTo>
                  <a:pt x="222" y="1536"/>
                  <a:pt x="87" y="1441"/>
                  <a:pt x="30" y="1306"/>
                </a:cubicBezTo>
                <a:lnTo>
                  <a:pt x="0" y="1159"/>
                </a:lnTo>
                <a:lnTo>
                  <a:pt x="30" y="1011"/>
                </a:lnTo>
                <a:cubicBezTo>
                  <a:pt x="87" y="876"/>
                  <a:pt x="222" y="781"/>
                  <a:pt x="378" y="781"/>
                </a:cubicBezTo>
                <a:lnTo>
                  <a:pt x="431" y="781"/>
                </a:lnTo>
                <a:lnTo>
                  <a:pt x="415" y="701"/>
                </a:lnTo>
                <a:cubicBezTo>
                  <a:pt x="415" y="497"/>
                  <a:pt x="581" y="331"/>
                  <a:pt x="785" y="331"/>
                </a:cubicBezTo>
                <a:cubicBezTo>
                  <a:pt x="836" y="331"/>
                  <a:pt x="885" y="342"/>
                  <a:pt x="929" y="360"/>
                </a:cubicBezTo>
                <a:lnTo>
                  <a:pt x="962" y="379"/>
                </a:lnTo>
                <a:lnTo>
                  <a:pt x="1017" y="278"/>
                </a:lnTo>
                <a:cubicBezTo>
                  <a:pt x="1130" y="111"/>
                  <a:pt x="1321" y="0"/>
                  <a:pt x="1538" y="0"/>
                </a:cubicBezTo>
                <a:close/>
              </a:path>
            </a:pathLst>
          </a:custGeom>
          <a:solidFill>
            <a:srgbClr val="CC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7" name="Rectangle 51">
            <a:extLst>
              <a:ext uri="{FF2B5EF4-FFF2-40B4-BE49-F238E27FC236}">
                <a16:creationId xmlns:a16="http://schemas.microsoft.com/office/drawing/2014/main" id="{F9AF7712-4A9F-4744-975A-C092C96BE282}"/>
              </a:ext>
            </a:extLst>
          </p:cNvPr>
          <p:cNvSpPr>
            <a:spLocks noChangeArrowheads="1"/>
          </p:cNvSpPr>
          <p:nvPr/>
        </p:nvSpPr>
        <p:spPr bwMode="auto">
          <a:xfrm>
            <a:off x="5884863" y="4341813"/>
            <a:ext cx="2762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72A2E"/>
                </a:solidFill>
                <a:effectLst/>
                <a:latin typeface="Arial" panose="020B0604020202020204" pitchFamily="34" charset="0"/>
              </a:rPr>
              <a:t>Wi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 name="Rectangle 52">
            <a:extLst>
              <a:ext uri="{FF2B5EF4-FFF2-40B4-BE49-F238E27FC236}">
                <a16:creationId xmlns:a16="http://schemas.microsoft.com/office/drawing/2014/main" id="{3748BF8B-9E6A-4D9A-BDF0-2FCD1457ED41}"/>
              </a:ext>
            </a:extLst>
          </p:cNvPr>
          <p:cNvSpPr>
            <a:spLocks noChangeArrowheads="1"/>
          </p:cNvSpPr>
          <p:nvPr/>
        </p:nvSpPr>
        <p:spPr bwMode="auto">
          <a:xfrm>
            <a:off x="6083300" y="4341813"/>
            <a:ext cx="1349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72A2E"/>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 name="Rectangle 53">
            <a:extLst>
              <a:ext uri="{FF2B5EF4-FFF2-40B4-BE49-F238E27FC236}">
                <a16:creationId xmlns:a16="http://schemas.microsoft.com/office/drawing/2014/main" id="{3C127A50-39D4-4FC2-9A4E-6667AA0D6985}"/>
              </a:ext>
            </a:extLst>
          </p:cNvPr>
          <p:cNvSpPr>
            <a:spLocks noChangeArrowheads="1"/>
          </p:cNvSpPr>
          <p:nvPr/>
        </p:nvSpPr>
        <p:spPr bwMode="auto">
          <a:xfrm>
            <a:off x="6140450" y="4341813"/>
            <a:ext cx="2206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72A2E"/>
                </a:solidFill>
                <a:effectLst/>
                <a:latin typeface="Arial" panose="020B0604020202020204" pitchFamily="34" charset="0"/>
              </a:rPr>
              <a:t>Fi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 name="Freeform 54">
            <a:extLst>
              <a:ext uri="{FF2B5EF4-FFF2-40B4-BE49-F238E27FC236}">
                <a16:creationId xmlns:a16="http://schemas.microsoft.com/office/drawing/2014/main" id="{639D566E-DDD6-447D-A79B-C0509F66B6E8}"/>
              </a:ext>
            </a:extLst>
          </p:cNvPr>
          <p:cNvSpPr>
            <a:spLocks/>
          </p:cNvSpPr>
          <p:nvPr/>
        </p:nvSpPr>
        <p:spPr bwMode="auto">
          <a:xfrm>
            <a:off x="3665538" y="3860800"/>
            <a:ext cx="200025" cy="292100"/>
          </a:xfrm>
          <a:custGeom>
            <a:avLst/>
            <a:gdLst>
              <a:gd name="T0" fmla="*/ 63 w 126"/>
              <a:gd name="T1" fmla="*/ 0 h 184"/>
              <a:gd name="T2" fmla="*/ 126 w 126"/>
              <a:gd name="T3" fmla="*/ 50 h 184"/>
              <a:gd name="T4" fmla="*/ 94 w 126"/>
              <a:gd name="T5" fmla="*/ 50 h 184"/>
              <a:gd name="T6" fmla="*/ 94 w 126"/>
              <a:gd name="T7" fmla="*/ 133 h 184"/>
              <a:gd name="T8" fmla="*/ 126 w 126"/>
              <a:gd name="T9" fmla="*/ 133 h 184"/>
              <a:gd name="T10" fmla="*/ 63 w 126"/>
              <a:gd name="T11" fmla="*/ 184 h 184"/>
              <a:gd name="T12" fmla="*/ 0 w 126"/>
              <a:gd name="T13" fmla="*/ 133 h 184"/>
              <a:gd name="T14" fmla="*/ 32 w 126"/>
              <a:gd name="T15" fmla="*/ 133 h 184"/>
              <a:gd name="T16" fmla="*/ 32 w 126"/>
              <a:gd name="T17" fmla="*/ 50 h 184"/>
              <a:gd name="T18" fmla="*/ 0 w 126"/>
              <a:gd name="T19" fmla="*/ 50 h 184"/>
              <a:gd name="T20" fmla="*/ 63 w 126"/>
              <a:gd name="T2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84">
                <a:moveTo>
                  <a:pt x="63" y="0"/>
                </a:moveTo>
                <a:lnTo>
                  <a:pt x="126" y="50"/>
                </a:lnTo>
                <a:lnTo>
                  <a:pt x="94" y="50"/>
                </a:lnTo>
                <a:lnTo>
                  <a:pt x="94" y="133"/>
                </a:lnTo>
                <a:lnTo>
                  <a:pt x="126" y="133"/>
                </a:lnTo>
                <a:lnTo>
                  <a:pt x="63" y="184"/>
                </a:lnTo>
                <a:lnTo>
                  <a:pt x="0" y="133"/>
                </a:lnTo>
                <a:lnTo>
                  <a:pt x="32" y="133"/>
                </a:lnTo>
                <a:lnTo>
                  <a:pt x="32" y="50"/>
                </a:lnTo>
                <a:lnTo>
                  <a:pt x="0" y="50"/>
                </a:lnTo>
                <a:lnTo>
                  <a:pt x="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 name="Freeform 55">
            <a:extLst>
              <a:ext uri="{FF2B5EF4-FFF2-40B4-BE49-F238E27FC236}">
                <a16:creationId xmlns:a16="http://schemas.microsoft.com/office/drawing/2014/main" id="{829AAA4D-396A-4F93-949E-EFC0D600D305}"/>
              </a:ext>
            </a:extLst>
          </p:cNvPr>
          <p:cNvSpPr>
            <a:spLocks/>
          </p:cNvSpPr>
          <p:nvPr/>
        </p:nvSpPr>
        <p:spPr bwMode="auto">
          <a:xfrm>
            <a:off x="3665538" y="3860800"/>
            <a:ext cx="200025" cy="292100"/>
          </a:xfrm>
          <a:custGeom>
            <a:avLst/>
            <a:gdLst>
              <a:gd name="T0" fmla="*/ 63 w 126"/>
              <a:gd name="T1" fmla="*/ 0 h 184"/>
              <a:gd name="T2" fmla="*/ 126 w 126"/>
              <a:gd name="T3" fmla="*/ 50 h 184"/>
              <a:gd name="T4" fmla="*/ 94 w 126"/>
              <a:gd name="T5" fmla="*/ 50 h 184"/>
              <a:gd name="T6" fmla="*/ 94 w 126"/>
              <a:gd name="T7" fmla="*/ 133 h 184"/>
              <a:gd name="T8" fmla="*/ 126 w 126"/>
              <a:gd name="T9" fmla="*/ 133 h 184"/>
              <a:gd name="T10" fmla="*/ 63 w 126"/>
              <a:gd name="T11" fmla="*/ 184 h 184"/>
              <a:gd name="T12" fmla="*/ 0 w 126"/>
              <a:gd name="T13" fmla="*/ 133 h 184"/>
              <a:gd name="T14" fmla="*/ 32 w 126"/>
              <a:gd name="T15" fmla="*/ 133 h 184"/>
              <a:gd name="T16" fmla="*/ 32 w 126"/>
              <a:gd name="T17" fmla="*/ 50 h 184"/>
              <a:gd name="T18" fmla="*/ 0 w 126"/>
              <a:gd name="T19" fmla="*/ 50 h 184"/>
              <a:gd name="T20" fmla="*/ 63 w 126"/>
              <a:gd name="T2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84">
                <a:moveTo>
                  <a:pt x="63" y="0"/>
                </a:moveTo>
                <a:lnTo>
                  <a:pt x="126" y="50"/>
                </a:lnTo>
                <a:lnTo>
                  <a:pt x="94" y="50"/>
                </a:lnTo>
                <a:lnTo>
                  <a:pt x="94" y="133"/>
                </a:lnTo>
                <a:lnTo>
                  <a:pt x="126" y="133"/>
                </a:lnTo>
                <a:lnTo>
                  <a:pt x="63" y="184"/>
                </a:lnTo>
                <a:lnTo>
                  <a:pt x="0" y="133"/>
                </a:lnTo>
                <a:lnTo>
                  <a:pt x="32" y="133"/>
                </a:lnTo>
                <a:lnTo>
                  <a:pt x="32" y="50"/>
                </a:lnTo>
                <a:lnTo>
                  <a:pt x="0" y="50"/>
                </a:lnTo>
                <a:lnTo>
                  <a:pt x="63" y="0"/>
                </a:lnTo>
                <a:close/>
              </a:path>
            </a:pathLst>
          </a:custGeom>
          <a:noFill/>
          <a:ln w="206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92" name="Rectangle 56">
            <a:extLst>
              <a:ext uri="{FF2B5EF4-FFF2-40B4-BE49-F238E27FC236}">
                <a16:creationId xmlns:a16="http://schemas.microsoft.com/office/drawing/2014/main" id="{D9D78EA6-01BC-48ED-9D8A-4C19CAD3D077}"/>
              </a:ext>
            </a:extLst>
          </p:cNvPr>
          <p:cNvSpPr>
            <a:spLocks noChangeArrowheads="1"/>
          </p:cNvSpPr>
          <p:nvPr/>
        </p:nvSpPr>
        <p:spPr bwMode="auto">
          <a:xfrm>
            <a:off x="3224213" y="3929063"/>
            <a:ext cx="434975"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272A2E"/>
                </a:solidFill>
                <a:effectLst/>
                <a:latin typeface="TheSansOffice" panose="020B0503040302060204" pitchFamily="34" charset="0"/>
              </a:rPr>
              <a:t>SNMP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 name="Rectangle 57">
            <a:extLst>
              <a:ext uri="{FF2B5EF4-FFF2-40B4-BE49-F238E27FC236}">
                <a16:creationId xmlns:a16="http://schemas.microsoft.com/office/drawing/2014/main" id="{55597404-7F2F-4BF6-A0D0-A45B599F3854}"/>
              </a:ext>
            </a:extLst>
          </p:cNvPr>
          <p:cNvSpPr>
            <a:spLocks noChangeArrowheads="1"/>
          </p:cNvSpPr>
          <p:nvPr/>
        </p:nvSpPr>
        <p:spPr bwMode="auto">
          <a:xfrm>
            <a:off x="3224213" y="4057650"/>
            <a:ext cx="242888"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272A2E"/>
                </a:solidFill>
                <a:effectLst/>
                <a:latin typeface="TheSansOffice" panose="020B0503040302060204" pitchFamily="34" charset="0"/>
              </a:rPr>
              <a:t>CLI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 name="Rectangle 58">
            <a:extLst>
              <a:ext uri="{FF2B5EF4-FFF2-40B4-BE49-F238E27FC236}">
                <a16:creationId xmlns:a16="http://schemas.microsoft.com/office/drawing/2014/main" id="{0223DC12-6593-4E8C-89BE-0FA52B801941}"/>
              </a:ext>
            </a:extLst>
          </p:cNvPr>
          <p:cNvSpPr>
            <a:spLocks noChangeArrowheads="1"/>
          </p:cNvSpPr>
          <p:nvPr/>
        </p:nvSpPr>
        <p:spPr bwMode="auto">
          <a:xfrm>
            <a:off x="3970338" y="3910013"/>
            <a:ext cx="277813"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272A2E"/>
                </a:solidFill>
                <a:effectLst/>
                <a:latin typeface="TheSansOffice" panose="020B0503040302060204" pitchFamily="34" charset="0"/>
              </a:rPr>
              <a:t>Log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Rectangle 59">
            <a:extLst>
              <a:ext uri="{FF2B5EF4-FFF2-40B4-BE49-F238E27FC236}">
                <a16:creationId xmlns:a16="http://schemas.microsoft.com/office/drawing/2014/main" id="{05E48CA3-4E18-4E9A-9232-304713C81616}"/>
              </a:ext>
            </a:extLst>
          </p:cNvPr>
          <p:cNvSpPr>
            <a:spLocks noChangeArrowheads="1"/>
          </p:cNvSpPr>
          <p:nvPr/>
        </p:nvSpPr>
        <p:spPr bwMode="auto">
          <a:xfrm>
            <a:off x="3970338" y="4038600"/>
            <a:ext cx="3556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272A2E"/>
                </a:solidFill>
                <a:effectLst/>
                <a:latin typeface="TheSansOffice" panose="020B0503040302060204" pitchFamily="34" charset="0"/>
              </a:rPr>
              <a:t>Flow</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 name="Rectangle 60">
            <a:extLst>
              <a:ext uri="{FF2B5EF4-FFF2-40B4-BE49-F238E27FC236}">
                <a16:creationId xmlns:a16="http://schemas.microsoft.com/office/drawing/2014/main" id="{F4626FB8-714E-45B9-8BF0-64FB3C96B9FE}"/>
              </a:ext>
            </a:extLst>
          </p:cNvPr>
          <p:cNvSpPr>
            <a:spLocks noChangeArrowheads="1"/>
          </p:cNvSpPr>
          <p:nvPr/>
        </p:nvSpPr>
        <p:spPr bwMode="auto">
          <a:xfrm>
            <a:off x="3970338" y="4162425"/>
            <a:ext cx="2635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272A2E"/>
                </a:solidFill>
                <a:effectLst/>
                <a:latin typeface="TheSansOffice" panose="020B0503040302060204" pitchFamily="34" charset="0"/>
              </a:rPr>
              <a:t>API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Freeform 61">
            <a:extLst>
              <a:ext uri="{FF2B5EF4-FFF2-40B4-BE49-F238E27FC236}">
                <a16:creationId xmlns:a16="http://schemas.microsoft.com/office/drawing/2014/main" id="{A0F2854F-0138-4892-981F-A930B60FFF19}"/>
              </a:ext>
            </a:extLst>
          </p:cNvPr>
          <p:cNvSpPr>
            <a:spLocks/>
          </p:cNvSpPr>
          <p:nvPr/>
        </p:nvSpPr>
        <p:spPr bwMode="auto">
          <a:xfrm>
            <a:off x="5927725" y="3836988"/>
            <a:ext cx="198438" cy="292100"/>
          </a:xfrm>
          <a:custGeom>
            <a:avLst/>
            <a:gdLst>
              <a:gd name="T0" fmla="*/ 63 w 125"/>
              <a:gd name="T1" fmla="*/ 0 h 184"/>
              <a:gd name="T2" fmla="*/ 125 w 125"/>
              <a:gd name="T3" fmla="*/ 51 h 184"/>
              <a:gd name="T4" fmla="*/ 94 w 125"/>
              <a:gd name="T5" fmla="*/ 51 h 184"/>
              <a:gd name="T6" fmla="*/ 94 w 125"/>
              <a:gd name="T7" fmla="*/ 134 h 184"/>
              <a:gd name="T8" fmla="*/ 125 w 125"/>
              <a:gd name="T9" fmla="*/ 134 h 184"/>
              <a:gd name="T10" fmla="*/ 63 w 125"/>
              <a:gd name="T11" fmla="*/ 184 h 184"/>
              <a:gd name="T12" fmla="*/ 0 w 125"/>
              <a:gd name="T13" fmla="*/ 134 h 184"/>
              <a:gd name="T14" fmla="*/ 31 w 125"/>
              <a:gd name="T15" fmla="*/ 134 h 184"/>
              <a:gd name="T16" fmla="*/ 31 w 125"/>
              <a:gd name="T17" fmla="*/ 51 h 184"/>
              <a:gd name="T18" fmla="*/ 0 w 125"/>
              <a:gd name="T19" fmla="*/ 51 h 184"/>
              <a:gd name="T20" fmla="*/ 63 w 125"/>
              <a:gd name="T2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184">
                <a:moveTo>
                  <a:pt x="63" y="0"/>
                </a:moveTo>
                <a:lnTo>
                  <a:pt x="125" y="51"/>
                </a:lnTo>
                <a:lnTo>
                  <a:pt x="94" y="51"/>
                </a:lnTo>
                <a:lnTo>
                  <a:pt x="94" y="134"/>
                </a:lnTo>
                <a:lnTo>
                  <a:pt x="125" y="134"/>
                </a:lnTo>
                <a:lnTo>
                  <a:pt x="63" y="184"/>
                </a:lnTo>
                <a:lnTo>
                  <a:pt x="0" y="134"/>
                </a:lnTo>
                <a:lnTo>
                  <a:pt x="31" y="134"/>
                </a:lnTo>
                <a:lnTo>
                  <a:pt x="31" y="51"/>
                </a:lnTo>
                <a:lnTo>
                  <a:pt x="0" y="51"/>
                </a:lnTo>
                <a:lnTo>
                  <a:pt x="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 name="Freeform 62">
            <a:extLst>
              <a:ext uri="{FF2B5EF4-FFF2-40B4-BE49-F238E27FC236}">
                <a16:creationId xmlns:a16="http://schemas.microsoft.com/office/drawing/2014/main" id="{170E51DF-DA32-4C13-A63C-6BC57F3625ED}"/>
              </a:ext>
            </a:extLst>
          </p:cNvPr>
          <p:cNvSpPr>
            <a:spLocks/>
          </p:cNvSpPr>
          <p:nvPr/>
        </p:nvSpPr>
        <p:spPr bwMode="auto">
          <a:xfrm>
            <a:off x="5927725" y="3836988"/>
            <a:ext cx="198438" cy="292100"/>
          </a:xfrm>
          <a:custGeom>
            <a:avLst/>
            <a:gdLst>
              <a:gd name="T0" fmla="*/ 63 w 125"/>
              <a:gd name="T1" fmla="*/ 0 h 184"/>
              <a:gd name="T2" fmla="*/ 125 w 125"/>
              <a:gd name="T3" fmla="*/ 51 h 184"/>
              <a:gd name="T4" fmla="*/ 94 w 125"/>
              <a:gd name="T5" fmla="*/ 51 h 184"/>
              <a:gd name="T6" fmla="*/ 94 w 125"/>
              <a:gd name="T7" fmla="*/ 134 h 184"/>
              <a:gd name="T8" fmla="*/ 125 w 125"/>
              <a:gd name="T9" fmla="*/ 134 h 184"/>
              <a:gd name="T10" fmla="*/ 63 w 125"/>
              <a:gd name="T11" fmla="*/ 184 h 184"/>
              <a:gd name="T12" fmla="*/ 0 w 125"/>
              <a:gd name="T13" fmla="*/ 134 h 184"/>
              <a:gd name="T14" fmla="*/ 31 w 125"/>
              <a:gd name="T15" fmla="*/ 134 h 184"/>
              <a:gd name="T16" fmla="*/ 31 w 125"/>
              <a:gd name="T17" fmla="*/ 51 h 184"/>
              <a:gd name="T18" fmla="*/ 0 w 125"/>
              <a:gd name="T19" fmla="*/ 51 h 184"/>
              <a:gd name="T20" fmla="*/ 63 w 125"/>
              <a:gd name="T2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184">
                <a:moveTo>
                  <a:pt x="63" y="0"/>
                </a:moveTo>
                <a:lnTo>
                  <a:pt x="125" y="51"/>
                </a:lnTo>
                <a:lnTo>
                  <a:pt x="94" y="51"/>
                </a:lnTo>
                <a:lnTo>
                  <a:pt x="94" y="134"/>
                </a:lnTo>
                <a:lnTo>
                  <a:pt x="125" y="134"/>
                </a:lnTo>
                <a:lnTo>
                  <a:pt x="63" y="184"/>
                </a:lnTo>
                <a:lnTo>
                  <a:pt x="0" y="134"/>
                </a:lnTo>
                <a:lnTo>
                  <a:pt x="31" y="134"/>
                </a:lnTo>
                <a:lnTo>
                  <a:pt x="31" y="51"/>
                </a:lnTo>
                <a:lnTo>
                  <a:pt x="0" y="51"/>
                </a:lnTo>
                <a:lnTo>
                  <a:pt x="63" y="0"/>
                </a:lnTo>
                <a:close/>
              </a:path>
            </a:pathLst>
          </a:custGeom>
          <a:noFill/>
          <a:ln w="206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99" name="Rectangle 63">
            <a:extLst>
              <a:ext uri="{FF2B5EF4-FFF2-40B4-BE49-F238E27FC236}">
                <a16:creationId xmlns:a16="http://schemas.microsoft.com/office/drawing/2014/main" id="{0F353932-2A3D-49F9-BE71-966F52208481}"/>
              </a:ext>
            </a:extLst>
          </p:cNvPr>
          <p:cNvSpPr>
            <a:spLocks noChangeArrowheads="1"/>
          </p:cNvSpPr>
          <p:nvPr/>
        </p:nvSpPr>
        <p:spPr bwMode="auto">
          <a:xfrm>
            <a:off x="5478463" y="3910013"/>
            <a:ext cx="4762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272A2E"/>
                </a:solidFill>
                <a:effectLst/>
                <a:latin typeface="Arial" panose="020B0604020202020204" pitchFamily="34" charset="0"/>
              </a:rPr>
              <a:t>SNMP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112" name="Picture 64">
            <a:extLst>
              <a:ext uri="{FF2B5EF4-FFF2-40B4-BE49-F238E27FC236}">
                <a16:creationId xmlns:a16="http://schemas.microsoft.com/office/drawing/2014/main" id="{8515E531-BFCC-488E-8B9E-E93618C30BF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54338" y="2692400"/>
            <a:ext cx="754063"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3" name="Picture 65">
            <a:extLst>
              <a:ext uri="{FF2B5EF4-FFF2-40B4-BE49-F238E27FC236}">
                <a16:creationId xmlns:a16="http://schemas.microsoft.com/office/drawing/2014/main" id="{BBAAFDBB-F120-460B-8127-8F232F2ECA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54338" y="2692400"/>
            <a:ext cx="754063"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Line 66">
            <a:extLst>
              <a:ext uri="{FF2B5EF4-FFF2-40B4-BE49-F238E27FC236}">
                <a16:creationId xmlns:a16="http://schemas.microsoft.com/office/drawing/2014/main" id="{E21B24E8-9F4D-45F9-A622-A7A3AE3E913B}"/>
              </a:ext>
            </a:extLst>
          </p:cNvPr>
          <p:cNvSpPr>
            <a:spLocks noChangeShapeType="1"/>
          </p:cNvSpPr>
          <p:nvPr/>
        </p:nvSpPr>
        <p:spPr bwMode="auto">
          <a:xfrm>
            <a:off x="3005138" y="2720975"/>
            <a:ext cx="639763" cy="0"/>
          </a:xfrm>
          <a:prstGeom prst="line">
            <a:avLst/>
          </a:prstGeom>
          <a:noFill/>
          <a:ln w="206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2115" name="Picture 67">
            <a:extLst>
              <a:ext uri="{FF2B5EF4-FFF2-40B4-BE49-F238E27FC236}">
                <a16:creationId xmlns:a16="http://schemas.microsoft.com/office/drawing/2014/main" id="{CA7853DB-5E9E-4708-AA84-47EEEA2A5CF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7988" y="2698750"/>
            <a:ext cx="1206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6" name="Picture 68">
            <a:extLst>
              <a:ext uri="{FF2B5EF4-FFF2-40B4-BE49-F238E27FC236}">
                <a16:creationId xmlns:a16="http://schemas.microsoft.com/office/drawing/2014/main" id="{E9909904-6020-4126-ACBA-9A2E4D7372F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47988" y="2698750"/>
            <a:ext cx="1206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Line 69">
            <a:extLst>
              <a:ext uri="{FF2B5EF4-FFF2-40B4-BE49-F238E27FC236}">
                <a16:creationId xmlns:a16="http://schemas.microsoft.com/office/drawing/2014/main" id="{1175D66F-9755-4B7B-BADA-B4C2AAC7B4EE}"/>
              </a:ext>
            </a:extLst>
          </p:cNvPr>
          <p:cNvSpPr>
            <a:spLocks noChangeShapeType="1"/>
          </p:cNvSpPr>
          <p:nvPr/>
        </p:nvSpPr>
        <p:spPr bwMode="auto">
          <a:xfrm>
            <a:off x="3005138" y="2720975"/>
            <a:ext cx="0" cy="423863"/>
          </a:xfrm>
          <a:prstGeom prst="line">
            <a:avLst/>
          </a:prstGeom>
          <a:noFill/>
          <a:ln w="206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2118" name="Picture 70">
            <a:extLst>
              <a:ext uri="{FF2B5EF4-FFF2-40B4-BE49-F238E27FC236}">
                <a16:creationId xmlns:a16="http://schemas.microsoft.com/office/drawing/2014/main" id="{59C1BEE1-6E1B-41F2-BE70-FD507A2E2B9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98975" y="2905125"/>
            <a:ext cx="12065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 name="Picture 71">
            <a:extLst>
              <a:ext uri="{FF2B5EF4-FFF2-40B4-BE49-F238E27FC236}">
                <a16:creationId xmlns:a16="http://schemas.microsoft.com/office/drawing/2014/main" id="{7BEDEF79-CB2C-4656-8CED-1C687C80521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98975" y="2905125"/>
            <a:ext cx="12065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Line 72">
            <a:extLst>
              <a:ext uri="{FF2B5EF4-FFF2-40B4-BE49-F238E27FC236}">
                <a16:creationId xmlns:a16="http://schemas.microsoft.com/office/drawing/2014/main" id="{29594CF6-23A7-45C6-81EC-37AADBF16746}"/>
              </a:ext>
            </a:extLst>
          </p:cNvPr>
          <p:cNvSpPr>
            <a:spLocks noChangeShapeType="1"/>
          </p:cNvSpPr>
          <p:nvPr/>
        </p:nvSpPr>
        <p:spPr bwMode="auto">
          <a:xfrm>
            <a:off x="4554538" y="2927350"/>
            <a:ext cx="0" cy="215900"/>
          </a:xfrm>
          <a:prstGeom prst="line">
            <a:avLst/>
          </a:prstGeom>
          <a:noFill/>
          <a:ln w="206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3" name="Line 73">
            <a:extLst>
              <a:ext uri="{FF2B5EF4-FFF2-40B4-BE49-F238E27FC236}">
                <a16:creationId xmlns:a16="http://schemas.microsoft.com/office/drawing/2014/main" id="{44781F99-CC56-4124-A519-1ED1258B047A}"/>
              </a:ext>
            </a:extLst>
          </p:cNvPr>
          <p:cNvSpPr>
            <a:spLocks noChangeShapeType="1"/>
          </p:cNvSpPr>
          <p:nvPr/>
        </p:nvSpPr>
        <p:spPr bwMode="auto">
          <a:xfrm>
            <a:off x="4562475" y="2035175"/>
            <a:ext cx="0" cy="354013"/>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2122" name="Picture 74">
            <a:extLst>
              <a:ext uri="{FF2B5EF4-FFF2-40B4-BE49-F238E27FC236}">
                <a16:creationId xmlns:a16="http://schemas.microsoft.com/office/drawing/2014/main" id="{27D601FF-9A38-492B-A4F6-1DE5A8FA959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076950" y="2687638"/>
            <a:ext cx="1206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3" name="Picture 75">
            <a:extLst>
              <a:ext uri="{FF2B5EF4-FFF2-40B4-BE49-F238E27FC236}">
                <a16:creationId xmlns:a16="http://schemas.microsoft.com/office/drawing/2014/main" id="{1C44D54B-1EBB-4A93-9740-C88523DA4D9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076950" y="2687638"/>
            <a:ext cx="1206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Line 76">
            <a:extLst>
              <a:ext uri="{FF2B5EF4-FFF2-40B4-BE49-F238E27FC236}">
                <a16:creationId xmlns:a16="http://schemas.microsoft.com/office/drawing/2014/main" id="{FE9C9A1B-9CA5-423E-9C77-AEFD434E424C}"/>
              </a:ext>
            </a:extLst>
          </p:cNvPr>
          <p:cNvSpPr>
            <a:spLocks noChangeShapeType="1"/>
          </p:cNvSpPr>
          <p:nvPr/>
        </p:nvSpPr>
        <p:spPr bwMode="auto">
          <a:xfrm>
            <a:off x="6134100" y="2709863"/>
            <a:ext cx="0" cy="423863"/>
          </a:xfrm>
          <a:prstGeom prst="line">
            <a:avLst/>
          </a:prstGeom>
          <a:noFill/>
          <a:ln w="206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5" name="Rectangle 77">
            <a:extLst>
              <a:ext uri="{FF2B5EF4-FFF2-40B4-BE49-F238E27FC236}">
                <a16:creationId xmlns:a16="http://schemas.microsoft.com/office/drawing/2014/main" id="{ECF867C3-42F0-4B81-80AB-18829CE28619}"/>
              </a:ext>
            </a:extLst>
          </p:cNvPr>
          <p:cNvSpPr>
            <a:spLocks noChangeArrowheads="1"/>
          </p:cNvSpPr>
          <p:nvPr/>
        </p:nvSpPr>
        <p:spPr bwMode="auto">
          <a:xfrm>
            <a:off x="3567113" y="2509838"/>
            <a:ext cx="1990725" cy="417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 name="Rectangle 78">
            <a:extLst>
              <a:ext uri="{FF2B5EF4-FFF2-40B4-BE49-F238E27FC236}">
                <a16:creationId xmlns:a16="http://schemas.microsoft.com/office/drawing/2014/main" id="{64DB3740-70A4-48D4-88E7-1AB6963598F5}"/>
              </a:ext>
            </a:extLst>
          </p:cNvPr>
          <p:cNvSpPr>
            <a:spLocks noChangeArrowheads="1"/>
          </p:cNvSpPr>
          <p:nvPr/>
        </p:nvSpPr>
        <p:spPr bwMode="auto">
          <a:xfrm>
            <a:off x="3567113" y="2509838"/>
            <a:ext cx="1990725" cy="417513"/>
          </a:xfrm>
          <a:prstGeom prst="rect">
            <a:avLst/>
          </a:prstGeom>
          <a:noFill/>
          <a:ln w="20638" cap="flat">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7" name="Rectangle 79">
            <a:extLst>
              <a:ext uri="{FF2B5EF4-FFF2-40B4-BE49-F238E27FC236}">
                <a16:creationId xmlns:a16="http://schemas.microsoft.com/office/drawing/2014/main" id="{286D5A19-5820-45D9-96A4-527F997A1AD7}"/>
              </a:ext>
            </a:extLst>
          </p:cNvPr>
          <p:cNvSpPr>
            <a:spLocks noChangeArrowheads="1"/>
          </p:cNvSpPr>
          <p:nvPr/>
        </p:nvSpPr>
        <p:spPr bwMode="auto">
          <a:xfrm>
            <a:off x="3856038" y="2582863"/>
            <a:ext cx="1557338"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272A2E"/>
                </a:solidFill>
                <a:effectLst/>
                <a:latin typeface="TheSansOffice" panose="020B0503040302060204" pitchFamily="34" charset="0"/>
              </a:rPr>
              <a:t>Event Management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 name="Rectangle 80">
            <a:extLst>
              <a:ext uri="{FF2B5EF4-FFF2-40B4-BE49-F238E27FC236}">
                <a16:creationId xmlns:a16="http://schemas.microsoft.com/office/drawing/2014/main" id="{B47D091F-3A6C-4C50-82EC-69A08AF8B368}"/>
              </a:ext>
            </a:extLst>
          </p:cNvPr>
          <p:cNvSpPr>
            <a:spLocks noChangeArrowheads="1"/>
          </p:cNvSpPr>
          <p:nvPr/>
        </p:nvSpPr>
        <p:spPr bwMode="auto">
          <a:xfrm>
            <a:off x="4090988" y="2735263"/>
            <a:ext cx="1001713"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TheSansOffice" panose="020B0503040302060204" pitchFamily="34" charset="0"/>
              </a:rPr>
              <a:t>Service context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81">
            <a:extLst>
              <a:ext uri="{FF2B5EF4-FFF2-40B4-BE49-F238E27FC236}">
                <a16:creationId xmlns:a16="http://schemas.microsoft.com/office/drawing/2014/main" id="{5FE584CF-1E34-4A50-82FC-101A92876BAC}"/>
              </a:ext>
            </a:extLst>
          </p:cNvPr>
          <p:cNvSpPr>
            <a:spLocks noChangeArrowheads="1"/>
          </p:cNvSpPr>
          <p:nvPr/>
        </p:nvSpPr>
        <p:spPr bwMode="auto">
          <a:xfrm>
            <a:off x="3567113" y="2057400"/>
            <a:ext cx="1990725" cy="417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 name="Rectangle 82">
            <a:extLst>
              <a:ext uri="{FF2B5EF4-FFF2-40B4-BE49-F238E27FC236}">
                <a16:creationId xmlns:a16="http://schemas.microsoft.com/office/drawing/2014/main" id="{3FC63C8A-45EE-4886-8F68-F5C2B9B5518E}"/>
              </a:ext>
            </a:extLst>
          </p:cNvPr>
          <p:cNvSpPr>
            <a:spLocks noChangeArrowheads="1"/>
          </p:cNvSpPr>
          <p:nvPr/>
        </p:nvSpPr>
        <p:spPr bwMode="auto">
          <a:xfrm>
            <a:off x="3567113" y="2057400"/>
            <a:ext cx="1990725" cy="417513"/>
          </a:xfrm>
          <a:prstGeom prst="rect">
            <a:avLst/>
          </a:prstGeom>
          <a:noFill/>
          <a:ln w="20638" cap="flat">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11" name="Rectangle 83">
            <a:extLst>
              <a:ext uri="{FF2B5EF4-FFF2-40B4-BE49-F238E27FC236}">
                <a16:creationId xmlns:a16="http://schemas.microsoft.com/office/drawing/2014/main" id="{7E8936DF-59E8-4BE4-8801-FA63137C02E9}"/>
              </a:ext>
            </a:extLst>
          </p:cNvPr>
          <p:cNvSpPr>
            <a:spLocks noChangeArrowheads="1"/>
          </p:cNvSpPr>
          <p:nvPr/>
        </p:nvSpPr>
        <p:spPr bwMode="auto">
          <a:xfrm>
            <a:off x="4311650" y="2130425"/>
            <a:ext cx="59690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272A2E"/>
                </a:solidFill>
                <a:effectLst/>
                <a:latin typeface="Arial" panose="020B0604020202020204" pitchFamily="34" charset="0"/>
              </a:rPr>
              <a:t>CMDB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 name="Rectangle 84">
            <a:extLst>
              <a:ext uri="{FF2B5EF4-FFF2-40B4-BE49-F238E27FC236}">
                <a16:creationId xmlns:a16="http://schemas.microsoft.com/office/drawing/2014/main" id="{5C7F7818-E023-44D7-AFD8-1FE492C1FDE8}"/>
              </a:ext>
            </a:extLst>
          </p:cNvPr>
          <p:cNvSpPr>
            <a:spLocks noChangeArrowheads="1"/>
          </p:cNvSpPr>
          <p:nvPr/>
        </p:nvSpPr>
        <p:spPr bwMode="auto">
          <a:xfrm>
            <a:off x="3821113" y="2282825"/>
            <a:ext cx="1592263"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Arial" panose="020B0604020202020204" pitchFamily="34" charset="0"/>
              </a:rPr>
              <a:t>Organization wide SOR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133" name="Picture 85">
            <a:extLst>
              <a:ext uri="{FF2B5EF4-FFF2-40B4-BE49-F238E27FC236}">
                <a16:creationId xmlns:a16="http://schemas.microsoft.com/office/drawing/2014/main" id="{0E9EA807-F1C1-412C-9EBB-7EED4FC8E5CC}"/>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508625" y="2692400"/>
            <a:ext cx="68897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4" name="Picture 86">
            <a:extLst>
              <a:ext uri="{FF2B5EF4-FFF2-40B4-BE49-F238E27FC236}">
                <a16:creationId xmlns:a16="http://schemas.microsoft.com/office/drawing/2014/main" id="{FE62743E-282B-4987-9988-4F74FB51E92A}"/>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508625" y="2692400"/>
            <a:ext cx="68897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Line 87">
            <a:extLst>
              <a:ext uri="{FF2B5EF4-FFF2-40B4-BE49-F238E27FC236}">
                <a16:creationId xmlns:a16="http://schemas.microsoft.com/office/drawing/2014/main" id="{39ED992E-83F8-4000-818C-0ABC2BFAADD6}"/>
              </a:ext>
            </a:extLst>
          </p:cNvPr>
          <p:cNvSpPr>
            <a:spLocks noChangeShapeType="1"/>
          </p:cNvSpPr>
          <p:nvPr/>
        </p:nvSpPr>
        <p:spPr bwMode="auto">
          <a:xfrm>
            <a:off x="5557838" y="2720975"/>
            <a:ext cx="576263" cy="0"/>
          </a:xfrm>
          <a:prstGeom prst="line">
            <a:avLst/>
          </a:prstGeom>
          <a:noFill/>
          <a:ln w="206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14" name="Freeform 88">
            <a:extLst>
              <a:ext uri="{FF2B5EF4-FFF2-40B4-BE49-F238E27FC236}">
                <a16:creationId xmlns:a16="http://schemas.microsoft.com/office/drawing/2014/main" id="{172B9BC9-EC33-4A4D-B0A9-EFFC7B83435F}"/>
              </a:ext>
            </a:extLst>
          </p:cNvPr>
          <p:cNvSpPr>
            <a:spLocks noEditPoints="1"/>
          </p:cNvSpPr>
          <p:nvPr/>
        </p:nvSpPr>
        <p:spPr bwMode="auto">
          <a:xfrm>
            <a:off x="3398838" y="1125538"/>
            <a:ext cx="2305050" cy="1884363"/>
          </a:xfrm>
          <a:custGeom>
            <a:avLst/>
            <a:gdLst>
              <a:gd name="T0" fmla="*/ 0 w 5184"/>
              <a:gd name="T1" fmla="*/ 4648 h 4672"/>
              <a:gd name="T2" fmla="*/ 0 w 5184"/>
              <a:gd name="T3" fmla="*/ 4312 h 4672"/>
              <a:gd name="T4" fmla="*/ 0 w 5184"/>
              <a:gd name="T5" fmla="*/ 3976 h 4672"/>
              <a:gd name="T6" fmla="*/ 0 w 5184"/>
              <a:gd name="T7" fmla="*/ 3640 h 4672"/>
              <a:gd name="T8" fmla="*/ 0 w 5184"/>
              <a:gd name="T9" fmla="*/ 3304 h 4672"/>
              <a:gd name="T10" fmla="*/ 0 w 5184"/>
              <a:gd name="T11" fmla="*/ 2968 h 4672"/>
              <a:gd name="T12" fmla="*/ 0 w 5184"/>
              <a:gd name="T13" fmla="*/ 2632 h 4672"/>
              <a:gd name="T14" fmla="*/ 0 w 5184"/>
              <a:gd name="T15" fmla="*/ 2296 h 4672"/>
              <a:gd name="T16" fmla="*/ 0 w 5184"/>
              <a:gd name="T17" fmla="*/ 1960 h 4672"/>
              <a:gd name="T18" fmla="*/ 0 w 5184"/>
              <a:gd name="T19" fmla="*/ 1624 h 4672"/>
              <a:gd name="T20" fmla="*/ 0 w 5184"/>
              <a:gd name="T21" fmla="*/ 1288 h 4672"/>
              <a:gd name="T22" fmla="*/ 0 w 5184"/>
              <a:gd name="T23" fmla="*/ 952 h 4672"/>
              <a:gd name="T24" fmla="*/ 0 w 5184"/>
              <a:gd name="T25" fmla="*/ 616 h 4672"/>
              <a:gd name="T26" fmla="*/ 0 w 5184"/>
              <a:gd name="T27" fmla="*/ 280 h 4672"/>
              <a:gd name="T28" fmla="*/ 104 w 5184"/>
              <a:gd name="T29" fmla="*/ 0 h 4672"/>
              <a:gd name="T30" fmla="*/ 440 w 5184"/>
              <a:gd name="T31" fmla="*/ 0 h 4672"/>
              <a:gd name="T32" fmla="*/ 776 w 5184"/>
              <a:gd name="T33" fmla="*/ 0 h 4672"/>
              <a:gd name="T34" fmla="*/ 1112 w 5184"/>
              <a:gd name="T35" fmla="*/ 0 h 4672"/>
              <a:gd name="T36" fmla="*/ 1448 w 5184"/>
              <a:gd name="T37" fmla="*/ 0 h 4672"/>
              <a:gd name="T38" fmla="*/ 1784 w 5184"/>
              <a:gd name="T39" fmla="*/ 0 h 4672"/>
              <a:gd name="T40" fmla="*/ 2120 w 5184"/>
              <a:gd name="T41" fmla="*/ 0 h 4672"/>
              <a:gd name="T42" fmla="*/ 2456 w 5184"/>
              <a:gd name="T43" fmla="*/ 0 h 4672"/>
              <a:gd name="T44" fmla="*/ 2792 w 5184"/>
              <a:gd name="T45" fmla="*/ 0 h 4672"/>
              <a:gd name="T46" fmla="*/ 3128 w 5184"/>
              <a:gd name="T47" fmla="*/ 0 h 4672"/>
              <a:gd name="T48" fmla="*/ 3464 w 5184"/>
              <a:gd name="T49" fmla="*/ 0 h 4672"/>
              <a:gd name="T50" fmla="*/ 3800 w 5184"/>
              <a:gd name="T51" fmla="*/ 0 h 4672"/>
              <a:gd name="T52" fmla="*/ 4136 w 5184"/>
              <a:gd name="T53" fmla="*/ 0 h 4672"/>
              <a:gd name="T54" fmla="*/ 4472 w 5184"/>
              <a:gd name="T55" fmla="*/ 0 h 4672"/>
              <a:gd name="T56" fmla="*/ 4808 w 5184"/>
              <a:gd name="T57" fmla="*/ 0 h 4672"/>
              <a:gd name="T58" fmla="*/ 5136 w 5184"/>
              <a:gd name="T59" fmla="*/ 200 h 4672"/>
              <a:gd name="T60" fmla="*/ 5184 w 5184"/>
              <a:gd name="T61" fmla="*/ 344 h 4672"/>
              <a:gd name="T62" fmla="*/ 5184 w 5184"/>
              <a:gd name="T63" fmla="*/ 680 h 4672"/>
              <a:gd name="T64" fmla="*/ 5184 w 5184"/>
              <a:gd name="T65" fmla="*/ 1016 h 4672"/>
              <a:gd name="T66" fmla="*/ 5184 w 5184"/>
              <a:gd name="T67" fmla="*/ 1352 h 4672"/>
              <a:gd name="T68" fmla="*/ 5184 w 5184"/>
              <a:gd name="T69" fmla="*/ 1688 h 4672"/>
              <a:gd name="T70" fmla="*/ 5184 w 5184"/>
              <a:gd name="T71" fmla="*/ 2024 h 4672"/>
              <a:gd name="T72" fmla="*/ 5184 w 5184"/>
              <a:gd name="T73" fmla="*/ 2360 h 4672"/>
              <a:gd name="T74" fmla="*/ 5184 w 5184"/>
              <a:gd name="T75" fmla="*/ 2696 h 4672"/>
              <a:gd name="T76" fmla="*/ 5184 w 5184"/>
              <a:gd name="T77" fmla="*/ 3032 h 4672"/>
              <a:gd name="T78" fmla="*/ 5184 w 5184"/>
              <a:gd name="T79" fmla="*/ 3368 h 4672"/>
              <a:gd name="T80" fmla="*/ 5184 w 5184"/>
              <a:gd name="T81" fmla="*/ 3704 h 4672"/>
              <a:gd name="T82" fmla="*/ 5184 w 5184"/>
              <a:gd name="T83" fmla="*/ 4040 h 4672"/>
              <a:gd name="T84" fmla="*/ 5184 w 5184"/>
              <a:gd name="T85" fmla="*/ 4376 h 4672"/>
              <a:gd name="T86" fmla="*/ 5096 w 5184"/>
              <a:gd name="T87" fmla="*/ 4672 h 4672"/>
              <a:gd name="T88" fmla="*/ 4760 w 5184"/>
              <a:gd name="T89" fmla="*/ 4672 h 4672"/>
              <a:gd name="T90" fmla="*/ 4424 w 5184"/>
              <a:gd name="T91" fmla="*/ 4672 h 4672"/>
              <a:gd name="T92" fmla="*/ 4088 w 5184"/>
              <a:gd name="T93" fmla="*/ 4672 h 4672"/>
              <a:gd name="T94" fmla="*/ 3752 w 5184"/>
              <a:gd name="T95" fmla="*/ 4672 h 4672"/>
              <a:gd name="T96" fmla="*/ 3416 w 5184"/>
              <a:gd name="T97" fmla="*/ 4672 h 4672"/>
              <a:gd name="T98" fmla="*/ 3080 w 5184"/>
              <a:gd name="T99" fmla="*/ 4672 h 4672"/>
              <a:gd name="T100" fmla="*/ 2744 w 5184"/>
              <a:gd name="T101" fmla="*/ 4672 h 4672"/>
              <a:gd name="T102" fmla="*/ 2408 w 5184"/>
              <a:gd name="T103" fmla="*/ 4672 h 4672"/>
              <a:gd name="T104" fmla="*/ 2072 w 5184"/>
              <a:gd name="T105" fmla="*/ 4672 h 4672"/>
              <a:gd name="T106" fmla="*/ 1736 w 5184"/>
              <a:gd name="T107" fmla="*/ 4672 h 4672"/>
              <a:gd name="T108" fmla="*/ 1400 w 5184"/>
              <a:gd name="T109" fmla="*/ 4672 h 4672"/>
              <a:gd name="T110" fmla="*/ 1064 w 5184"/>
              <a:gd name="T111" fmla="*/ 4672 h 4672"/>
              <a:gd name="T112" fmla="*/ 728 w 5184"/>
              <a:gd name="T113" fmla="*/ 4672 h 4672"/>
              <a:gd name="T114" fmla="*/ 392 w 5184"/>
              <a:gd name="T115" fmla="*/ 4672 h 4672"/>
              <a:gd name="T116" fmla="*/ 56 w 5184"/>
              <a:gd name="T117" fmla="*/ 4672 h 4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84" h="4672">
                <a:moveTo>
                  <a:pt x="0" y="4648"/>
                </a:moveTo>
                <a:lnTo>
                  <a:pt x="0" y="4456"/>
                </a:lnTo>
                <a:lnTo>
                  <a:pt x="48" y="4456"/>
                </a:lnTo>
                <a:lnTo>
                  <a:pt x="48" y="4648"/>
                </a:lnTo>
                <a:lnTo>
                  <a:pt x="0" y="4648"/>
                </a:lnTo>
                <a:close/>
                <a:moveTo>
                  <a:pt x="0" y="4312"/>
                </a:moveTo>
                <a:lnTo>
                  <a:pt x="0" y="4120"/>
                </a:lnTo>
                <a:lnTo>
                  <a:pt x="48" y="4120"/>
                </a:lnTo>
                <a:lnTo>
                  <a:pt x="48" y="4312"/>
                </a:lnTo>
                <a:lnTo>
                  <a:pt x="0" y="4312"/>
                </a:lnTo>
                <a:close/>
                <a:moveTo>
                  <a:pt x="0" y="3976"/>
                </a:moveTo>
                <a:lnTo>
                  <a:pt x="0" y="3784"/>
                </a:lnTo>
                <a:lnTo>
                  <a:pt x="48" y="3784"/>
                </a:lnTo>
                <a:lnTo>
                  <a:pt x="48" y="3976"/>
                </a:lnTo>
                <a:lnTo>
                  <a:pt x="0" y="3976"/>
                </a:lnTo>
                <a:close/>
                <a:moveTo>
                  <a:pt x="0" y="3640"/>
                </a:moveTo>
                <a:lnTo>
                  <a:pt x="0" y="3448"/>
                </a:lnTo>
                <a:lnTo>
                  <a:pt x="48" y="3448"/>
                </a:lnTo>
                <a:lnTo>
                  <a:pt x="48" y="3640"/>
                </a:lnTo>
                <a:lnTo>
                  <a:pt x="0" y="3640"/>
                </a:lnTo>
                <a:close/>
                <a:moveTo>
                  <a:pt x="0" y="3304"/>
                </a:moveTo>
                <a:lnTo>
                  <a:pt x="0" y="3112"/>
                </a:lnTo>
                <a:lnTo>
                  <a:pt x="48" y="3112"/>
                </a:lnTo>
                <a:lnTo>
                  <a:pt x="48" y="3304"/>
                </a:lnTo>
                <a:lnTo>
                  <a:pt x="0" y="3304"/>
                </a:lnTo>
                <a:close/>
                <a:moveTo>
                  <a:pt x="0" y="2968"/>
                </a:moveTo>
                <a:lnTo>
                  <a:pt x="0" y="2776"/>
                </a:lnTo>
                <a:lnTo>
                  <a:pt x="48" y="2776"/>
                </a:lnTo>
                <a:lnTo>
                  <a:pt x="48" y="2968"/>
                </a:lnTo>
                <a:lnTo>
                  <a:pt x="0" y="2968"/>
                </a:lnTo>
                <a:close/>
                <a:moveTo>
                  <a:pt x="0" y="2632"/>
                </a:moveTo>
                <a:lnTo>
                  <a:pt x="0" y="2440"/>
                </a:lnTo>
                <a:lnTo>
                  <a:pt x="48" y="2440"/>
                </a:lnTo>
                <a:lnTo>
                  <a:pt x="48" y="2632"/>
                </a:lnTo>
                <a:lnTo>
                  <a:pt x="0" y="2632"/>
                </a:lnTo>
                <a:close/>
                <a:moveTo>
                  <a:pt x="0" y="2296"/>
                </a:moveTo>
                <a:lnTo>
                  <a:pt x="0" y="2104"/>
                </a:lnTo>
                <a:lnTo>
                  <a:pt x="48" y="2104"/>
                </a:lnTo>
                <a:lnTo>
                  <a:pt x="48" y="2296"/>
                </a:lnTo>
                <a:lnTo>
                  <a:pt x="0" y="2296"/>
                </a:lnTo>
                <a:close/>
                <a:moveTo>
                  <a:pt x="0" y="1960"/>
                </a:moveTo>
                <a:lnTo>
                  <a:pt x="0" y="1768"/>
                </a:lnTo>
                <a:lnTo>
                  <a:pt x="48" y="1768"/>
                </a:lnTo>
                <a:lnTo>
                  <a:pt x="48" y="1960"/>
                </a:lnTo>
                <a:lnTo>
                  <a:pt x="0" y="1960"/>
                </a:lnTo>
                <a:close/>
                <a:moveTo>
                  <a:pt x="0" y="1624"/>
                </a:moveTo>
                <a:lnTo>
                  <a:pt x="0" y="1432"/>
                </a:lnTo>
                <a:lnTo>
                  <a:pt x="48" y="1432"/>
                </a:lnTo>
                <a:lnTo>
                  <a:pt x="48" y="1624"/>
                </a:lnTo>
                <a:lnTo>
                  <a:pt x="0" y="1624"/>
                </a:lnTo>
                <a:close/>
                <a:moveTo>
                  <a:pt x="0" y="1288"/>
                </a:moveTo>
                <a:lnTo>
                  <a:pt x="0" y="1096"/>
                </a:lnTo>
                <a:lnTo>
                  <a:pt x="48" y="1096"/>
                </a:lnTo>
                <a:lnTo>
                  <a:pt x="48" y="1288"/>
                </a:lnTo>
                <a:lnTo>
                  <a:pt x="0" y="1288"/>
                </a:lnTo>
                <a:close/>
                <a:moveTo>
                  <a:pt x="0" y="952"/>
                </a:moveTo>
                <a:lnTo>
                  <a:pt x="0" y="760"/>
                </a:lnTo>
                <a:lnTo>
                  <a:pt x="48" y="760"/>
                </a:lnTo>
                <a:lnTo>
                  <a:pt x="48" y="952"/>
                </a:lnTo>
                <a:lnTo>
                  <a:pt x="0" y="952"/>
                </a:lnTo>
                <a:close/>
                <a:moveTo>
                  <a:pt x="0" y="616"/>
                </a:moveTo>
                <a:lnTo>
                  <a:pt x="0" y="424"/>
                </a:lnTo>
                <a:lnTo>
                  <a:pt x="48" y="424"/>
                </a:lnTo>
                <a:lnTo>
                  <a:pt x="48" y="616"/>
                </a:lnTo>
                <a:lnTo>
                  <a:pt x="0" y="616"/>
                </a:lnTo>
                <a:close/>
                <a:moveTo>
                  <a:pt x="0" y="280"/>
                </a:moveTo>
                <a:lnTo>
                  <a:pt x="0" y="88"/>
                </a:lnTo>
                <a:lnTo>
                  <a:pt x="48" y="88"/>
                </a:lnTo>
                <a:lnTo>
                  <a:pt x="48" y="280"/>
                </a:lnTo>
                <a:lnTo>
                  <a:pt x="0" y="280"/>
                </a:lnTo>
                <a:close/>
                <a:moveTo>
                  <a:pt x="104" y="0"/>
                </a:moveTo>
                <a:lnTo>
                  <a:pt x="296" y="0"/>
                </a:lnTo>
                <a:lnTo>
                  <a:pt x="296" y="48"/>
                </a:lnTo>
                <a:lnTo>
                  <a:pt x="104" y="48"/>
                </a:lnTo>
                <a:lnTo>
                  <a:pt x="104" y="0"/>
                </a:lnTo>
                <a:close/>
                <a:moveTo>
                  <a:pt x="440" y="0"/>
                </a:moveTo>
                <a:lnTo>
                  <a:pt x="632" y="0"/>
                </a:lnTo>
                <a:lnTo>
                  <a:pt x="632" y="48"/>
                </a:lnTo>
                <a:lnTo>
                  <a:pt x="440" y="48"/>
                </a:lnTo>
                <a:lnTo>
                  <a:pt x="440" y="0"/>
                </a:lnTo>
                <a:close/>
                <a:moveTo>
                  <a:pt x="776" y="0"/>
                </a:moveTo>
                <a:lnTo>
                  <a:pt x="968" y="0"/>
                </a:lnTo>
                <a:lnTo>
                  <a:pt x="968" y="48"/>
                </a:lnTo>
                <a:lnTo>
                  <a:pt x="776" y="48"/>
                </a:lnTo>
                <a:lnTo>
                  <a:pt x="776" y="0"/>
                </a:lnTo>
                <a:close/>
                <a:moveTo>
                  <a:pt x="1112" y="0"/>
                </a:moveTo>
                <a:lnTo>
                  <a:pt x="1304" y="0"/>
                </a:lnTo>
                <a:lnTo>
                  <a:pt x="1304" y="48"/>
                </a:lnTo>
                <a:lnTo>
                  <a:pt x="1112" y="48"/>
                </a:lnTo>
                <a:lnTo>
                  <a:pt x="1112" y="0"/>
                </a:lnTo>
                <a:close/>
                <a:moveTo>
                  <a:pt x="1448" y="0"/>
                </a:moveTo>
                <a:lnTo>
                  <a:pt x="1640" y="0"/>
                </a:lnTo>
                <a:lnTo>
                  <a:pt x="1640" y="48"/>
                </a:lnTo>
                <a:lnTo>
                  <a:pt x="1448" y="48"/>
                </a:lnTo>
                <a:lnTo>
                  <a:pt x="1448" y="0"/>
                </a:lnTo>
                <a:close/>
                <a:moveTo>
                  <a:pt x="1784" y="0"/>
                </a:moveTo>
                <a:lnTo>
                  <a:pt x="1976" y="0"/>
                </a:lnTo>
                <a:lnTo>
                  <a:pt x="1976" y="48"/>
                </a:lnTo>
                <a:lnTo>
                  <a:pt x="1784" y="48"/>
                </a:lnTo>
                <a:lnTo>
                  <a:pt x="1784" y="0"/>
                </a:lnTo>
                <a:close/>
                <a:moveTo>
                  <a:pt x="2120" y="0"/>
                </a:moveTo>
                <a:lnTo>
                  <a:pt x="2312" y="0"/>
                </a:lnTo>
                <a:lnTo>
                  <a:pt x="2312" y="48"/>
                </a:lnTo>
                <a:lnTo>
                  <a:pt x="2120" y="48"/>
                </a:lnTo>
                <a:lnTo>
                  <a:pt x="2120" y="0"/>
                </a:lnTo>
                <a:close/>
                <a:moveTo>
                  <a:pt x="2456" y="0"/>
                </a:moveTo>
                <a:lnTo>
                  <a:pt x="2648" y="0"/>
                </a:lnTo>
                <a:lnTo>
                  <a:pt x="2648" y="48"/>
                </a:lnTo>
                <a:lnTo>
                  <a:pt x="2456" y="48"/>
                </a:lnTo>
                <a:lnTo>
                  <a:pt x="2456" y="0"/>
                </a:lnTo>
                <a:close/>
                <a:moveTo>
                  <a:pt x="2792" y="0"/>
                </a:moveTo>
                <a:lnTo>
                  <a:pt x="2984" y="0"/>
                </a:lnTo>
                <a:lnTo>
                  <a:pt x="2984" y="48"/>
                </a:lnTo>
                <a:lnTo>
                  <a:pt x="2792" y="48"/>
                </a:lnTo>
                <a:lnTo>
                  <a:pt x="2792" y="0"/>
                </a:lnTo>
                <a:close/>
                <a:moveTo>
                  <a:pt x="3128" y="0"/>
                </a:moveTo>
                <a:lnTo>
                  <a:pt x="3320" y="0"/>
                </a:lnTo>
                <a:lnTo>
                  <a:pt x="3320" y="48"/>
                </a:lnTo>
                <a:lnTo>
                  <a:pt x="3128" y="48"/>
                </a:lnTo>
                <a:lnTo>
                  <a:pt x="3128" y="0"/>
                </a:lnTo>
                <a:close/>
                <a:moveTo>
                  <a:pt x="3464" y="0"/>
                </a:moveTo>
                <a:lnTo>
                  <a:pt x="3656" y="0"/>
                </a:lnTo>
                <a:lnTo>
                  <a:pt x="3656" y="48"/>
                </a:lnTo>
                <a:lnTo>
                  <a:pt x="3464" y="48"/>
                </a:lnTo>
                <a:lnTo>
                  <a:pt x="3464" y="0"/>
                </a:lnTo>
                <a:close/>
                <a:moveTo>
                  <a:pt x="3800" y="0"/>
                </a:moveTo>
                <a:lnTo>
                  <a:pt x="3992" y="0"/>
                </a:lnTo>
                <a:lnTo>
                  <a:pt x="3992" y="48"/>
                </a:lnTo>
                <a:lnTo>
                  <a:pt x="3800" y="48"/>
                </a:lnTo>
                <a:lnTo>
                  <a:pt x="3800" y="0"/>
                </a:lnTo>
                <a:close/>
                <a:moveTo>
                  <a:pt x="4136" y="0"/>
                </a:moveTo>
                <a:lnTo>
                  <a:pt x="4328" y="0"/>
                </a:lnTo>
                <a:lnTo>
                  <a:pt x="4328" y="48"/>
                </a:lnTo>
                <a:lnTo>
                  <a:pt x="4136" y="48"/>
                </a:lnTo>
                <a:lnTo>
                  <a:pt x="4136" y="0"/>
                </a:lnTo>
                <a:close/>
                <a:moveTo>
                  <a:pt x="4472" y="0"/>
                </a:moveTo>
                <a:lnTo>
                  <a:pt x="4664" y="0"/>
                </a:lnTo>
                <a:lnTo>
                  <a:pt x="4664" y="48"/>
                </a:lnTo>
                <a:lnTo>
                  <a:pt x="4472" y="48"/>
                </a:lnTo>
                <a:lnTo>
                  <a:pt x="4472" y="0"/>
                </a:lnTo>
                <a:close/>
                <a:moveTo>
                  <a:pt x="4808" y="0"/>
                </a:moveTo>
                <a:lnTo>
                  <a:pt x="5000" y="0"/>
                </a:lnTo>
                <a:lnTo>
                  <a:pt x="5000" y="48"/>
                </a:lnTo>
                <a:lnTo>
                  <a:pt x="4808" y="48"/>
                </a:lnTo>
                <a:lnTo>
                  <a:pt x="4808" y="0"/>
                </a:lnTo>
                <a:close/>
                <a:moveTo>
                  <a:pt x="5144" y="0"/>
                </a:moveTo>
                <a:lnTo>
                  <a:pt x="5160" y="0"/>
                </a:lnTo>
                <a:cubicBezTo>
                  <a:pt x="5174" y="0"/>
                  <a:pt x="5184" y="11"/>
                  <a:pt x="5184" y="24"/>
                </a:cubicBezTo>
                <a:lnTo>
                  <a:pt x="5184" y="200"/>
                </a:lnTo>
                <a:lnTo>
                  <a:pt x="5136" y="200"/>
                </a:lnTo>
                <a:lnTo>
                  <a:pt x="5136" y="24"/>
                </a:lnTo>
                <a:lnTo>
                  <a:pt x="5160" y="48"/>
                </a:lnTo>
                <a:lnTo>
                  <a:pt x="5144" y="48"/>
                </a:lnTo>
                <a:lnTo>
                  <a:pt x="5144" y="0"/>
                </a:lnTo>
                <a:close/>
                <a:moveTo>
                  <a:pt x="5184" y="344"/>
                </a:moveTo>
                <a:lnTo>
                  <a:pt x="5184" y="536"/>
                </a:lnTo>
                <a:lnTo>
                  <a:pt x="5136" y="536"/>
                </a:lnTo>
                <a:lnTo>
                  <a:pt x="5136" y="344"/>
                </a:lnTo>
                <a:lnTo>
                  <a:pt x="5184" y="344"/>
                </a:lnTo>
                <a:close/>
                <a:moveTo>
                  <a:pt x="5184" y="680"/>
                </a:moveTo>
                <a:lnTo>
                  <a:pt x="5184" y="872"/>
                </a:lnTo>
                <a:lnTo>
                  <a:pt x="5136" y="872"/>
                </a:lnTo>
                <a:lnTo>
                  <a:pt x="5136" y="680"/>
                </a:lnTo>
                <a:lnTo>
                  <a:pt x="5184" y="680"/>
                </a:lnTo>
                <a:close/>
                <a:moveTo>
                  <a:pt x="5184" y="1016"/>
                </a:moveTo>
                <a:lnTo>
                  <a:pt x="5184" y="1208"/>
                </a:lnTo>
                <a:lnTo>
                  <a:pt x="5136" y="1208"/>
                </a:lnTo>
                <a:lnTo>
                  <a:pt x="5136" y="1016"/>
                </a:lnTo>
                <a:lnTo>
                  <a:pt x="5184" y="1016"/>
                </a:lnTo>
                <a:close/>
                <a:moveTo>
                  <a:pt x="5184" y="1352"/>
                </a:moveTo>
                <a:lnTo>
                  <a:pt x="5184" y="1544"/>
                </a:lnTo>
                <a:lnTo>
                  <a:pt x="5136" y="1544"/>
                </a:lnTo>
                <a:lnTo>
                  <a:pt x="5136" y="1352"/>
                </a:lnTo>
                <a:lnTo>
                  <a:pt x="5184" y="1352"/>
                </a:lnTo>
                <a:close/>
                <a:moveTo>
                  <a:pt x="5184" y="1688"/>
                </a:moveTo>
                <a:lnTo>
                  <a:pt x="5184" y="1880"/>
                </a:lnTo>
                <a:lnTo>
                  <a:pt x="5136" y="1880"/>
                </a:lnTo>
                <a:lnTo>
                  <a:pt x="5136" y="1688"/>
                </a:lnTo>
                <a:lnTo>
                  <a:pt x="5184" y="1688"/>
                </a:lnTo>
                <a:close/>
                <a:moveTo>
                  <a:pt x="5184" y="2024"/>
                </a:moveTo>
                <a:lnTo>
                  <a:pt x="5184" y="2216"/>
                </a:lnTo>
                <a:lnTo>
                  <a:pt x="5136" y="2216"/>
                </a:lnTo>
                <a:lnTo>
                  <a:pt x="5136" y="2024"/>
                </a:lnTo>
                <a:lnTo>
                  <a:pt x="5184" y="2024"/>
                </a:lnTo>
                <a:close/>
                <a:moveTo>
                  <a:pt x="5184" y="2360"/>
                </a:moveTo>
                <a:lnTo>
                  <a:pt x="5184" y="2552"/>
                </a:lnTo>
                <a:lnTo>
                  <a:pt x="5136" y="2552"/>
                </a:lnTo>
                <a:lnTo>
                  <a:pt x="5136" y="2360"/>
                </a:lnTo>
                <a:lnTo>
                  <a:pt x="5184" y="2360"/>
                </a:lnTo>
                <a:close/>
                <a:moveTo>
                  <a:pt x="5184" y="2696"/>
                </a:moveTo>
                <a:lnTo>
                  <a:pt x="5184" y="2888"/>
                </a:lnTo>
                <a:lnTo>
                  <a:pt x="5136" y="2888"/>
                </a:lnTo>
                <a:lnTo>
                  <a:pt x="5136" y="2696"/>
                </a:lnTo>
                <a:lnTo>
                  <a:pt x="5184" y="2696"/>
                </a:lnTo>
                <a:close/>
                <a:moveTo>
                  <a:pt x="5184" y="3032"/>
                </a:moveTo>
                <a:lnTo>
                  <a:pt x="5184" y="3224"/>
                </a:lnTo>
                <a:lnTo>
                  <a:pt x="5136" y="3224"/>
                </a:lnTo>
                <a:lnTo>
                  <a:pt x="5136" y="3032"/>
                </a:lnTo>
                <a:lnTo>
                  <a:pt x="5184" y="3032"/>
                </a:lnTo>
                <a:close/>
                <a:moveTo>
                  <a:pt x="5184" y="3368"/>
                </a:moveTo>
                <a:lnTo>
                  <a:pt x="5184" y="3560"/>
                </a:lnTo>
                <a:lnTo>
                  <a:pt x="5136" y="3560"/>
                </a:lnTo>
                <a:lnTo>
                  <a:pt x="5136" y="3368"/>
                </a:lnTo>
                <a:lnTo>
                  <a:pt x="5184" y="3368"/>
                </a:lnTo>
                <a:close/>
                <a:moveTo>
                  <a:pt x="5184" y="3704"/>
                </a:moveTo>
                <a:lnTo>
                  <a:pt x="5184" y="3896"/>
                </a:lnTo>
                <a:lnTo>
                  <a:pt x="5136" y="3896"/>
                </a:lnTo>
                <a:lnTo>
                  <a:pt x="5136" y="3704"/>
                </a:lnTo>
                <a:lnTo>
                  <a:pt x="5184" y="3704"/>
                </a:lnTo>
                <a:close/>
                <a:moveTo>
                  <a:pt x="5184" y="4040"/>
                </a:moveTo>
                <a:lnTo>
                  <a:pt x="5184" y="4232"/>
                </a:lnTo>
                <a:lnTo>
                  <a:pt x="5136" y="4232"/>
                </a:lnTo>
                <a:lnTo>
                  <a:pt x="5136" y="4040"/>
                </a:lnTo>
                <a:lnTo>
                  <a:pt x="5184" y="4040"/>
                </a:lnTo>
                <a:close/>
                <a:moveTo>
                  <a:pt x="5184" y="4376"/>
                </a:moveTo>
                <a:lnTo>
                  <a:pt x="5184" y="4568"/>
                </a:lnTo>
                <a:lnTo>
                  <a:pt x="5136" y="4568"/>
                </a:lnTo>
                <a:lnTo>
                  <a:pt x="5136" y="4376"/>
                </a:lnTo>
                <a:lnTo>
                  <a:pt x="5184" y="4376"/>
                </a:lnTo>
                <a:close/>
                <a:moveTo>
                  <a:pt x="5096" y="4672"/>
                </a:moveTo>
                <a:lnTo>
                  <a:pt x="4904" y="4672"/>
                </a:lnTo>
                <a:lnTo>
                  <a:pt x="4904" y="4624"/>
                </a:lnTo>
                <a:lnTo>
                  <a:pt x="5096" y="4624"/>
                </a:lnTo>
                <a:lnTo>
                  <a:pt x="5096" y="4672"/>
                </a:lnTo>
                <a:close/>
                <a:moveTo>
                  <a:pt x="4760" y="4672"/>
                </a:moveTo>
                <a:lnTo>
                  <a:pt x="4568" y="4672"/>
                </a:lnTo>
                <a:lnTo>
                  <a:pt x="4568" y="4624"/>
                </a:lnTo>
                <a:lnTo>
                  <a:pt x="4760" y="4624"/>
                </a:lnTo>
                <a:lnTo>
                  <a:pt x="4760" y="4672"/>
                </a:lnTo>
                <a:close/>
                <a:moveTo>
                  <a:pt x="4424" y="4672"/>
                </a:moveTo>
                <a:lnTo>
                  <a:pt x="4232" y="4672"/>
                </a:lnTo>
                <a:lnTo>
                  <a:pt x="4232" y="4624"/>
                </a:lnTo>
                <a:lnTo>
                  <a:pt x="4424" y="4624"/>
                </a:lnTo>
                <a:lnTo>
                  <a:pt x="4424" y="4672"/>
                </a:lnTo>
                <a:close/>
                <a:moveTo>
                  <a:pt x="4088" y="4672"/>
                </a:moveTo>
                <a:lnTo>
                  <a:pt x="3896" y="4672"/>
                </a:lnTo>
                <a:lnTo>
                  <a:pt x="3896" y="4624"/>
                </a:lnTo>
                <a:lnTo>
                  <a:pt x="4088" y="4624"/>
                </a:lnTo>
                <a:lnTo>
                  <a:pt x="4088" y="4672"/>
                </a:lnTo>
                <a:close/>
                <a:moveTo>
                  <a:pt x="3752" y="4672"/>
                </a:moveTo>
                <a:lnTo>
                  <a:pt x="3560" y="4672"/>
                </a:lnTo>
                <a:lnTo>
                  <a:pt x="3560" y="4624"/>
                </a:lnTo>
                <a:lnTo>
                  <a:pt x="3752" y="4624"/>
                </a:lnTo>
                <a:lnTo>
                  <a:pt x="3752" y="4672"/>
                </a:lnTo>
                <a:close/>
                <a:moveTo>
                  <a:pt x="3416" y="4672"/>
                </a:moveTo>
                <a:lnTo>
                  <a:pt x="3224" y="4672"/>
                </a:lnTo>
                <a:lnTo>
                  <a:pt x="3224" y="4624"/>
                </a:lnTo>
                <a:lnTo>
                  <a:pt x="3416" y="4624"/>
                </a:lnTo>
                <a:lnTo>
                  <a:pt x="3416" y="4672"/>
                </a:lnTo>
                <a:close/>
                <a:moveTo>
                  <a:pt x="3080" y="4672"/>
                </a:moveTo>
                <a:lnTo>
                  <a:pt x="2888" y="4672"/>
                </a:lnTo>
                <a:lnTo>
                  <a:pt x="2888" y="4624"/>
                </a:lnTo>
                <a:lnTo>
                  <a:pt x="3080" y="4624"/>
                </a:lnTo>
                <a:lnTo>
                  <a:pt x="3080" y="4672"/>
                </a:lnTo>
                <a:close/>
                <a:moveTo>
                  <a:pt x="2744" y="4672"/>
                </a:moveTo>
                <a:lnTo>
                  <a:pt x="2552" y="4672"/>
                </a:lnTo>
                <a:lnTo>
                  <a:pt x="2552" y="4624"/>
                </a:lnTo>
                <a:lnTo>
                  <a:pt x="2744" y="4624"/>
                </a:lnTo>
                <a:lnTo>
                  <a:pt x="2744" y="4672"/>
                </a:lnTo>
                <a:close/>
                <a:moveTo>
                  <a:pt x="2408" y="4672"/>
                </a:moveTo>
                <a:lnTo>
                  <a:pt x="2216" y="4672"/>
                </a:lnTo>
                <a:lnTo>
                  <a:pt x="2216" y="4624"/>
                </a:lnTo>
                <a:lnTo>
                  <a:pt x="2408" y="4624"/>
                </a:lnTo>
                <a:lnTo>
                  <a:pt x="2408" y="4672"/>
                </a:lnTo>
                <a:close/>
                <a:moveTo>
                  <a:pt x="2072" y="4672"/>
                </a:moveTo>
                <a:lnTo>
                  <a:pt x="1880" y="4672"/>
                </a:lnTo>
                <a:lnTo>
                  <a:pt x="1880" y="4624"/>
                </a:lnTo>
                <a:lnTo>
                  <a:pt x="2072" y="4624"/>
                </a:lnTo>
                <a:lnTo>
                  <a:pt x="2072" y="4672"/>
                </a:lnTo>
                <a:close/>
                <a:moveTo>
                  <a:pt x="1736" y="4672"/>
                </a:moveTo>
                <a:lnTo>
                  <a:pt x="1544" y="4672"/>
                </a:lnTo>
                <a:lnTo>
                  <a:pt x="1544" y="4624"/>
                </a:lnTo>
                <a:lnTo>
                  <a:pt x="1736" y="4624"/>
                </a:lnTo>
                <a:lnTo>
                  <a:pt x="1736" y="4672"/>
                </a:lnTo>
                <a:close/>
                <a:moveTo>
                  <a:pt x="1400" y="4672"/>
                </a:moveTo>
                <a:lnTo>
                  <a:pt x="1208" y="4672"/>
                </a:lnTo>
                <a:lnTo>
                  <a:pt x="1208" y="4624"/>
                </a:lnTo>
                <a:lnTo>
                  <a:pt x="1400" y="4624"/>
                </a:lnTo>
                <a:lnTo>
                  <a:pt x="1400" y="4672"/>
                </a:lnTo>
                <a:close/>
                <a:moveTo>
                  <a:pt x="1064" y="4672"/>
                </a:moveTo>
                <a:lnTo>
                  <a:pt x="872" y="4672"/>
                </a:lnTo>
                <a:lnTo>
                  <a:pt x="872" y="4624"/>
                </a:lnTo>
                <a:lnTo>
                  <a:pt x="1064" y="4624"/>
                </a:lnTo>
                <a:lnTo>
                  <a:pt x="1064" y="4672"/>
                </a:lnTo>
                <a:close/>
                <a:moveTo>
                  <a:pt x="728" y="4672"/>
                </a:moveTo>
                <a:lnTo>
                  <a:pt x="536" y="4672"/>
                </a:lnTo>
                <a:lnTo>
                  <a:pt x="536" y="4624"/>
                </a:lnTo>
                <a:lnTo>
                  <a:pt x="728" y="4624"/>
                </a:lnTo>
                <a:lnTo>
                  <a:pt x="728" y="4672"/>
                </a:lnTo>
                <a:close/>
                <a:moveTo>
                  <a:pt x="392" y="4672"/>
                </a:moveTo>
                <a:lnTo>
                  <a:pt x="200" y="4672"/>
                </a:lnTo>
                <a:lnTo>
                  <a:pt x="200" y="4624"/>
                </a:lnTo>
                <a:lnTo>
                  <a:pt x="392" y="4624"/>
                </a:lnTo>
                <a:lnTo>
                  <a:pt x="392" y="4672"/>
                </a:lnTo>
                <a:close/>
                <a:moveTo>
                  <a:pt x="56" y="4672"/>
                </a:moveTo>
                <a:lnTo>
                  <a:pt x="24" y="4672"/>
                </a:lnTo>
                <a:lnTo>
                  <a:pt x="24" y="4624"/>
                </a:lnTo>
                <a:lnTo>
                  <a:pt x="56" y="4624"/>
                </a:lnTo>
                <a:lnTo>
                  <a:pt x="56" y="4672"/>
                </a:lnTo>
                <a:close/>
              </a:path>
            </a:pathLst>
          </a:custGeom>
          <a:solidFill>
            <a:srgbClr val="A6A6A6"/>
          </a:solidFill>
          <a:ln w="0" cap="flat">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pic>
        <p:nvPicPr>
          <p:cNvPr id="2137" name="Picture 89">
            <a:extLst>
              <a:ext uri="{FF2B5EF4-FFF2-40B4-BE49-F238E27FC236}">
                <a16:creationId xmlns:a16="http://schemas.microsoft.com/office/drawing/2014/main" id="{91F38C10-23DC-4AF5-A57D-4B5C6A02A694}"/>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552825" y="3098800"/>
            <a:ext cx="404813"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8" name="Picture 90">
            <a:extLst>
              <a:ext uri="{FF2B5EF4-FFF2-40B4-BE49-F238E27FC236}">
                <a16:creationId xmlns:a16="http://schemas.microsoft.com/office/drawing/2014/main" id="{DF473962-25F3-4873-B299-03462C582FE9}"/>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764213" y="3173413"/>
            <a:ext cx="7683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9" name="Picture 91">
            <a:extLst>
              <a:ext uri="{FF2B5EF4-FFF2-40B4-BE49-F238E27FC236}">
                <a16:creationId xmlns:a16="http://schemas.microsoft.com/office/drawing/2014/main" id="{6396F803-67A6-4CD8-8ED1-16DDFD0BB8B0}"/>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23850" y="2057400"/>
            <a:ext cx="213995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1" name="Picture 93">
            <a:extLst>
              <a:ext uri="{FF2B5EF4-FFF2-40B4-BE49-F238E27FC236}">
                <a16:creationId xmlns:a16="http://schemas.microsoft.com/office/drawing/2014/main" id="{5D3952FC-04DB-4723-A19F-DBFA0D674167}"/>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30200" y="2292350"/>
            <a:ext cx="1763713"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2" name="Picture 94">
            <a:extLst>
              <a:ext uri="{FF2B5EF4-FFF2-40B4-BE49-F238E27FC236}">
                <a16:creationId xmlns:a16="http://schemas.microsoft.com/office/drawing/2014/main" id="{13CD574A-7FB2-4428-A056-BE4706C610F7}"/>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330200" y="2292350"/>
            <a:ext cx="1763713"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Freeform 95">
            <a:extLst>
              <a:ext uri="{FF2B5EF4-FFF2-40B4-BE49-F238E27FC236}">
                <a16:creationId xmlns:a16="http://schemas.microsoft.com/office/drawing/2014/main" id="{2816CEC1-0D48-4F2E-85BC-668204A9E03F}"/>
              </a:ext>
            </a:extLst>
          </p:cNvPr>
          <p:cNvSpPr>
            <a:spLocks/>
          </p:cNvSpPr>
          <p:nvPr/>
        </p:nvSpPr>
        <p:spPr bwMode="auto">
          <a:xfrm>
            <a:off x="349250" y="2078038"/>
            <a:ext cx="2025650" cy="2335213"/>
          </a:xfrm>
          <a:custGeom>
            <a:avLst/>
            <a:gdLst>
              <a:gd name="T0" fmla="*/ 0 w 1276"/>
              <a:gd name="T1" fmla="*/ 0 h 1471"/>
              <a:gd name="T2" fmla="*/ 812 w 1276"/>
              <a:gd name="T3" fmla="*/ 0 h 1471"/>
              <a:gd name="T4" fmla="*/ 1276 w 1276"/>
              <a:gd name="T5" fmla="*/ 735 h 1471"/>
              <a:gd name="T6" fmla="*/ 812 w 1276"/>
              <a:gd name="T7" fmla="*/ 1471 h 1471"/>
              <a:gd name="T8" fmla="*/ 0 w 1276"/>
              <a:gd name="T9" fmla="*/ 1471 h 1471"/>
              <a:gd name="T10" fmla="*/ 0 w 1276"/>
              <a:gd name="T11" fmla="*/ 0 h 1471"/>
            </a:gdLst>
            <a:ahLst/>
            <a:cxnLst>
              <a:cxn ang="0">
                <a:pos x="T0" y="T1"/>
              </a:cxn>
              <a:cxn ang="0">
                <a:pos x="T2" y="T3"/>
              </a:cxn>
              <a:cxn ang="0">
                <a:pos x="T4" y="T5"/>
              </a:cxn>
              <a:cxn ang="0">
                <a:pos x="T6" y="T7"/>
              </a:cxn>
              <a:cxn ang="0">
                <a:pos x="T8" y="T9"/>
              </a:cxn>
              <a:cxn ang="0">
                <a:pos x="T10" y="T11"/>
              </a:cxn>
            </a:cxnLst>
            <a:rect l="0" t="0" r="r" b="b"/>
            <a:pathLst>
              <a:path w="1276" h="1471">
                <a:moveTo>
                  <a:pt x="0" y="0"/>
                </a:moveTo>
                <a:lnTo>
                  <a:pt x="812" y="0"/>
                </a:lnTo>
                <a:lnTo>
                  <a:pt x="1276" y="735"/>
                </a:lnTo>
                <a:lnTo>
                  <a:pt x="812" y="1471"/>
                </a:lnTo>
                <a:lnTo>
                  <a:pt x="0" y="1471"/>
                </a:lnTo>
                <a:lnTo>
                  <a:pt x="0"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IN">
              <a:latin typeface="Segoe UI" panose="020B0502040204020203" pitchFamily="34" charset="0"/>
              <a:cs typeface="Segoe UI" panose="020B0502040204020203" pitchFamily="34" charset="0"/>
            </a:endParaRPr>
          </a:p>
        </p:txBody>
      </p:sp>
      <p:sp>
        <p:nvSpPr>
          <p:cNvPr id="116" name="Rectangle 96">
            <a:extLst>
              <a:ext uri="{FF2B5EF4-FFF2-40B4-BE49-F238E27FC236}">
                <a16:creationId xmlns:a16="http://schemas.microsoft.com/office/drawing/2014/main" id="{E5AAAC6B-8998-4659-8B2D-2561A7FCCFD3}"/>
              </a:ext>
            </a:extLst>
          </p:cNvPr>
          <p:cNvSpPr>
            <a:spLocks noChangeArrowheads="1"/>
          </p:cNvSpPr>
          <p:nvPr/>
        </p:nvSpPr>
        <p:spPr bwMode="auto">
          <a:xfrm>
            <a:off x="438150" y="2360613"/>
            <a:ext cx="1143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7" name="Rectangle 97">
            <a:extLst>
              <a:ext uri="{FF2B5EF4-FFF2-40B4-BE49-F238E27FC236}">
                <a16:creationId xmlns:a16="http://schemas.microsoft.com/office/drawing/2014/main" id="{297272E2-D43A-4C86-AD09-2A846C68B232}"/>
              </a:ext>
            </a:extLst>
          </p:cNvPr>
          <p:cNvSpPr>
            <a:spLocks noChangeArrowheads="1"/>
          </p:cNvSpPr>
          <p:nvPr/>
        </p:nvSpPr>
        <p:spPr bwMode="auto">
          <a:xfrm>
            <a:off x="601663" y="2349500"/>
            <a:ext cx="94737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272A2E"/>
                </a:solidFill>
                <a:effectLst/>
                <a:latin typeface="Segoe UI" panose="020B0502040204020203" pitchFamily="34" charset="0"/>
                <a:cs typeface="Segoe UI" panose="020B0502040204020203" pitchFamily="34" charset="0"/>
              </a:rPr>
              <a:t>Intelligent event </a:t>
            </a:r>
            <a:endParaRPr kumimoji="0" lang="en-US" altLang="en-US" sz="20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p:txBody>
      </p:sp>
      <p:sp>
        <p:nvSpPr>
          <p:cNvPr id="118" name="Rectangle 98">
            <a:extLst>
              <a:ext uri="{FF2B5EF4-FFF2-40B4-BE49-F238E27FC236}">
                <a16:creationId xmlns:a16="http://schemas.microsoft.com/office/drawing/2014/main" id="{B3774726-7025-4497-9E37-D4660C2CF088}"/>
              </a:ext>
            </a:extLst>
          </p:cNvPr>
          <p:cNvSpPr>
            <a:spLocks noChangeArrowheads="1"/>
          </p:cNvSpPr>
          <p:nvPr/>
        </p:nvSpPr>
        <p:spPr bwMode="auto">
          <a:xfrm>
            <a:off x="601663" y="2487613"/>
            <a:ext cx="63639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72A2E"/>
                </a:solidFill>
                <a:effectLst/>
                <a:latin typeface="Segoe UI" panose="020B0502040204020203" pitchFamily="34" charset="0"/>
                <a:cs typeface="Segoe UI" panose="020B0502040204020203" pitchFamily="34" charset="0"/>
              </a:rPr>
              <a:t>correlation.</a:t>
            </a:r>
            <a:endParaRPr kumimoji="0" lang="en-US" altLang="en-US" sz="20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sp>
        <p:nvSpPr>
          <p:cNvPr id="119" name="Rectangle 99">
            <a:extLst>
              <a:ext uri="{FF2B5EF4-FFF2-40B4-BE49-F238E27FC236}">
                <a16:creationId xmlns:a16="http://schemas.microsoft.com/office/drawing/2014/main" id="{956BA3E2-56AA-4D1B-95B3-B19F31CE7690}"/>
              </a:ext>
            </a:extLst>
          </p:cNvPr>
          <p:cNvSpPr>
            <a:spLocks noChangeArrowheads="1"/>
          </p:cNvSpPr>
          <p:nvPr/>
        </p:nvSpPr>
        <p:spPr bwMode="auto">
          <a:xfrm>
            <a:off x="438150" y="2635250"/>
            <a:ext cx="1143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 name="Rectangle 100">
            <a:extLst>
              <a:ext uri="{FF2B5EF4-FFF2-40B4-BE49-F238E27FC236}">
                <a16:creationId xmlns:a16="http://schemas.microsoft.com/office/drawing/2014/main" id="{8B13BBF1-EDEE-4C9B-916D-235F7FA14571}"/>
              </a:ext>
            </a:extLst>
          </p:cNvPr>
          <p:cNvSpPr>
            <a:spLocks noChangeArrowheads="1"/>
          </p:cNvSpPr>
          <p:nvPr/>
        </p:nvSpPr>
        <p:spPr bwMode="auto">
          <a:xfrm>
            <a:off x="601663" y="2624138"/>
            <a:ext cx="1001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72A2E"/>
                </a:solidFill>
                <a:effectLst/>
                <a:latin typeface="Segoe UI" panose="020B0502040204020203" pitchFamily="34" charset="0"/>
                <a:cs typeface="Segoe UI" panose="020B0502040204020203" pitchFamily="34" charset="0"/>
              </a:rPr>
              <a:t>Faster root cause </a:t>
            </a:r>
            <a:endParaRPr kumimoji="0" lang="en-US" altLang="en-US" sz="20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sp>
        <p:nvSpPr>
          <p:cNvPr id="121" name="Rectangle 101">
            <a:extLst>
              <a:ext uri="{FF2B5EF4-FFF2-40B4-BE49-F238E27FC236}">
                <a16:creationId xmlns:a16="http://schemas.microsoft.com/office/drawing/2014/main" id="{64E6CF4E-2516-444F-92FB-360E34C3B632}"/>
              </a:ext>
            </a:extLst>
          </p:cNvPr>
          <p:cNvSpPr>
            <a:spLocks noChangeArrowheads="1"/>
          </p:cNvSpPr>
          <p:nvPr/>
        </p:nvSpPr>
        <p:spPr bwMode="auto">
          <a:xfrm>
            <a:off x="601663" y="2762250"/>
            <a:ext cx="46326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72A2E"/>
                </a:solidFill>
                <a:effectLst/>
                <a:latin typeface="Segoe UI" panose="020B0502040204020203" pitchFamily="34" charset="0"/>
                <a:cs typeface="Segoe UI" panose="020B0502040204020203" pitchFamily="34" charset="0"/>
              </a:rPr>
              <a:t>analysis.</a:t>
            </a:r>
            <a:endParaRPr kumimoji="0" lang="en-US" altLang="en-US" sz="20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sp>
        <p:nvSpPr>
          <p:cNvPr id="122" name="Rectangle 102">
            <a:extLst>
              <a:ext uri="{FF2B5EF4-FFF2-40B4-BE49-F238E27FC236}">
                <a16:creationId xmlns:a16="http://schemas.microsoft.com/office/drawing/2014/main" id="{D8EF73D3-E1DB-4728-AA90-1258DED974AA}"/>
              </a:ext>
            </a:extLst>
          </p:cNvPr>
          <p:cNvSpPr>
            <a:spLocks noChangeArrowheads="1"/>
          </p:cNvSpPr>
          <p:nvPr/>
        </p:nvSpPr>
        <p:spPr bwMode="auto">
          <a:xfrm>
            <a:off x="438150" y="2909888"/>
            <a:ext cx="1143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3" name="Rectangle 103">
            <a:extLst>
              <a:ext uri="{FF2B5EF4-FFF2-40B4-BE49-F238E27FC236}">
                <a16:creationId xmlns:a16="http://schemas.microsoft.com/office/drawing/2014/main" id="{8A0268CD-6DC3-45F7-860A-87E56EBE2C56}"/>
              </a:ext>
            </a:extLst>
          </p:cNvPr>
          <p:cNvSpPr>
            <a:spLocks noChangeArrowheads="1"/>
          </p:cNvSpPr>
          <p:nvPr/>
        </p:nvSpPr>
        <p:spPr bwMode="auto">
          <a:xfrm>
            <a:off x="601663" y="2898775"/>
            <a:ext cx="121828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272A2E"/>
                </a:solidFill>
                <a:effectLst/>
                <a:latin typeface="Segoe UI" panose="020B0502040204020203" pitchFamily="34" charset="0"/>
                <a:cs typeface="Segoe UI" panose="020B0502040204020203" pitchFamily="34" charset="0"/>
              </a:rPr>
              <a:t>Change management</a:t>
            </a:r>
            <a:endParaRPr kumimoji="0" lang="en-US" altLang="en-US" sz="20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p:txBody>
      </p:sp>
      <p:sp>
        <p:nvSpPr>
          <p:cNvPr id="124" name="Rectangle 104">
            <a:extLst>
              <a:ext uri="{FF2B5EF4-FFF2-40B4-BE49-F238E27FC236}">
                <a16:creationId xmlns:a16="http://schemas.microsoft.com/office/drawing/2014/main" id="{780C2C12-B640-42E9-AC23-12762331DA95}"/>
              </a:ext>
            </a:extLst>
          </p:cNvPr>
          <p:cNvSpPr>
            <a:spLocks noChangeArrowheads="1"/>
          </p:cNvSpPr>
          <p:nvPr/>
        </p:nvSpPr>
        <p:spPr bwMode="auto">
          <a:xfrm>
            <a:off x="438150" y="3048000"/>
            <a:ext cx="11430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5" name="Rectangle 105">
            <a:extLst>
              <a:ext uri="{FF2B5EF4-FFF2-40B4-BE49-F238E27FC236}">
                <a16:creationId xmlns:a16="http://schemas.microsoft.com/office/drawing/2014/main" id="{6B5D7156-F6A3-400E-BF2E-58B44467E18D}"/>
              </a:ext>
            </a:extLst>
          </p:cNvPr>
          <p:cNvSpPr>
            <a:spLocks noChangeArrowheads="1"/>
          </p:cNvSpPr>
          <p:nvPr/>
        </p:nvSpPr>
        <p:spPr bwMode="auto">
          <a:xfrm>
            <a:off x="601663" y="3036888"/>
            <a:ext cx="112210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72A2E"/>
                </a:solidFill>
                <a:effectLst/>
                <a:latin typeface="Segoe UI" panose="020B0502040204020203" pitchFamily="34" charset="0"/>
                <a:cs typeface="Segoe UI" panose="020B0502040204020203" pitchFamily="34" charset="0"/>
              </a:rPr>
              <a:t>Network modelling </a:t>
            </a:r>
            <a:endParaRPr kumimoji="0" lang="en-US" altLang="en-US" sz="20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sp>
        <p:nvSpPr>
          <p:cNvPr id="126" name="Rectangle 106">
            <a:extLst>
              <a:ext uri="{FF2B5EF4-FFF2-40B4-BE49-F238E27FC236}">
                <a16:creationId xmlns:a16="http://schemas.microsoft.com/office/drawing/2014/main" id="{43C3A601-434F-4FEE-8759-8FF1A28F412C}"/>
              </a:ext>
            </a:extLst>
          </p:cNvPr>
          <p:cNvSpPr>
            <a:spLocks noChangeArrowheads="1"/>
          </p:cNvSpPr>
          <p:nvPr/>
        </p:nvSpPr>
        <p:spPr bwMode="auto">
          <a:xfrm>
            <a:off x="601663" y="3173413"/>
            <a:ext cx="93186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Trebuchet MS" panose="020B0603020202020204" pitchFamily="34" charset="0"/>
              </a:rPr>
              <a:t>&amp; Monitoring.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 name="Rectangle 107">
            <a:extLst>
              <a:ext uri="{FF2B5EF4-FFF2-40B4-BE49-F238E27FC236}">
                <a16:creationId xmlns:a16="http://schemas.microsoft.com/office/drawing/2014/main" id="{D608F5C3-E10F-4F47-ADD9-F83A6288F783}"/>
              </a:ext>
            </a:extLst>
          </p:cNvPr>
          <p:cNvSpPr>
            <a:spLocks noChangeArrowheads="1"/>
          </p:cNvSpPr>
          <p:nvPr/>
        </p:nvSpPr>
        <p:spPr bwMode="auto">
          <a:xfrm>
            <a:off x="438150" y="3322638"/>
            <a:ext cx="11430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14" name="Rectangle 108">
            <a:extLst>
              <a:ext uri="{FF2B5EF4-FFF2-40B4-BE49-F238E27FC236}">
                <a16:creationId xmlns:a16="http://schemas.microsoft.com/office/drawing/2014/main" id="{F0AF2778-F844-45BA-B3C6-BDE18F951270}"/>
              </a:ext>
            </a:extLst>
          </p:cNvPr>
          <p:cNvSpPr>
            <a:spLocks noChangeArrowheads="1"/>
          </p:cNvSpPr>
          <p:nvPr/>
        </p:nvSpPr>
        <p:spPr bwMode="auto">
          <a:xfrm>
            <a:off x="601663" y="3311525"/>
            <a:ext cx="105637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72A2E"/>
                </a:solidFill>
                <a:effectLst/>
                <a:latin typeface="Segoe UI" panose="020B0502040204020203" pitchFamily="34" charset="0"/>
                <a:cs typeface="Segoe UI" panose="020B0502040204020203" pitchFamily="34" charset="0"/>
              </a:rPr>
              <a:t>Network Topology</a:t>
            </a:r>
            <a:endParaRPr kumimoji="0" lang="en-US" altLang="en-US" sz="20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sp>
        <p:nvSpPr>
          <p:cNvPr id="2117" name="Rectangle 109">
            <a:extLst>
              <a:ext uri="{FF2B5EF4-FFF2-40B4-BE49-F238E27FC236}">
                <a16:creationId xmlns:a16="http://schemas.microsoft.com/office/drawing/2014/main" id="{5F50DBBB-D43D-4D1D-A530-CF877343DC28}"/>
              </a:ext>
            </a:extLst>
          </p:cNvPr>
          <p:cNvSpPr>
            <a:spLocks noChangeArrowheads="1"/>
          </p:cNvSpPr>
          <p:nvPr/>
        </p:nvSpPr>
        <p:spPr bwMode="auto">
          <a:xfrm>
            <a:off x="438150" y="3459163"/>
            <a:ext cx="1143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20" name="Rectangle 110">
            <a:extLst>
              <a:ext uri="{FF2B5EF4-FFF2-40B4-BE49-F238E27FC236}">
                <a16:creationId xmlns:a16="http://schemas.microsoft.com/office/drawing/2014/main" id="{679E4FBF-8B1A-48AB-9CA1-5CDA4AF36703}"/>
              </a:ext>
            </a:extLst>
          </p:cNvPr>
          <p:cNvSpPr>
            <a:spLocks noChangeArrowheads="1"/>
          </p:cNvSpPr>
          <p:nvPr/>
        </p:nvSpPr>
        <p:spPr bwMode="auto">
          <a:xfrm>
            <a:off x="601663" y="3448050"/>
            <a:ext cx="55944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72A2E"/>
                </a:solidFill>
                <a:effectLst/>
                <a:latin typeface="Segoe UI" panose="020B0502040204020203" pitchFamily="34" charset="0"/>
                <a:cs typeface="Segoe UI" panose="020B0502040204020203" pitchFamily="34" charset="0"/>
              </a:rPr>
              <a:t>Inventory.</a:t>
            </a:r>
            <a:endParaRPr kumimoji="0" lang="en-US" altLang="en-US" sz="20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sp>
        <p:nvSpPr>
          <p:cNvPr id="2121" name="Rectangle 111">
            <a:extLst>
              <a:ext uri="{FF2B5EF4-FFF2-40B4-BE49-F238E27FC236}">
                <a16:creationId xmlns:a16="http://schemas.microsoft.com/office/drawing/2014/main" id="{AC1602D0-1F04-4867-996C-166A3AB8AC37}"/>
              </a:ext>
            </a:extLst>
          </p:cNvPr>
          <p:cNvSpPr>
            <a:spLocks noChangeArrowheads="1"/>
          </p:cNvSpPr>
          <p:nvPr/>
        </p:nvSpPr>
        <p:spPr bwMode="auto">
          <a:xfrm>
            <a:off x="438150" y="3597275"/>
            <a:ext cx="11430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24" name="Rectangle 112">
            <a:extLst>
              <a:ext uri="{FF2B5EF4-FFF2-40B4-BE49-F238E27FC236}">
                <a16:creationId xmlns:a16="http://schemas.microsoft.com/office/drawing/2014/main" id="{C71DEFD1-8ACD-45D3-B757-0D8720B5842C}"/>
              </a:ext>
            </a:extLst>
          </p:cNvPr>
          <p:cNvSpPr>
            <a:spLocks noChangeArrowheads="1"/>
          </p:cNvSpPr>
          <p:nvPr/>
        </p:nvSpPr>
        <p:spPr bwMode="auto">
          <a:xfrm>
            <a:off x="601663" y="3586163"/>
            <a:ext cx="10953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Trebuchet MS" panose="020B0603020202020204" pitchFamily="34" charset="0"/>
              </a:rPr>
              <a:t>Network Config.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25" name="Rectangle 113">
            <a:extLst>
              <a:ext uri="{FF2B5EF4-FFF2-40B4-BE49-F238E27FC236}">
                <a16:creationId xmlns:a16="http://schemas.microsoft.com/office/drawing/2014/main" id="{06F72CD9-506B-46E3-AFA9-6CBC959E336F}"/>
              </a:ext>
            </a:extLst>
          </p:cNvPr>
          <p:cNvSpPr>
            <a:spLocks noChangeArrowheads="1"/>
          </p:cNvSpPr>
          <p:nvPr/>
        </p:nvSpPr>
        <p:spPr bwMode="auto">
          <a:xfrm>
            <a:off x="438150" y="3733800"/>
            <a:ext cx="1143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26" name="Rectangle 114">
            <a:extLst>
              <a:ext uri="{FF2B5EF4-FFF2-40B4-BE49-F238E27FC236}">
                <a16:creationId xmlns:a16="http://schemas.microsoft.com/office/drawing/2014/main" id="{75E80933-141A-4475-B880-39B601550EDF}"/>
              </a:ext>
            </a:extLst>
          </p:cNvPr>
          <p:cNvSpPr>
            <a:spLocks noChangeArrowheads="1"/>
          </p:cNvSpPr>
          <p:nvPr/>
        </p:nvSpPr>
        <p:spPr bwMode="auto">
          <a:xfrm>
            <a:off x="601663" y="3722688"/>
            <a:ext cx="111729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72A2E"/>
                </a:solidFill>
                <a:effectLst/>
                <a:latin typeface="Segoe UI" panose="020B0502040204020203" pitchFamily="34" charset="0"/>
                <a:cs typeface="Segoe UI" panose="020B0502040204020203" pitchFamily="34" charset="0"/>
              </a:rPr>
              <a:t>Operation analytics.</a:t>
            </a:r>
            <a:endParaRPr kumimoji="0" lang="en-US" altLang="en-US" sz="20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sp>
        <p:nvSpPr>
          <p:cNvPr id="2127" name="Rectangle 115">
            <a:extLst>
              <a:ext uri="{FF2B5EF4-FFF2-40B4-BE49-F238E27FC236}">
                <a16:creationId xmlns:a16="http://schemas.microsoft.com/office/drawing/2014/main" id="{B65D298F-7977-463C-BF8A-D936E3FB59D8}"/>
              </a:ext>
            </a:extLst>
          </p:cNvPr>
          <p:cNvSpPr>
            <a:spLocks noChangeArrowheads="1"/>
          </p:cNvSpPr>
          <p:nvPr/>
        </p:nvSpPr>
        <p:spPr bwMode="auto">
          <a:xfrm>
            <a:off x="438150" y="3871913"/>
            <a:ext cx="1143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28" name="Rectangle 116">
            <a:extLst>
              <a:ext uri="{FF2B5EF4-FFF2-40B4-BE49-F238E27FC236}">
                <a16:creationId xmlns:a16="http://schemas.microsoft.com/office/drawing/2014/main" id="{98DB5B73-E7E9-47A1-9F42-BC62760B9BAB}"/>
              </a:ext>
            </a:extLst>
          </p:cNvPr>
          <p:cNvSpPr>
            <a:spLocks noChangeArrowheads="1"/>
          </p:cNvSpPr>
          <p:nvPr/>
        </p:nvSpPr>
        <p:spPr bwMode="auto">
          <a:xfrm>
            <a:off x="601663" y="3860800"/>
            <a:ext cx="8032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Trebuchet MS" panose="020B0603020202020204" pitchFamily="34" charset="0"/>
              </a:rPr>
              <a:t>Contextual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29" name="Rectangle 117">
            <a:extLst>
              <a:ext uri="{FF2B5EF4-FFF2-40B4-BE49-F238E27FC236}">
                <a16:creationId xmlns:a16="http://schemas.microsoft.com/office/drawing/2014/main" id="{86947D7D-A4CF-4166-89F2-038B5BEB1460}"/>
              </a:ext>
            </a:extLst>
          </p:cNvPr>
          <p:cNvSpPr>
            <a:spLocks noChangeArrowheads="1"/>
          </p:cNvSpPr>
          <p:nvPr/>
        </p:nvSpPr>
        <p:spPr bwMode="auto">
          <a:xfrm>
            <a:off x="601663" y="3997325"/>
            <a:ext cx="66364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72A2E"/>
                </a:solidFill>
                <a:effectLst/>
                <a:latin typeface="Segoe UI" panose="020B0502040204020203" pitchFamily="34" charset="0"/>
                <a:cs typeface="Segoe UI" panose="020B0502040204020203" pitchFamily="34" charset="0"/>
              </a:rPr>
              <a:t>diagnostics.</a:t>
            </a:r>
            <a:endParaRPr kumimoji="0" lang="en-US" altLang="en-US" sz="20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pic>
        <p:nvPicPr>
          <p:cNvPr id="2166" name="Picture 118">
            <a:extLst>
              <a:ext uri="{FF2B5EF4-FFF2-40B4-BE49-F238E27FC236}">
                <a16:creationId xmlns:a16="http://schemas.microsoft.com/office/drawing/2014/main" id="{18C1E748-1FC0-4F7B-8563-238AC3490EB7}"/>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6731000" y="2744788"/>
            <a:ext cx="207645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 name="Freeform 120">
            <a:extLst>
              <a:ext uri="{FF2B5EF4-FFF2-40B4-BE49-F238E27FC236}">
                <a16:creationId xmlns:a16="http://schemas.microsoft.com/office/drawing/2014/main" id="{180B5ECF-1246-4140-A270-273021CCA735}"/>
              </a:ext>
            </a:extLst>
          </p:cNvPr>
          <p:cNvSpPr>
            <a:spLocks/>
          </p:cNvSpPr>
          <p:nvPr/>
        </p:nvSpPr>
        <p:spPr bwMode="auto">
          <a:xfrm>
            <a:off x="6784975" y="2759075"/>
            <a:ext cx="1962150" cy="1711325"/>
          </a:xfrm>
          <a:custGeom>
            <a:avLst/>
            <a:gdLst>
              <a:gd name="T0" fmla="*/ 1236 w 1236"/>
              <a:gd name="T1" fmla="*/ 1078 h 1078"/>
              <a:gd name="T2" fmla="*/ 450 w 1236"/>
              <a:gd name="T3" fmla="*/ 1078 h 1078"/>
              <a:gd name="T4" fmla="*/ 0 w 1236"/>
              <a:gd name="T5" fmla="*/ 539 h 1078"/>
              <a:gd name="T6" fmla="*/ 450 w 1236"/>
              <a:gd name="T7" fmla="*/ 0 h 1078"/>
              <a:gd name="T8" fmla="*/ 1236 w 1236"/>
              <a:gd name="T9" fmla="*/ 0 h 1078"/>
              <a:gd name="T10" fmla="*/ 1236 w 1236"/>
              <a:gd name="T11" fmla="*/ 1078 h 1078"/>
            </a:gdLst>
            <a:ahLst/>
            <a:cxnLst>
              <a:cxn ang="0">
                <a:pos x="T0" y="T1"/>
              </a:cxn>
              <a:cxn ang="0">
                <a:pos x="T2" y="T3"/>
              </a:cxn>
              <a:cxn ang="0">
                <a:pos x="T4" y="T5"/>
              </a:cxn>
              <a:cxn ang="0">
                <a:pos x="T6" y="T7"/>
              </a:cxn>
              <a:cxn ang="0">
                <a:pos x="T8" y="T9"/>
              </a:cxn>
              <a:cxn ang="0">
                <a:pos x="T10" y="T11"/>
              </a:cxn>
            </a:cxnLst>
            <a:rect l="0" t="0" r="r" b="b"/>
            <a:pathLst>
              <a:path w="1236" h="1078">
                <a:moveTo>
                  <a:pt x="1236" y="1078"/>
                </a:moveTo>
                <a:lnTo>
                  <a:pt x="450" y="1078"/>
                </a:lnTo>
                <a:lnTo>
                  <a:pt x="0" y="539"/>
                </a:lnTo>
                <a:lnTo>
                  <a:pt x="450" y="0"/>
                </a:lnTo>
                <a:lnTo>
                  <a:pt x="1236" y="0"/>
                </a:lnTo>
                <a:lnTo>
                  <a:pt x="1236" y="1078"/>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IN">
              <a:latin typeface="Segoe UI" panose="020B0502040204020203" pitchFamily="34" charset="0"/>
              <a:cs typeface="Segoe UI" panose="020B0502040204020203" pitchFamily="34" charset="0"/>
            </a:endParaRPr>
          </a:p>
        </p:txBody>
      </p:sp>
      <p:sp>
        <p:nvSpPr>
          <p:cNvPr id="2131" name="Freeform 121">
            <a:extLst>
              <a:ext uri="{FF2B5EF4-FFF2-40B4-BE49-F238E27FC236}">
                <a16:creationId xmlns:a16="http://schemas.microsoft.com/office/drawing/2014/main" id="{9602FF57-E293-4A96-85E5-4FFB26B548AE}"/>
              </a:ext>
            </a:extLst>
          </p:cNvPr>
          <p:cNvSpPr>
            <a:spLocks noEditPoints="1"/>
          </p:cNvSpPr>
          <p:nvPr/>
        </p:nvSpPr>
        <p:spPr bwMode="auto">
          <a:xfrm>
            <a:off x="2090738" y="3055938"/>
            <a:ext cx="3378200" cy="841375"/>
          </a:xfrm>
          <a:custGeom>
            <a:avLst/>
            <a:gdLst>
              <a:gd name="T0" fmla="*/ 0 w 7600"/>
              <a:gd name="T1" fmla="*/ 2328 h 2352"/>
              <a:gd name="T2" fmla="*/ 0 w 7600"/>
              <a:gd name="T3" fmla="*/ 1992 h 2352"/>
              <a:gd name="T4" fmla="*/ 0 w 7600"/>
              <a:gd name="T5" fmla="*/ 1656 h 2352"/>
              <a:gd name="T6" fmla="*/ 0 w 7600"/>
              <a:gd name="T7" fmla="*/ 1320 h 2352"/>
              <a:gd name="T8" fmla="*/ 0 w 7600"/>
              <a:gd name="T9" fmla="*/ 984 h 2352"/>
              <a:gd name="T10" fmla="*/ 0 w 7600"/>
              <a:gd name="T11" fmla="*/ 648 h 2352"/>
              <a:gd name="T12" fmla="*/ 0 w 7600"/>
              <a:gd name="T13" fmla="*/ 312 h 2352"/>
              <a:gd name="T14" fmla="*/ 72 w 7600"/>
              <a:gd name="T15" fmla="*/ 0 h 2352"/>
              <a:gd name="T16" fmla="*/ 408 w 7600"/>
              <a:gd name="T17" fmla="*/ 0 h 2352"/>
              <a:gd name="T18" fmla="*/ 744 w 7600"/>
              <a:gd name="T19" fmla="*/ 0 h 2352"/>
              <a:gd name="T20" fmla="*/ 1080 w 7600"/>
              <a:gd name="T21" fmla="*/ 0 h 2352"/>
              <a:gd name="T22" fmla="*/ 1416 w 7600"/>
              <a:gd name="T23" fmla="*/ 0 h 2352"/>
              <a:gd name="T24" fmla="*/ 1752 w 7600"/>
              <a:gd name="T25" fmla="*/ 0 h 2352"/>
              <a:gd name="T26" fmla="*/ 2088 w 7600"/>
              <a:gd name="T27" fmla="*/ 0 h 2352"/>
              <a:gd name="T28" fmla="*/ 2424 w 7600"/>
              <a:gd name="T29" fmla="*/ 0 h 2352"/>
              <a:gd name="T30" fmla="*/ 2760 w 7600"/>
              <a:gd name="T31" fmla="*/ 0 h 2352"/>
              <a:gd name="T32" fmla="*/ 3096 w 7600"/>
              <a:gd name="T33" fmla="*/ 0 h 2352"/>
              <a:gd name="T34" fmla="*/ 3432 w 7600"/>
              <a:gd name="T35" fmla="*/ 0 h 2352"/>
              <a:gd name="T36" fmla="*/ 3768 w 7600"/>
              <a:gd name="T37" fmla="*/ 0 h 2352"/>
              <a:gd name="T38" fmla="*/ 4104 w 7600"/>
              <a:gd name="T39" fmla="*/ 0 h 2352"/>
              <a:gd name="T40" fmla="*/ 4440 w 7600"/>
              <a:gd name="T41" fmla="*/ 0 h 2352"/>
              <a:gd name="T42" fmla="*/ 4776 w 7600"/>
              <a:gd name="T43" fmla="*/ 0 h 2352"/>
              <a:gd name="T44" fmla="*/ 5112 w 7600"/>
              <a:gd name="T45" fmla="*/ 0 h 2352"/>
              <a:gd name="T46" fmla="*/ 5448 w 7600"/>
              <a:gd name="T47" fmla="*/ 0 h 2352"/>
              <a:gd name="T48" fmla="*/ 5784 w 7600"/>
              <a:gd name="T49" fmla="*/ 0 h 2352"/>
              <a:gd name="T50" fmla="*/ 6120 w 7600"/>
              <a:gd name="T51" fmla="*/ 0 h 2352"/>
              <a:gd name="T52" fmla="*/ 6456 w 7600"/>
              <a:gd name="T53" fmla="*/ 0 h 2352"/>
              <a:gd name="T54" fmla="*/ 6792 w 7600"/>
              <a:gd name="T55" fmla="*/ 0 h 2352"/>
              <a:gd name="T56" fmla="*/ 7128 w 7600"/>
              <a:gd name="T57" fmla="*/ 0 h 2352"/>
              <a:gd name="T58" fmla="*/ 7552 w 7600"/>
              <a:gd name="T59" fmla="*/ 104 h 2352"/>
              <a:gd name="T60" fmla="*/ 7600 w 7600"/>
              <a:gd name="T61" fmla="*/ 248 h 2352"/>
              <a:gd name="T62" fmla="*/ 7600 w 7600"/>
              <a:gd name="T63" fmla="*/ 584 h 2352"/>
              <a:gd name="T64" fmla="*/ 7600 w 7600"/>
              <a:gd name="T65" fmla="*/ 920 h 2352"/>
              <a:gd name="T66" fmla="*/ 7600 w 7600"/>
              <a:gd name="T67" fmla="*/ 1256 h 2352"/>
              <a:gd name="T68" fmla="*/ 7600 w 7600"/>
              <a:gd name="T69" fmla="*/ 1592 h 2352"/>
              <a:gd name="T70" fmla="*/ 7600 w 7600"/>
              <a:gd name="T71" fmla="*/ 1928 h 2352"/>
              <a:gd name="T72" fmla="*/ 7600 w 7600"/>
              <a:gd name="T73" fmla="*/ 2264 h 2352"/>
              <a:gd name="T74" fmla="*/ 7576 w 7600"/>
              <a:gd name="T75" fmla="*/ 2304 h 2352"/>
              <a:gd name="T76" fmla="*/ 7112 w 7600"/>
              <a:gd name="T77" fmla="*/ 2352 h 2352"/>
              <a:gd name="T78" fmla="*/ 6776 w 7600"/>
              <a:gd name="T79" fmla="*/ 2352 h 2352"/>
              <a:gd name="T80" fmla="*/ 6440 w 7600"/>
              <a:gd name="T81" fmla="*/ 2352 h 2352"/>
              <a:gd name="T82" fmla="*/ 6104 w 7600"/>
              <a:gd name="T83" fmla="*/ 2352 h 2352"/>
              <a:gd name="T84" fmla="*/ 5768 w 7600"/>
              <a:gd name="T85" fmla="*/ 2352 h 2352"/>
              <a:gd name="T86" fmla="*/ 5432 w 7600"/>
              <a:gd name="T87" fmla="*/ 2352 h 2352"/>
              <a:gd name="T88" fmla="*/ 5096 w 7600"/>
              <a:gd name="T89" fmla="*/ 2352 h 2352"/>
              <a:gd name="T90" fmla="*/ 4760 w 7600"/>
              <a:gd name="T91" fmla="*/ 2352 h 2352"/>
              <a:gd name="T92" fmla="*/ 4424 w 7600"/>
              <a:gd name="T93" fmla="*/ 2352 h 2352"/>
              <a:gd name="T94" fmla="*/ 4088 w 7600"/>
              <a:gd name="T95" fmla="*/ 2352 h 2352"/>
              <a:gd name="T96" fmla="*/ 3752 w 7600"/>
              <a:gd name="T97" fmla="*/ 2352 h 2352"/>
              <a:gd name="T98" fmla="*/ 3416 w 7600"/>
              <a:gd name="T99" fmla="*/ 2352 h 2352"/>
              <a:gd name="T100" fmla="*/ 3080 w 7600"/>
              <a:gd name="T101" fmla="*/ 2352 h 2352"/>
              <a:gd name="T102" fmla="*/ 2744 w 7600"/>
              <a:gd name="T103" fmla="*/ 2352 h 2352"/>
              <a:gd name="T104" fmla="*/ 2408 w 7600"/>
              <a:gd name="T105" fmla="*/ 2352 h 2352"/>
              <a:gd name="T106" fmla="*/ 2072 w 7600"/>
              <a:gd name="T107" fmla="*/ 2352 h 2352"/>
              <a:gd name="T108" fmla="*/ 1736 w 7600"/>
              <a:gd name="T109" fmla="*/ 2352 h 2352"/>
              <a:gd name="T110" fmla="*/ 1400 w 7600"/>
              <a:gd name="T111" fmla="*/ 2352 h 2352"/>
              <a:gd name="T112" fmla="*/ 1064 w 7600"/>
              <a:gd name="T113" fmla="*/ 2352 h 2352"/>
              <a:gd name="T114" fmla="*/ 728 w 7600"/>
              <a:gd name="T115" fmla="*/ 2352 h 2352"/>
              <a:gd name="T116" fmla="*/ 392 w 7600"/>
              <a:gd name="T117" fmla="*/ 2352 h 2352"/>
              <a:gd name="T118" fmla="*/ 56 w 7600"/>
              <a:gd name="T119" fmla="*/ 2352 h 2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00" h="2352">
                <a:moveTo>
                  <a:pt x="0" y="2328"/>
                </a:moveTo>
                <a:lnTo>
                  <a:pt x="0" y="2136"/>
                </a:lnTo>
                <a:lnTo>
                  <a:pt x="48" y="2136"/>
                </a:lnTo>
                <a:lnTo>
                  <a:pt x="48" y="2328"/>
                </a:lnTo>
                <a:lnTo>
                  <a:pt x="0" y="2328"/>
                </a:lnTo>
                <a:close/>
                <a:moveTo>
                  <a:pt x="0" y="1992"/>
                </a:moveTo>
                <a:lnTo>
                  <a:pt x="0" y="1800"/>
                </a:lnTo>
                <a:lnTo>
                  <a:pt x="48" y="1800"/>
                </a:lnTo>
                <a:lnTo>
                  <a:pt x="48" y="1992"/>
                </a:lnTo>
                <a:lnTo>
                  <a:pt x="0" y="1992"/>
                </a:lnTo>
                <a:close/>
                <a:moveTo>
                  <a:pt x="0" y="1656"/>
                </a:moveTo>
                <a:lnTo>
                  <a:pt x="0" y="1464"/>
                </a:lnTo>
                <a:lnTo>
                  <a:pt x="48" y="1464"/>
                </a:lnTo>
                <a:lnTo>
                  <a:pt x="48" y="1656"/>
                </a:lnTo>
                <a:lnTo>
                  <a:pt x="0" y="1656"/>
                </a:lnTo>
                <a:close/>
                <a:moveTo>
                  <a:pt x="0" y="1320"/>
                </a:moveTo>
                <a:lnTo>
                  <a:pt x="0" y="1128"/>
                </a:lnTo>
                <a:lnTo>
                  <a:pt x="48" y="1128"/>
                </a:lnTo>
                <a:lnTo>
                  <a:pt x="48" y="1320"/>
                </a:lnTo>
                <a:lnTo>
                  <a:pt x="0" y="1320"/>
                </a:lnTo>
                <a:close/>
                <a:moveTo>
                  <a:pt x="0" y="984"/>
                </a:moveTo>
                <a:lnTo>
                  <a:pt x="0" y="792"/>
                </a:lnTo>
                <a:lnTo>
                  <a:pt x="48" y="792"/>
                </a:lnTo>
                <a:lnTo>
                  <a:pt x="48" y="984"/>
                </a:lnTo>
                <a:lnTo>
                  <a:pt x="0" y="984"/>
                </a:lnTo>
                <a:close/>
                <a:moveTo>
                  <a:pt x="0" y="648"/>
                </a:moveTo>
                <a:lnTo>
                  <a:pt x="0" y="456"/>
                </a:lnTo>
                <a:lnTo>
                  <a:pt x="48" y="456"/>
                </a:lnTo>
                <a:lnTo>
                  <a:pt x="48" y="648"/>
                </a:lnTo>
                <a:lnTo>
                  <a:pt x="0" y="648"/>
                </a:lnTo>
                <a:close/>
                <a:moveTo>
                  <a:pt x="0" y="312"/>
                </a:moveTo>
                <a:lnTo>
                  <a:pt x="0" y="120"/>
                </a:lnTo>
                <a:lnTo>
                  <a:pt x="48" y="120"/>
                </a:lnTo>
                <a:lnTo>
                  <a:pt x="48" y="312"/>
                </a:lnTo>
                <a:lnTo>
                  <a:pt x="0" y="312"/>
                </a:lnTo>
                <a:close/>
                <a:moveTo>
                  <a:pt x="72" y="0"/>
                </a:moveTo>
                <a:lnTo>
                  <a:pt x="264" y="0"/>
                </a:lnTo>
                <a:lnTo>
                  <a:pt x="264" y="48"/>
                </a:lnTo>
                <a:lnTo>
                  <a:pt x="72" y="48"/>
                </a:lnTo>
                <a:lnTo>
                  <a:pt x="72" y="0"/>
                </a:lnTo>
                <a:close/>
                <a:moveTo>
                  <a:pt x="408" y="0"/>
                </a:moveTo>
                <a:lnTo>
                  <a:pt x="600" y="0"/>
                </a:lnTo>
                <a:lnTo>
                  <a:pt x="600" y="48"/>
                </a:lnTo>
                <a:lnTo>
                  <a:pt x="408" y="48"/>
                </a:lnTo>
                <a:lnTo>
                  <a:pt x="408" y="0"/>
                </a:lnTo>
                <a:close/>
                <a:moveTo>
                  <a:pt x="744" y="0"/>
                </a:moveTo>
                <a:lnTo>
                  <a:pt x="936" y="0"/>
                </a:lnTo>
                <a:lnTo>
                  <a:pt x="936" y="48"/>
                </a:lnTo>
                <a:lnTo>
                  <a:pt x="744" y="48"/>
                </a:lnTo>
                <a:lnTo>
                  <a:pt x="744" y="0"/>
                </a:lnTo>
                <a:close/>
                <a:moveTo>
                  <a:pt x="1080" y="0"/>
                </a:moveTo>
                <a:lnTo>
                  <a:pt x="1272" y="0"/>
                </a:lnTo>
                <a:lnTo>
                  <a:pt x="1272" y="48"/>
                </a:lnTo>
                <a:lnTo>
                  <a:pt x="1080" y="48"/>
                </a:lnTo>
                <a:lnTo>
                  <a:pt x="1080" y="0"/>
                </a:lnTo>
                <a:close/>
                <a:moveTo>
                  <a:pt x="1416" y="0"/>
                </a:moveTo>
                <a:lnTo>
                  <a:pt x="1608" y="0"/>
                </a:lnTo>
                <a:lnTo>
                  <a:pt x="1608" y="48"/>
                </a:lnTo>
                <a:lnTo>
                  <a:pt x="1416" y="48"/>
                </a:lnTo>
                <a:lnTo>
                  <a:pt x="1416" y="0"/>
                </a:lnTo>
                <a:close/>
                <a:moveTo>
                  <a:pt x="1752" y="0"/>
                </a:moveTo>
                <a:lnTo>
                  <a:pt x="1944" y="0"/>
                </a:lnTo>
                <a:lnTo>
                  <a:pt x="1944" y="48"/>
                </a:lnTo>
                <a:lnTo>
                  <a:pt x="1752" y="48"/>
                </a:lnTo>
                <a:lnTo>
                  <a:pt x="1752" y="0"/>
                </a:lnTo>
                <a:close/>
                <a:moveTo>
                  <a:pt x="2088" y="0"/>
                </a:moveTo>
                <a:lnTo>
                  <a:pt x="2280" y="0"/>
                </a:lnTo>
                <a:lnTo>
                  <a:pt x="2280" y="48"/>
                </a:lnTo>
                <a:lnTo>
                  <a:pt x="2088" y="48"/>
                </a:lnTo>
                <a:lnTo>
                  <a:pt x="2088" y="0"/>
                </a:lnTo>
                <a:close/>
                <a:moveTo>
                  <a:pt x="2424" y="0"/>
                </a:moveTo>
                <a:lnTo>
                  <a:pt x="2616" y="0"/>
                </a:lnTo>
                <a:lnTo>
                  <a:pt x="2616" y="48"/>
                </a:lnTo>
                <a:lnTo>
                  <a:pt x="2424" y="48"/>
                </a:lnTo>
                <a:lnTo>
                  <a:pt x="2424" y="0"/>
                </a:lnTo>
                <a:close/>
                <a:moveTo>
                  <a:pt x="2760" y="0"/>
                </a:moveTo>
                <a:lnTo>
                  <a:pt x="2952" y="0"/>
                </a:lnTo>
                <a:lnTo>
                  <a:pt x="2952" y="48"/>
                </a:lnTo>
                <a:lnTo>
                  <a:pt x="2760" y="48"/>
                </a:lnTo>
                <a:lnTo>
                  <a:pt x="2760" y="0"/>
                </a:lnTo>
                <a:close/>
                <a:moveTo>
                  <a:pt x="3096" y="0"/>
                </a:moveTo>
                <a:lnTo>
                  <a:pt x="3288" y="0"/>
                </a:lnTo>
                <a:lnTo>
                  <a:pt x="3288" y="48"/>
                </a:lnTo>
                <a:lnTo>
                  <a:pt x="3096" y="48"/>
                </a:lnTo>
                <a:lnTo>
                  <a:pt x="3096" y="0"/>
                </a:lnTo>
                <a:close/>
                <a:moveTo>
                  <a:pt x="3432" y="0"/>
                </a:moveTo>
                <a:lnTo>
                  <a:pt x="3624" y="0"/>
                </a:lnTo>
                <a:lnTo>
                  <a:pt x="3624" y="48"/>
                </a:lnTo>
                <a:lnTo>
                  <a:pt x="3432" y="48"/>
                </a:lnTo>
                <a:lnTo>
                  <a:pt x="3432" y="0"/>
                </a:lnTo>
                <a:close/>
                <a:moveTo>
                  <a:pt x="3768" y="0"/>
                </a:moveTo>
                <a:lnTo>
                  <a:pt x="3960" y="0"/>
                </a:lnTo>
                <a:lnTo>
                  <a:pt x="3960" y="48"/>
                </a:lnTo>
                <a:lnTo>
                  <a:pt x="3768" y="48"/>
                </a:lnTo>
                <a:lnTo>
                  <a:pt x="3768" y="0"/>
                </a:lnTo>
                <a:close/>
                <a:moveTo>
                  <a:pt x="4104" y="0"/>
                </a:moveTo>
                <a:lnTo>
                  <a:pt x="4296" y="0"/>
                </a:lnTo>
                <a:lnTo>
                  <a:pt x="4296" y="48"/>
                </a:lnTo>
                <a:lnTo>
                  <a:pt x="4104" y="48"/>
                </a:lnTo>
                <a:lnTo>
                  <a:pt x="4104" y="0"/>
                </a:lnTo>
                <a:close/>
                <a:moveTo>
                  <a:pt x="4440" y="0"/>
                </a:moveTo>
                <a:lnTo>
                  <a:pt x="4632" y="0"/>
                </a:lnTo>
                <a:lnTo>
                  <a:pt x="4632" y="48"/>
                </a:lnTo>
                <a:lnTo>
                  <a:pt x="4440" y="48"/>
                </a:lnTo>
                <a:lnTo>
                  <a:pt x="4440" y="0"/>
                </a:lnTo>
                <a:close/>
                <a:moveTo>
                  <a:pt x="4776" y="0"/>
                </a:moveTo>
                <a:lnTo>
                  <a:pt x="4968" y="0"/>
                </a:lnTo>
                <a:lnTo>
                  <a:pt x="4968" y="48"/>
                </a:lnTo>
                <a:lnTo>
                  <a:pt x="4776" y="48"/>
                </a:lnTo>
                <a:lnTo>
                  <a:pt x="4776" y="0"/>
                </a:lnTo>
                <a:close/>
                <a:moveTo>
                  <a:pt x="5112" y="0"/>
                </a:moveTo>
                <a:lnTo>
                  <a:pt x="5304" y="0"/>
                </a:lnTo>
                <a:lnTo>
                  <a:pt x="5304" y="48"/>
                </a:lnTo>
                <a:lnTo>
                  <a:pt x="5112" y="48"/>
                </a:lnTo>
                <a:lnTo>
                  <a:pt x="5112" y="0"/>
                </a:lnTo>
                <a:close/>
                <a:moveTo>
                  <a:pt x="5448" y="0"/>
                </a:moveTo>
                <a:lnTo>
                  <a:pt x="5640" y="0"/>
                </a:lnTo>
                <a:lnTo>
                  <a:pt x="5640" y="48"/>
                </a:lnTo>
                <a:lnTo>
                  <a:pt x="5448" y="48"/>
                </a:lnTo>
                <a:lnTo>
                  <a:pt x="5448" y="0"/>
                </a:lnTo>
                <a:close/>
                <a:moveTo>
                  <a:pt x="5784" y="0"/>
                </a:moveTo>
                <a:lnTo>
                  <a:pt x="5976" y="0"/>
                </a:lnTo>
                <a:lnTo>
                  <a:pt x="5976" y="48"/>
                </a:lnTo>
                <a:lnTo>
                  <a:pt x="5784" y="48"/>
                </a:lnTo>
                <a:lnTo>
                  <a:pt x="5784" y="0"/>
                </a:lnTo>
                <a:close/>
                <a:moveTo>
                  <a:pt x="6120" y="0"/>
                </a:moveTo>
                <a:lnTo>
                  <a:pt x="6312" y="0"/>
                </a:lnTo>
                <a:lnTo>
                  <a:pt x="6312" y="48"/>
                </a:lnTo>
                <a:lnTo>
                  <a:pt x="6120" y="48"/>
                </a:lnTo>
                <a:lnTo>
                  <a:pt x="6120" y="0"/>
                </a:lnTo>
                <a:close/>
                <a:moveTo>
                  <a:pt x="6456" y="0"/>
                </a:moveTo>
                <a:lnTo>
                  <a:pt x="6648" y="0"/>
                </a:lnTo>
                <a:lnTo>
                  <a:pt x="6648" y="48"/>
                </a:lnTo>
                <a:lnTo>
                  <a:pt x="6456" y="48"/>
                </a:lnTo>
                <a:lnTo>
                  <a:pt x="6456" y="0"/>
                </a:lnTo>
                <a:close/>
                <a:moveTo>
                  <a:pt x="6792" y="0"/>
                </a:moveTo>
                <a:lnTo>
                  <a:pt x="6984" y="0"/>
                </a:lnTo>
                <a:lnTo>
                  <a:pt x="6984" y="48"/>
                </a:lnTo>
                <a:lnTo>
                  <a:pt x="6792" y="48"/>
                </a:lnTo>
                <a:lnTo>
                  <a:pt x="6792" y="0"/>
                </a:lnTo>
                <a:close/>
                <a:moveTo>
                  <a:pt x="7128" y="0"/>
                </a:moveTo>
                <a:lnTo>
                  <a:pt x="7320" y="0"/>
                </a:lnTo>
                <a:lnTo>
                  <a:pt x="7320" y="48"/>
                </a:lnTo>
                <a:lnTo>
                  <a:pt x="7128" y="48"/>
                </a:lnTo>
                <a:lnTo>
                  <a:pt x="7128" y="0"/>
                </a:lnTo>
                <a:close/>
                <a:moveTo>
                  <a:pt x="7464" y="0"/>
                </a:moveTo>
                <a:lnTo>
                  <a:pt x="7576" y="0"/>
                </a:lnTo>
                <a:cubicBezTo>
                  <a:pt x="7590" y="0"/>
                  <a:pt x="7600" y="11"/>
                  <a:pt x="7600" y="24"/>
                </a:cubicBezTo>
                <a:lnTo>
                  <a:pt x="7600" y="104"/>
                </a:lnTo>
                <a:lnTo>
                  <a:pt x="7552" y="104"/>
                </a:lnTo>
                <a:lnTo>
                  <a:pt x="7552" y="24"/>
                </a:lnTo>
                <a:lnTo>
                  <a:pt x="7576" y="48"/>
                </a:lnTo>
                <a:lnTo>
                  <a:pt x="7464" y="48"/>
                </a:lnTo>
                <a:lnTo>
                  <a:pt x="7464" y="0"/>
                </a:lnTo>
                <a:close/>
                <a:moveTo>
                  <a:pt x="7600" y="248"/>
                </a:moveTo>
                <a:lnTo>
                  <a:pt x="7600" y="440"/>
                </a:lnTo>
                <a:lnTo>
                  <a:pt x="7552" y="440"/>
                </a:lnTo>
                <a:lnTo>
                  <a:pt x="7552" y="248"/>
                </a:lnTo>
                <a:lnTo>
                  <a:pt x="7600" y="248"/>
                </a:lnTo>
                <a:close/>
                <a:moveTo>
                  <a:pt x="7600" y="584"/>
                </a:moveTo>
                <a:lnTo>
                  <a:pt x="7600" y="776"/>
                </a:lnTo>
                <a:lnTo>
                  <a:pt x="7552" y="776"/>
                </a:lnTo>
                <a:lnTo>
                  <a:pt x="7552" y="584"/>
                </a:lnTo>
                <a:lnTo>
                  <a:pt x="7600" y="584"/>
                </a:lnTo>
                <a:close/>
                <a:moveTo>
                  <a:pt x="7600" y="920"/>
                </a:moveTo>
                <a:lnTo>
                  <a:pt x="7600" y="1112"/>
                </a:lnTo>
                <a:lnTo>
                  <a:pt x="7552" y="1112"/>
                </a:lnTo>
                <a:lnTo>
                  <a:pt x="7552" y="920"/>
                </a:lnTo>
                <a:lnTo>
                  <a:pt x="7600" y="920"/>
                </a:lnTo>
                <a:close/>
                <a:moveTo>
                  <a:pt x="7600" y="1256"/>
                </a:moveTo>
                <a:lnTo>
                  <a:pt x="7600" y="1448"/>
                </a:lnTo>
                <a:lnTo>
                  <a:pt x="7552" y="1448"/>
                </a:lnTo>
                <a:lnTo>
                  <a:pt x="7552" y="1256"/>
                </a:lnTo>
                <a:lnTo>
                  <a:pt x="7600" y="1256"/>
                </a:lnTo>
                <a:close/>
                <a:moveTo>
                  <a:pt x="7600" y="1592"/>
                </a:moveTo>
                <a:lnTo>
                  <a:pt x="7600" y="1784"/>
                </a:lnTo>
                <a:lnTo>
                  <a:pt x="7552" y="1784"/>
                </a:lnTo>
                <a:lnTo>
                  <a:pt x="7552" y="1592"/>
                </a:lnTo>
                <a:lnTo>
                  <a:pt x="7600" y="1592"/>
                </a:lnTo>
                <a:close/>
                <a:moveTo>
                  <a:pt x="7600" y="1928"/>
                </a:moveTo>
                <a:lnTo>
                  <a:pt x="7600" y="2120"/>
                </a:lnTo>
                <a:lnTo>
                  <a:pt x="7552" y="2120"/>
                </a:lnTo>
                <a:lnTo>
                  <a:pt x="7552" y="1928"/>
                </a:lnTo>
                <a:lnTo>
                  <a:pt x="7600" y="1928"/>
                </a:lnTo>
                <a:close/>
                <a:moveTo>
                  <a:pt x="7600" y="2264"/>
                </a:moveTo>
                <a:lnTo>
                  <a:pt x="7600" y="2328"/>
                </a:lnTo>
                <a:cubicBezTo>
                  <a:pt x="7600" y="2342"/>
                  <a:pt x="7590" y="2352"/>
                  <a:pt x="7576" y="2352"/>
                </a:cubicBezTo>
                <a:lnTo>
                  <a:pt x="7448" y="2352"/>
                </a:lnTo>
                <a:lnTo>
                  <a:pt x="7448" y="2304"/>
                </a:lnTo>
                <a:lnTo>
                  <a:pt x="7576" y="2304"/>
                </a:lnTo>
                <a:lnTo>
                  <a:pt x="7552" y="2328"/>
                </a:lnTo>
                <a:lnTo>
                  <a:pt x="7552" y="2264"/>
                </a:lnTo>
                <a:lnTo>
                  <a:pt x="7600" y="2264"/>
                </a:lnTo>
                <a:close/>
                <a:moveTo>
                  <a:pt x="7304" y="2352"/>
                </a:moveTo>
                <a:lnTo>
                  <a:pt x="7112" y="2352"/>
                </a:lnTo>
                <a:lnTo>
                  <a:pt x="7112" y="2304"/>
                </a:lnTo>
                <a:lnTo>
                  <a:pt x="7304" y="2304"/>
                </a:lnTo>
                <a:lnTo>
                  <a:pt x="7304" y="2352"/>
                </a:lnTo>
                <a:close/>
                <a:moveTo>
                  <a:pt x="6968" y="2352"/>
                </a:moveTo>
                <a:lnTo>
                  <a:pt x="6776" y="2352"/>
                </a:lnTo>
                <a:lnTo>
                  <a:pt x="6776" y="2304"/>
                </a:lnTo>
                <a:lnTo>
                  <a:pt x="6968" y="2304"/>
                </a:lnTo>
                <a:lnTo>
                  <a:pt x="6968" y="2352"/>
                </a:lnTo>
                <a:close/>
                <a:moveTo>
                  <a:pt x="6632" y="2352"/>
                </a:moveTo>
                <a:lnTo>
                  <a:pt x="6440" y="2352"/>
                </a:lnTo>
                <a:lnTo>
                  <a:pt x="6440" y="2304"/>
                </a:lnTo>
                <a:lnTo>
                  <a:pt x="6632" y="2304"/>
                </a:lnTo>
                <a:lnTo>
                  <a:pt x="6632" y="2352"/>
                </a:lnTo>
                <a:close/>
                <a:moveTo>
                  <a:pt x="6296" y="2352"/>
                </a:moveTo>
                <a:lnTo>
                  <a:pt x="6104" y="2352"/>
                </a:lnTo>
                <a:lnTo>
                  <a:pt x="6104" y="2304"/>
                </a:lnTo>
                <a:lnTo>
                  <a:pt x="6296" y="2304"/>
                </a:lnTo>
                <a:lnTo>
                  <a:pt x="6296" y="2352"/>
                </a:lnTo>
                <a:close/>
                <a:moveTo>
                  <a:pt x="5960" y="2352"/>
                </a:moveTo>
                <a:lnTo>
                  <a:pt x="5768" y="2352"/>
                </a:lnTo>
                <a:lnTo>
                  <a:pt x="5768" y="2304"/>
                </a:lnTo>
                <a:lnTo>
                  <a:pt x="5960" y="2304"/>
                </a:lnTo>
                <a:lnTo>
                  <a:pt x="5960" y="2352"/>
                </a:lnTo>
                <a:close/>
                <a:moveTo>
                  <a:pt x="5624" y="2352"/>
                </a:moveTo>
                <a:lnTo>
                  <a:pt x="5432" y="2352"/>
                </a:lnTo>
                <a:lnTo>
                  <a:pt x="5432" y="2304"/>
                </a:lnTo>
                <a:lnTo>
                  <a:pt x="5624" y="2304"/>
                </a:lnTo>
                <a:lnTo>
                  <a:pt x="5624" y="2352"/>
                </a:lnTo>
                <a:close/>
                <a:moveTo>
                  <a:pt x="5288" y="2352"/>
                </a:moveTo>
                <a:lnTo>
                  <a:pt x="5096" y="2352"/>
                </a:lnTo>
                <a:lnTo>
                  <a:pt x="5096" y="2304"/>
                </a:lnTo>
                <a:lnTo>
                  <a:pt x="5288" y="2304"/>
                </a:lnTo>
                <a:lnTo>
                  <a:pt x="5288" y="2352"/>
                </a:lnTo>
                <a:close/>
                <a:moveTo>
                  <a:pt x="4952" y="2352"/>
                </a:moveTo>
                <a:lnTo>
                  <a:pt x="4760" y="2352"/>
                </a:lnTo>
                <a:lnTo>
                  <a:pt x="4760" y="2304"/>
                </a:lnTo>
                <a:lnTo>
                  <a:pt x="4952" y="2304"/>
                </a:lnTo>
                <a:lnTo>
                  <a:pt x="4952" y="2352"/>
                </a:lnTo>
                <a:close/>
                <a:moveTo>
                  <a:pt x="4616" y="2352"/>
                </a:moveTo>
                <a:lnTo>
                  <a:pt x="4424" y="2352"/>
                </a:lnTo>
                <a:lnTo>
                  <a:pt x="4424" y="2304"/>
                </a:lnTo>
                <a:lnTo>
                  <a:pt x="4616" y="2304"/>
                </a:lnTo>
                <a:lnTo>
                  <a:pt x="4616" y="2352"/>
                </a:lnTo>
                <a:close/>
                <a:moveTo>
                  <a:pt x="4280" y="2352"/>
                </a:moveTo>
                <a:lnTo>
                  <a:pt x="4088" y="2352"/>
                </a:lnTo>
                <a:lnTo>
                  <a:pt x="4088" y="2304"/>
                </a:lnTo>
                <a:lnTo>
                  <a:pt x="4280" y="2304"/>
                </a:lnTo>
                <a:lnTo>
                  <a:pt x="4280" y="2352"/>
                </a:lnTo>
                <a:close/>
                <a:moveTo>
                  <a:pt x="3944" y="2352"/>
                </a:moveTo>
                <a:lnTo>
                  <a:pt x="3752" y="2352"/>
                </a:lnTo>
                <a:lnTo>
                  <a:pt x="3752" y="2304"/>
                </a:lnTo>
                <a:lnTo>
                  <a:pt x="3944" y="2304"/>
                </a:lnTo>
                <a:lnTo>
                  <a:pt x="3944" y="2352"/>
                </a:lnTo>
                <a:close/>
                <a:moveTo>
                  <a:pt x="3608" y="2352"/>
                </a:moveTo>
                <a:lnTo>
                  <a:pt x="3416" y="2352"/>
                </a:lnTo>
                <a:lnTo>
                  <a:pt x="3416" y="2304"/>
                </a:lnTo>
                <a:lnTo>
                  <a:pt x="3608" y="2304"/>
                </a:lnTo>
                <a:lnTo>
                  <a:pt x="3608" y="2352"/>
                </a:lnTo>
                <a:close/>
                <a:moveTo>
                  <a:pt x="3272" y="2352"/>
                </a:moveTo>
                <a:lnTo>
                  <a:pt x="3080" y="2352"/>
                </a:lnTo>
                <a:lnTo>
                  <a:pt x="3080" y="2304"/>
                </a:lnTo>
                <a:lnTo>
                  <a:pt x="3272" y="2304"/>
                </a:lnTo>
                <a:lnTo>
                  <a:pt x="3272" y="2352"/>
                </a:lnTo>
                <a:close/>
                <a:moveTo>
                  <a:pt x="2936" y="2352"/>
                </a:moveTo>
                <a:lnTo>
                  <a:pt x="2744" y="2352"/>
                </a:lnTo>
                <a:lnTo>
                  <a:pt x="2744" y="2304"/>
                </a:lnTo>
                <a:lnTo>
                  <a:pt x="2936" y="2304"/>
                </a:lnTo>
                <a:lnTo>
                  <a:pt x="2936" y="2352"/>
                </a:lnTo>
                <a:close/>
                <a:moveTo>
                  <a:pt x="2600" y="2352"/>
                </a:moveTo>
                <a:lnTo>
                  <a:pt x="2408" y="2352"/>
                </a:lnTo>
                <a:lnTo>
                  <a:pt x="2408" y="2304"/>
                </a:lnTo>
                <a:lnTo>
                  <a:pt x="2600" y="2304"/>
                </a:lnTo>
                <a:lnTo>
                  <a:pt x="2600" y="2352"/>
                </a:lnTo>
                <a:close/>
                <a:moveTo>
                  <a:pt x="2264" y="2352"/>
                </a:moveTo>
                <a:lnTo>
                  <a:pt x="2072" y="2352"/>
                </a:lnTo>
                <a:lnTo>
                  <a:pt x="2072" y="2304"/>
                </a:lnTo>
                <a:lnTo>
                  <a:pt x="2264" y="2304"/>
                </a:lnTo>
                <a:lnTo>
                  <a:pt x="2264" y="2352"/>
                </a:lnTo>
                <a:close/>
                <a:moveTo>
                  <a:pt x="1928" y="2352"/>
                </a:moveTo>
                <a:lnTo>
                  <a:pt x="1736" y="2352"/>
                </a:lnTo>
                <a:lnTo>
                  <a:pt x="1736" y="2304"/>
                </a:lnTo>
                <a:lnTo>
                  <a:pt x="1928" y="2304"/>
                </a:lnTo>
                <a:lnTo>
                  <a:pt x="1928" y="2352"/>
                </a:lnTo>
                <a:close/>
                <a:moveTo>
                  <a:pt x="1592" y="2352"/>
                </a:moveTo>
                <a:lnTo>
                  <a:pt x="1400" y="2352"/>
                </a:lnTo>
                <a:lnTo>
                  <a:pt x="1400" y="2304"/>
                </a:lnTo>
                <a:lnTo>
                  <a:pt x="1592" y="2304"/>
                </a:lnTo>
                <a:lnTo>
                  <a:pt x="1592" y="2352"/>
                </a:lnTo>
                <a:close/>
                <a:moveTo>
                  <a:pt x="1256" y="2352"/>
                </a:moveTo>
                <a:lnTo>
                  <a:pt x="1064" y="2352"/>
                </a:lnTo>
                <a:lnTo>
                  <a:pt x="1064" y="2304"/>
                </a:lnTo>
                <a:lnTo>
                  <a:pt x="1256" y="2304"/>
                </a:lnTo>
                <a:lnTo>
                  <a:pt x="1256" y="2352"/>
                </a:lnTo>
                <a:close/>
                <a:moveTo>
                  <a:pt x="920" y="2352"/>
                </a:moveTo>
                <a:lnTo>
                  <a:pt x="728" y="2352"/>
                </a:lnTo>
                <a:lnTo>
                  <a:pt x="728" y="2304"/>
                </a:lnTo>
                <a:lnTo>
                  <a:pt x="920" y="2304"/>
                </a:lnTo>
                <a:lnTo>
                  <a:pt x="920" y="2352"/>
                </a:lnTo>
                <a:close/>
                <a:moveTo>
                  <a:pt x="584" y="2352"/>
                </a:moveTo>
                <a:lnTo>
                  <a:pt x="392" y="2352"/>
                </a:lnTo>
                <a:lnTo>
                  <a:pt x="392" y="2304"/>
                </a:lnTo>
                <a:lnTo>
                  <a:pt x="584" y="2304"/>
                </a:lnTo>
                <a:lnTo>
                  <a:pt x="584" y="2352"/>
                </a:lnTo>
                <a:close/>
                <a:moveTo>
                  <a:pt x="248" y="2352"/>
                </a:moveTo>
                <a:lnTo>
                  <a:pt x="56" y="2352"/>
                </a:lnTo>
                <a:lnTo>
                  <a:pt x="56" y="2304"/>
                </a:lnTo>
                <a:lnTo>
                  <a:pt x="248" y="2304"/>
                </a:lnTo>
                <a:lnTo>
                  <a:pt x="248" y="2352"/>
                </a:lnTo>
                <a:close/>
              </a:path>
            </a:pathLst>
          </a:custGeom>
          <a:solidFill>
            <a:srgbClr val="A6A6A6"/>
          </a:solidFill>
          <a:ln w="0" cap="flat">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pic>
        <p:nvPicPr>
          <p:cNvPr id="2170" name="Picture 122">
            <a:extLst>
              <a:ext uri="{FF2B5EF4-FFF2-40B4-BE49-F238E27FC236}">
                <a16:creationId xmlns:a16="http://schemas.microsoft.com/office/drawing/2014/main" id="{D47C033C-2CB6-4872-A981-599F70A97452}"/>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6731000" y="981075"/>
            <a:ext cx="207645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2" name="Freeform 124">
            <a:extLst>
              <a:ext uri="{FF2B5EF4-FFF2-40B4-BE49-F238E27FC236}">
                <a16:creationId xmlns:a16="http://schemas.microsoft.com/office/drawing/2014/main" id="{0EC43ABE-AFEF-4BBA-A0E5-5CA2B8B81CFC}"/>
              </a:ext>
            </a:extLst>
          </p:cNvPr>
          <p:cNvSpPr>
            <a:spLocks/>
          </p:cNvSpPr>
          <p:nvPr/>
        </p:nvSpPr>
        <p:spPr bwMode="auto">
          <a:xfrm>
            <a:off x="6784975" y="995363"/>
            <a:ext cx="1962150" cy="1706563"/>
          </a:xfrm>
          <a:custGeom>
            <a:avLst/>
            <a:gdLst>
              <a:gd name="T0" fmla="*/ 1236 w 1236"/>
              <a:gd name="T1" fmla="*/ 1075 h 1075"/>
              <a:gd name="T2" fmla="*/ 450 w 1236"/>
              <a:gd name="T3" fmla="*/ 1075 h 1075"/>
              <a:gd name="T4" fmla="*/ 0 w 1236"/>
              <a:gd name="T5" fmla="*/ 538 h 1075"/>
              <a:gd name="T6" fmla="*/ 450 w 1236"/>
              <a:gd name="T7" fmla="*/ 0 h 1075"/>
              <a:gd name="T8" fmla="*/ 1236 w 1236"/>
              <a:gd name="T9" fmla="*/ 0 h 1075"/>
              <a:gd name="T10" fmla="*/ 1236 w 1236"/>
              <a:gd name="T11" fmla="*/ 1075 h 1075"/>
            </a:gdLst>
            <a:ahLst/>
            <a:cxnLst>
              <a:cxn ang="0">
                <a:pos x="T0" y="T1"/>
              </a:cxn>
              <a:cxn ang="0">
                <a:pos x="T2" y="T3"/>
              </a:cxn>
              <a:cxn ang="0">
                <a:pos x="T4" y="T5"/>
              </a:cxn>
              <a:cxn ang="0">
                <a:pos x="T6" y="T7"/>
              </a:cxn>
              <a:cxn ang="0">
                <a:pos x="T8" y="T9"/>
              </a:cxn>
              <a:cxn ang="0">
                <a:pos x="T10" y="T11"/>
              </a:cxn>
            </a:cxnLst>
            <a:rect l="0" t="0" r="r" b="b"/>
            <a:pathLst>
              <a:path w="1236" h="1075">
                <a:moveTo>
                  <a:pt x="1236" y="1075"/>
                </a:moveTo>
                <a:lnTo>
                  <a:pt x="450" y="1075"/>
                </a:lnTo>
                <a:lnTo>
                  <a:pt x="0" y="538"/>
                </a:lnTo>
                <a:lnTo>
                  <a:pt x="450" y="0"/>
                </a:lnTo>
                <a:lnTo>
                  <a:pt x="1236" y="0"/>
                </a:lnTo>
                <a:lnTo>
                  <a:pt x="1236" y="1075"/>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IN">
              <a:latin typeface="Segoe UI" panose="020B0502040204020203" pitchFamily="34" charset="0"/>
              <a:cs typeface="Segoe UI" panose="020B0502040204020203" pitchFamily="34" charset="0"/>
            </a:endParaRPr>
          </a:p>
        </p:txBody>
      </p:sp>
      <p:sp>
        <p:nvSpPr>
          <p:cNvPr id="2135" name="Rectangle 125">
            <a:extLst>
              <a:ext uri="{FF2B5EF4-FFF2-40B4-BE49-F238E27FC236}">
                <a16:creationId xmlns:a16="http://schemas.microsoft.com/office/drawing/2014/main" id="{8A7BB948-4B10-490F-A87C-F712D537BB29}"/>
              </a:ext>
            </a:extLst>
          </p:cNvPr>
          <p:cNvSpPr>
            <a:spLocks noChangeArrowheads="1"/>
          </p:cNvSpPr>
          <p:nvPr/>
        </p:nvSpPr>
        <p:spPr bwMode="auto">
          <a:xfrm>
            <a:off x="7543272" y="1030288"/>
            <a:ext cx="19208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272A2E"/>
                </a:solidFill>
                <a:effectLst/>
                <a:latin typeface="Wingdings" panose="05000000000000000000" pitchFamily="2" charset="2"/>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36" name="Rectangle 126">
            <a:extLst>
              <a:ext uri="{FF2B5EF4-FFF2-40B4-BE49-F238E27FC236}">
                <a16:creationId xmlns:a16="http://schemas.microsoft.com/office/drawing/2014/main" id="{2429D68D-6AF5-40CC-BD24-4F2C9CC2664C}"/>
              </a:ext>
            </a:extLst>
          </p:cNvPr>
          <p:cNvSpPr>
            <a:spLocks noChangeArrowheads="1"/>
          </p:cNvSpPr>
          <p:nvPr/>
        </p:nvSpPr>
        <p:spPr bwMode="auto">
          <a:xfrm>
            <a:off x="7667368" y="1030288"/>
            <a:ext cx="68929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72A2E"/>
                </a:solidFill>
                <a:effectLst/>
                <a:latin typeface="Segoe UI" panose="020B0502040204020203" pitchFamily="34" charset="0"/>
                <a:cs typeface="Segoe UI" panose="020B0502040204020203" pitchFamily="34" charset="0"/>
              </a:rPr>
              <a:t>Service portal</a:t>
            </a:r>
            <a:endParaRPr kumimoji="0" lang="en-US" altLang="en-US" sz="20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p:txBody>
      </p:sp>
      <p:sp>
        <p:nvSpPr>
          <p:cNvPr id="2143" name="Rectangle 127">
            <a:extLst>
              <a:ext uri="{FF2B5EF4-FFF2-40B4-BE49-F238E27FC236}">
                <a16:creationId xmlns:a16="http://schemas.microsoft.com/office/drawing/2014/main" id="{FE0C68FD-DD49-4BF5-AA6E-317EF7784F65}"/>
              </a:ext>
            </a:extLst>
          </p:cNvPr>
          <p:cNvSpPr>
            <a:spLocks noChangeArrowheads="1"/>
          </p:cNvSpPr>
          <p:nvPr/>
        </p:nvSpPr>
        <p:spPr bwMode="auto">
          <a:xfrm>
            <a:off x="7543272" y="1196975"/>
            <a:ext cx="19208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272A2E"/>
                </a:solidFill>
                <a:effectLst/>
                <a:latin typeface="Wingdings" panose="05000000000000000000" pitchFamily="2" charset="2"/>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44" name="Rectangle 128">
            <a:extLst>
              <a:ext uri="{FF2B5EF4-FFF2-40B4-BE49-F238E27FC236}">
                <a16:creationId xmlns:a16="http://schemas.microsoft.com/office/drawing/2014/main" id="{DFB160C1-3CD4-4169-8A81-482E813EA4CC}"/>
              </a:ext>
            </a:extLst>
          </p:cNvPr>
          <p:cNvSpPr>
            <a:spLocks noChangeArrowheads="1"/>
          </p:cNvSpPr>
          <p:nvPr/>
        </p:nvSpPr>
        <p:spPr bwMode="auto">
          <a:xfrm>
            <a:off x="7667368" y="1196975"/>
            <a:ext cx="65081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Segoe UI" panose="020B0502040204020203" pitchFamily="34" charset="0"/>
                <a:cs typeface="Segoe UI" panose="020B0502040204020203" pitchFamily="34" charset="0"/>
              </a:rPr>
              <a:t>Service desk.</a:t>
            </a:r>
            <a:endParaRPr kumimoji="0" lang="en-US" altLang="en-US" sz="20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sp>
        <p:nvSpPr>
          <p:cNvPr id="2145" name="Rectangle 129">
            <a:extLst>
              <a:ext uri="{FF2B5EF4-FFF2-40B4-BE49-F238E27FC236}">
                <a16:creationId xmlns:a16="http://schemas.microsoft.com/office/drawing/2014/main" id="{832FBE5C-7B48-45C1-9A9E-959B0EE7A026}"/>
              </a:ext>
            </a:extLst>
          </p:cNvPr>
          <p:cNvSpPr>
            <a:spLocks noChangeArrowheads="1"/>
          </p:cNvSpPr>
          <p:nvPr/>
        </p:nvSpPr>
        <p:spPr bwMode="auto">
          <a:xfrm>
            <a:off x="7543272" y="1365250"/>
            <a:ext cx="16986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272A2E"/>
                </a:solidFill>
                <a:effectLst/>
                <a:latin typeface="Wingdings" panose="05000000000000000000" pitchFamily="2" charset="2"/>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46" name="Rectangle 130">
            <a:extLst>
              <a:ext uri="{FF2B5EF4-FFF2-40B4-BE49-F238E27FC236}">
                <a16:creationId xmlns:a16="http://schemas.microsoft.com/office/drawing/2014/main" id="{6EDD2758-3467-4CDA-8CFA-3FB1D0EA3FAC}"/>
              </a:ext>
            </a:extLst>
          </p:cNvPr>
          <p:cNvSpPr>
            <a:spLocks noChangeArrowheads="1"/>
          </p:cNvSpPr>
          <p:nvPr/>
        </p:nvSpPr>
        <p:spPr bwMode="auto">
          <a:xfrm>
            <a:off x="7635875" y="1365250"/>
            <a:ext cx="105251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272A2E"/>
                </a:solidFill>
                <a:effectLst/>
                <a:latin typeface="Arial" panose="020B0604020202020204" pitchFamily="34" charset="0"/>
              </a:rPr>
              <a:t>Tickets &amp; service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47" name="Rectangle 131">
            <a:extLst>
              <a:ext uri="{FF2B5EF4-FFF2-40B4-BE49-F238E27FC236}">
                <a16:creationId xmlns:a16="http://schemas.microsoft.com/office/drawing/2014/main" id="{49EC0EE5-AC53-462A-A694-4127BDA5B137}"/>
              </a:ext>
            </a:extLst>
          </p:cNvPr>
          <p:cNvSpPr>
            <a:spLocks noChangeArrowheads="1"/>
          </p:cNvSpPr>
          <p:nvPr/>
        </p:nvSpPr>
        <p:spPr bwMode="auto">
          <a:xfrm>
            <a:off x="7667368" y="1471613"/>
            <a:ext cx="45845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Segoe UI" panose="020B0502040204020203" pitchFamily="34" charset="0"/>
                <a:cs typeface="Segoe UI" panose="020B0502040204020203" pitchFamily="34" charset="0"/>
              </a:rPr>
              <a:t>requests.</a:t>
            </a:r>
            <a:endParaRPr kumimoji="0" lang="en-US" altLang="en-US" sz="20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sp>
        <p:nvSpPr>
          <p:cNvPr id="2148" name="Rectangle 132">
            <a:extLst>
              <a:ext uri="{FF2B5EF4-FFF2-40B4-BE49-F238E27FC236}">
                <a16:creationId xmlns:a16="http://schemas.microsoft.com/office/drawing/2014/main" id="{94251B77-4EC1-4ABB-A815-0967C39626E2}"/>
              </a:ext>
            </a:extLst>
          </p:cNvPr>
          <p:cNvSpPr>
            <a:spLocks noChangeArrowheads="1"/>
          </p:cNvSpPr>
          <p:nvPr/>
        </p:nvSpPr>
        <p:spPr bwMode="auto">
          <a:xfrm>
            <a:off x="7543272" y="1639888"/>
            <a:ext cx="16986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272A2E"/>
                </a:solidFill>
                <a:effectLst/>
                <a:latin typeface="Wingdings" panose="05000000000000000000" pitchFamily="2" charset="2"/>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49" name="Rectangle 133">
            <a:extLst>
              <a:ext uri="{FF2B5EF4-FFF2-40B4-BE49-F238E27FC236}">
                <a16:creationId xmlns:a16="http://schemas.microsoft.com/office/drawing/2014/main" id="{59A00190-D517-4478-BCA7-142C8CC47A05}"/>
              </a:ext>
            </a:extLst>
          </p:cNvPr>
          <p:cNvSpPr>
            <a:spLocks noChangeArrowheads="1"/>
          </p:cNvSpPr>
          <p:nvPr/>
        </p:nvSpPr>
        <p:spPr bwMode="auto">
          <a:xfrm>
            <a:off x="7635875" y="1639888"/>
            <a:ext cx="66198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272A2E"/>
                </a:solidFill>
                <a:effectLst/>
                <a:latin typeface="Arial" panose="020B0604020202020204" pitchFamily="34" charset="0"/>
              </a:rPr>
              <a:t>Incident &amp;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50" name="Rectangle 134">
            <a:extLst>
              <a:ext uri="{FF2B5EF4-FFF2-40B4-BE49-F238E27FC236}">
                <a16:creationId xmlns:a16="http://schemas.microsoft.com/office/drawing/2014/main" id="{EF48720F-EE23-4916-A6CA-01785C4196D6}"/>
              </a:ext>
            </a:extLst>
          </p:cNvPr>
          <p:cNvSpPr>
            <a:spLocks noChangeArrowheads="1"/>
          </p:cNvSpPr>
          <p:nvPr/>
        </p:nvSpPr>
        <p:spPr bwMode="auto">
          <a:xfrm>
            <a:off x="7667368" y="1739900"/>
            <a:ext cx="45845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Segoe UI" panose="020B0502040204020203" pitchFamily="34" charset="0"/>
                <a:cs typeface="Segoe UI" panose="020B0502040204020203" pitchFamily="34" charset="0"/>
              </a:rPr>
              <a:t>Problem </a:t>
            </a:r>
            <a:endParaRPr kumimoji="0" lang="en-US" altLang="en-US" sz="20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sp>
        <p:nvSpPr>
          <p:cNvPr id="2151" name="Rectangle 135">
            <a:extLst>
              <a:ext uri="{FF2B5EF4-FFF2-40B4-BE49-F238E27FC236}">
                <a16:creationId xmlns:a16="http://schemas.microsoft.com/office/drawing/2014/main" id="{74DB3D0E-C421-4388-8866-8E9AA77427F7}"/>
              </a:ext>
            </a:extLst>
          </p:cNvPr>
          <p:cNvSpPr>
            <a:spLocks noChangeArrowheads="1"/>
          </p:cNvSpPr>
          <p:nvPr/>
        </p:nvSpPr>
        <p:spPr bwMode="auto">
          <a:xfrm>
            <a:off x="7635875" y="1849438"/>
            <a:ext cx="938213"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272A2E"/>
                </a:solidFill>
                <a:effectLst/>
                <a:latin typeface="Arial" panose="020B0604020202020204" pitchFamily="34" charset="0"/>
              </a:rPr>
              <a:t>management.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52" name="Rectangle 136">
            <a:extLst>
              <a:ext uri="{FF2B5EF4-FFF2-40B4-BE49-F238E27FC236}">
                <a16:creationId xmlns:a16="http://schemas.microsoft.com/office/drawing/2014/main" id="{7B108C15-517F-4A04-BB94-602F7E8C2D5A}"/>
              </a:ext>
            </a:extLst>
          </p:cNvPr>
          <p:cNvSpPr>
            <a:spLocks noChangeArrowheads="1"/>
          </p:cNvSpPr>
          <p:nvPr/>
        </p:nvSpPr>
        <p:spPr bwMode="auto">
          <a:xfrm>
            <a:off x="7543272" y="2017713"/>
            <a:ext cx="16986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272A2E"/>
                </a:solidFill>
                <a:effectLst/>
                <a:latin typeface="Wingdings" panose="05000000000000000000" pitchFamily="2" charset="2"/>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53" name="Rectangle 137">
            <a:extLst>
              <a:ext uri="{FF2B5EF4-FFF2-40B4-BE49-F238E27FC236}">
                <a16:creationId xmlns:a16="http://schemas.microsoft.com/office/drawing/2014/main" id="{C25B1FD2-91BE-409B-A63C-A04405DC4C13}"/>
              </a:ext>
            </a:extLst>
          </p:cNvPr>
          <p:cNvSpPr>
            <a:spLocks noChangeArrowheads="1"/>
          </p:cNvSpPr>
          <p:nvPr/>
        </p:nvSpPr>
        <p:spPr bwMode="auto">
          <a:xfrm>
            <a:off x="7667368" y="2017713"/>
            <a:ext cx="89768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Segoe UI" panose="020B0502040204020203" pitchFamily="34" charset="0"/>
                <a:cs typeface="Segoe UI" panose="020B0502040204020203" pitchFamily="34" charset="0"/>
              </a:rPr>
              <a:t>SLA management</a:t>
            </a:r>
            <a:endParaRPr kumimoji="0" lang="en-US" altLang="en-US" sz="20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sp>
        <p:nvSpPr>
          <p:cNvPr id="2154" name="Rectangle 138">
            <a:extLst>
              <a:ext uri="{FF2B5EF4-FFF2-40B4-BE49-F238E27FC236}">
                <a16:creationId xmlns:a16="http://schemas.microsoft.com/office/drawing/2014/main" id="{64ACDB46-1C2E-4546-B862-0D5A2FA2104B}"/>
              </a:ext>
            </a:extLst>
          </p:cNvPr>
          <p:cNvSpPr>
            <a:spLocks noChangeArrowheads="1"/>
          </p:cNvSpPr>
          <p:nvPr/>
        </p:nvSpPr>
        <p:spPr bwMode="auto">
          <a:xfrm>
            <a:off x="7543272" y="2181225"/>
            <a:ext cx="19208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272A2E"/>
                </a:solidFill>
                <a:effectLst/>
                <a:latin typeface="Wingdings" panose="05000000000000000000" pitchFamily="2" charset="2"/>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55" name="Rectangle 139">
            <a:extLst>
              <a:ext uri="{FF2B5EF4-FFF2-40B4-BE49-F238E27FC236}">
                <a16:creationId xmlns:a16="http://schemas.microsoft.com/office/drawing/2014/main" id="{7CE92015-84C6-4F91-A5BD-ED866B07D6CD}"/>
              </a:ext>
            </a:extLst>
          </p:cNvPr>
          <p:cNvSpPr>
            <a:spLocks noChangeArrowheads="1"/>
          </p:cNvSpPr>
          <p:nvPr/>
        </p:nvSpPr>
        <p:spPr bwMode="auto">
          <a:xfrm>
            <a:off x="7635875" y="2181225"/>
            <a:ext cx="461963"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272A2E"/>
                </a:solidFill>
                <a:effectLst/>
                <a:latin typeface="Arial" panose="020B0604020202020204" pitchFamily="34" charset="0"/>
              </a:rPr>
              <a:t>Asset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56" name="Rectangle 140">
            <a:extLst>
              <a:ext uri="{FF2B5EF4-FFF2-40B4-BE49-F238E27FC236}">
                <a16:creationId xmlns:a16="http://schemas.microsoft.com/office/drawing/2014/main" id="{81FB9786-ADD6-49F8-9DBC-12E470C179EF}"/>
              </a:ext>
            </a:extLst>
          </p:cNvPr>
          <p:cNvSpPr>
            <a:spLocks noChangeArrowheads="1"/>
          </p:cNvSpPr>
          <p:nvPr/>
        </p:nvSpPr>
        <p:spPr bwMode="auto">
          <a:xfrm>
            <a:off x="7667368" y="2292350"/>
            <a:ext cx="67646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Segoe UI" panose="020B0502040204020203" pitchFamily="34" charset="0"/>
                <a:cs typeface="Segoe UI" panose="020B0502040204020203" pitchFamily="34" charset="0"/>
              </a:rPr>
              <a:t>management</a:t>
            </a:r>
            <a:endParaRPr kumimoji="0" lang="en-US" altLang="en-US" sz="20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sp>
        <p:nvSpPr>
          <p:cNvPr id="2157" name="Rectangle 141">
            <a:extLst>
              <a:ext uri="{FF2B5EF4-FFF2-40B4-BE49-F238E27FC236}">
                <a16:creationId xmlns:a16="http://schemas.microsoft.com/office/drawing/2014/main" id="{0FB279F3-96F6-4597-B369-986B74DA5590}"/>
              </a:ext>
            </a:extLst>
          </p:cNvPr>
          <p:cNvSpPr>
            <a:spLocks noChangeArrowheads="1"/>
          </p:cNvSpPr>
          <p:nvPr/>
        </p:nvSpPr>
        <p:spPr bwMode="auto">
          <a:xfrm>
            <a:off x="7543272" y="2455863"/>
            <a:ext cx="19208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272A2E"/>
                </a:solidFill>
                <a:effectLst/>
                <a:latin typeface="Wingdings" panose="05000000000000000000" pitchFamily="2" charset="2"/>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58" name="Rectangle 142">
            <a:extLst>
              <a:ext uri="{FF2B5EF4-FFF2-40B4-BE49-F238E27FC236}">
                <a16:creationId xmlns:a16="http://schemas.microsoft.com/office/drawing/2014/main" id="{D3B4E49E-9993-4DA5-B053-14E3EC19AB03}"/>
              </a:ext>
            </a:extLst>
          </p:cNvPr>
          <p:cNvSpPr>
            <a:spLocks noChangeArrowheads="1"/>
          </p:cNvSpPr>
          <p:nvPr/>
        </p:nvSpPr>
        <p:spPr bwMode="auto">
          <a:xfrm>
            <a:off x="7635875" y="2455863"/>
            <a:ext cx="60483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272A2E"/>
                </a:solidFill>
                <a:effectLst/>
                <a:latin typeface="Arial" panose="020B0604020202020204" pitchFamily="34" charset="0"/>
              </a:rPr>
              <a:t>Change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59" name="Rectangle 143">
            <a:extLst>
              <a:ext uri="{FF2B5EF4-FFF2-40B4-BE49-F238E27FC236}">
                <a16:creationId xmlns:a16="http://schemas.microsoft.com/office/drawing/2014/main" id="{4C56D749-01F7-4B9F-931E-79D59B886B6A}"/>
              </a:ext>
            </a:extLst>
          </p:cNvPr>
          <p:cNvSpPr>
            <a:spLocks noChangeArrowheads="1"/>
          </p:cNvSpPr>
          <p:nvPr/>
        </p:nvSpPr>
        <p:spPr bwMode="auto">
          <a:xfrm>
            <a:off x="7667368" y="2566988"/>
            <a:ext cx="68127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Segoe UI" panose="020B0502040204020203" pitchFamily="34" charset="0"/>
                <a:cs typeface="Segoe UI" panose="020B0502040204020203" pitchFamily="34" charset="0"/>
              </a:rPr>
              <a:t>Management</a:t>
            </a:r>
            <a:endParaRPr kumimoji="0" lang="en-US" altLang="en-US" sz="20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sp>
        <p:nvSpPr>
          <p:cNvPr id="2160" name="Rectangle 144">
            <a:extLst>
              <a:ext uri="{FF2B5EF4-FFF2-40B4-BE49-F238E27FC236}">
                <a16:creationId xmlns:a16="http://schemas.microsoft.com/office/drawing/2014/main" id="{77EB0A7F-D88C-432B-88C1-07A13CF0FC17}"/>
              </a:ext>
            </a:extLst>
          </p:cNvPr>
          <p:cNvSpPr>
            <a:spLocks noChangeArrowheads="1"/>
          </p:cNvSpPr>
          <p:nvPr/>
        </p:nvSpPr>
        <p:spPr bwMode="auto">
          <a:xfrm>
            <a:off x="7521047" y="2757488"/>
            <a:ext cx="19208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Wingdings" panose="05000000000000000000" pitchFamily="2" charset="2"/>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61" name="Rectangle 145">
            <a:extLst>
              <a:ext uri="{FF2B5EF4-FFF2-40B4-BE49-F238E27FC236}">
                <a16:creationId xmlns:a16="http://schemas.microsoft.com/office/drawing/2014/main" id="{4687B7B2-6727-40A5-B237-8012202EFD43}"/>
              </a:ext>
            </a:extLst>
          </p:cNvPr>
          <p:cNvSpPr>
            <a:spLocks noChangeArrowheads="1"/>
          </p:cNvSpPr>
          <p:nvPr/>
        </p:nvSpPr>
        <p:spPr bwMode="auto">
          <a:xfrm>
            <a:off x="7764206" y="2746375"/>
            <a:ext cx="52578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72A2E"/>
                </a:solidFill>
                <a:effectLst/>
                <a:latin typeface="Segoe UI" panose="020B0502040204020203" pitchFamily="34" charset="0"/>
                <a:cs typeface="Segoe UI" panose="020B0502040204020203" pitchFamily="34" charset="0"/>
              </a:rPr>
              <a:t>RF health</a:t>
            </a:r>
            <a:endParaRPr kumimoji="0" lang="en-US" altLang="en-US" sz="20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sp>
        <p:nvSpPr>
          <p:cNvPr id="2162" name="Rectangle 146">
            <a:extLst>
              <a:ext uri="{FF2B5EF4-FFF2-40B4-BE49-F238E27FC236}">
                <a16:creationId xmlns:a16="http://schemas.microsoft.com/office/drawing/2014/main" id="{566C2F20-D9A4-4733-88E9-0EE16196399C}"/>
              </a:ext>
            </a:extLst>
          </p:cNvPr>
          <p:cNvSpPr>
            <a:spLocks noChangeArrowheads="1"/>
          </p:cNvSpPr>
          <p:nvPr/>
        </p:nvSpPr>
        <p:spPr bwMode="auto">
          <a:xfrm>
            <a:off x="7521047" y="2940050"/>
            <a:ext cx="19208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Wingdings" panose="05000000000000000000" pitchFamily="2" charset="2"/>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63" name="Rectangle 147">
            <a:extLst>
              <a:ext uri="{FF2B5EF4-FFF2-40B4-BE49-F238E27FC236}">
                <a16:creationId xmlns:a16="http://schemas.microsoft.com/office/drawing/2014/main" id="{F23D5B54-D3A8-4003-ABD0-7109B19B8E2B}"/>
              </a:ext>
            </a:extLst>
          </p:cNvPr>
          <p:cNvSpPr>
            <a:spLocks noChangeArrowheads="1"/>
          </p:cNvSpPr>
          <p:nvPr/>
        </p:nvSpPr>
        <p:spPr bwMode="auto">
          <a:xfrm>
            <a:off x="7732713" y="2928938"/>
            <a:ext cx="6604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Trebuchet MS" panose="020B0603020202020204" pitchFamily="34" charset="0"/>
              </a:rPr>
              <a:t>User and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64" name="Rectangle 148">
            <a:extLst>
              <a:ext uri="{FF2B5EF4-FFF2-40B4-BE49-F238E27FC236}">
                <a16:creationId xmlns:a16="http://schemas.microsoft.com/office/drawing/2014/main" id="{08019A01-A7C0-4EA5-B194-8343D32FD6E6}"/>
              </a:ext>
            </a:extLst>
          </p:cNvPr>
          <p:cNvSpPr>
            <a:spLocks noChangeArrowheads="1"/>
          </p:cNvSpPr>
          <p:nvPr/>
        </p:nvSpPr>
        <p:spPr bwMode="auto">
          <a:xfrm>
            <a:off x="7764206" y="3049588"/>
            <a:ext cx="38792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72A2E"/>
                </a:solidFill>
                <a:effectLst/>
                <a:latin typeface="Segoe UI" panose="020B0502040204020203" pitchFamily="34" charset="0"/>
                <a:cs typeface="Segoe UI" panose="020B0502040204020203" pitchFamily="34" charset="0"/>
              </a:rPr>
              <a:t>device.</a:t>
            </a:r>
            <a:endParaRPr kumimoji="0" lang="en-US" altLang="en-US" sz="20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sp>
        <p:nvSpPr>
          <p:cNvPr id="2165" name="Rectangle 149">
            <a:extLst>
              <a:ext uri="{FF2B5EF4-FFF2-40B4-BE49-F238E27FC236}">
                <a16:creationId xmlns:a16="http://schemas.microsoft.com/office/drawing/2014/main" id="{37D4F012-81EC-41D9-8F93-5287B62BD43A}"/>
              </a:ext>
            </a:extLst>
          </p:cNvPr>
          <p:cNvSpPr>
            <a:spLocks noChangeArrowheads="1"/>
          </p:cNvSpPr>
          <p:nvPr/>
        </p:nvSpPr>
        <p:spPr bwMode="auto">
          <a:xfrm>
            <a:off x="7521047" y="3243263"/>
            <a:ext cx="19208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Wingdings" panose="05000000000000000000" pitchFamily="2" charset="2"/>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68" name="Rectangle 150">
            <a:extLst>
              <a:ext uri="{FF2B5EF4-FFF2-40B4-BE49-F238E27FC236}">
                <a16:creationId xmlns:a16="http://schemas.microsoft.com/office/drawing/2014/main" id="{4A28AD5C-782F-4500-97E0-F56301EEBC47}"/>
              </a:ext>
            </a:extLst>
          </p:cNvPr>
          <p:cNvSpPr>
            <a:spLocks noChangeArrowheads="1"/>
          </p:cNvSpPr>
          <p:nvPr/>
        </p:nvSpPr>
        <p:spPr bwMode="auto">
          <a:xfrm>
            <a:off x="7764206" y="3232150"/>
            <a:ext cx="5049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72A2E"/>
                </a:solidFill>
                <a:effectLst/>
                <a:latin typeface="Segoe UI" panose="020B0502040204020203" pitchFamily="34" charset="0"/>
                <a:cs typeface="Segoe UI" panose="020B0502040204020203" pitchFamily="34" charset="0"/>
              </a:rPr>
              <a:t>Wireless </a:t>
            </a:r>
            <a:endParaRPr kumimoji="0" lang="en-US" altLang="en-US" sz="20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sp>
        <p:nvSpPr>
          <p:cNvPr id="2169" name="Rectangle 151">
            <a:extLst>
              <a:ext uri="{FF2B5EF4-FFF2-40B4-BE49-F238E27FC236}">
                <a16:creationId xmlns:a16="http://schemas.microsoft.com/office/drawing/2014/main" id="{21AB648F-14BE-49C4-A81E-B93733369BCA}"/>
              </a:ext>
            </a:extLst>
          </p:cNvPr>
          <p:cNvSpPr>
            <a:spLocks noChangeArrowheads="1"/>
          </p:cNvSpPr>
          <p:nvPr/>
        </p:nvSpPr>
        <p:spPr bwMode="auto">
          <a:xfrm>
            <a:off x="7732713" y="3352800"/>
            <a:ext cx="73183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Trebuchet MS" panose="020B0603020202020204" pitchFamily="34" charset="0"/>
              </a:rPr>
              <a:t>controller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72" name="Rectangle 152">
            <a:extLst>
              <a:ext uri="{FF2B5EF4-FFF2-40B4-BE49-F238E27FC236}">
                <a16:creationId xmlns:a16="http://schemas.microsoft.com/office/drawing/2014/main" id="{503279B8-1866-4461-975B-59479DA87264}"/>
              </a:ext>
            </a:extLst>
          </p:cNvPr>
          <p:cNvSpPr>
            <a:spLocks noChangeArrowheads="1"/>
          </p:cNvSpPr>
          <p:nvPr/>
        </p:nvSpPr>
        <p:spPr bwMode="auto">
          <a:xfrm>
            <a:off x="7732713" y="3478213"/>
            <a:ext cx="9382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Trebuchet MS" panose="020B0603020202020204" pitchFamily="34" charset="0"/>
              </a:rPr>
              <a:t>management.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73" name="Rectangle 153">
            <a:extLst>
              <a:ext uri="{FF2B5EF4-FFF2-40B4-BE49-F238E27FC236}">
                <a16:creationId xmlns:a16="http://schemas.microsoft.com/office/drawing/2014/main" id="{48D72ACB-D349-40DA-A147-AFCB18C8A635}"/>
              </a:ext>
            </a:extLst>
          </p:cNvPr>
          <p:cNvSpPr>
            <a:spLocks noChangeArrowheads="1"/>
          </p:cNvSpPr>
          <p:nvPr/>
        </p:nvSpPr>
        <p:spPr bwMode="auto">
          <a:xfrm>
            <a:off x="7521047" y="3673475"/>
            <a:ext cx="192088"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Wingdings" panose="05000000000000000000" pitchFamily="2" charset="2"/>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74" name="Rectangle 154">
            <a:extLst>
              <a:ext uri="{FF2B5EF4-FFF2-40B4-BE49-F238E27FC236}">
                <a16:creationId xmlns:a16="http://schemas.microsoft.com/office/drawing/2014/main" id="{E6899BEC-2F7C-4A37-9075-D59A13F0116B}"/>
              </a:ext>
            </a:extLst>
          </p:cNvPr>
          <p:cNvSpPr>
            <a:spLocks noChangeArrowheads="1"/>
          </p:cNvSpPr>
          <p:nvPr/>
        </p:nvSpPr>
        <p:spPr bwMode="auto">
          <a:xfrm>
            <a:off x="7764206" y="3662363"/>
            <a:ext cx="5049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72A2E"/>
                </a:solidFill>
                <a:effectLst/>
                <a:latin typeface="Segoe UI" panose="020B0502040204020203" pitchFamily="34" charset="0"/>
                <a:cs typeface="Segoe UI" panose="020B0502040204020203" pitchFamily="34" charset="0"/>
              </a:rPr>
              <a:t>Wireless </a:t>
            </a:r>
            <a:endParaRPr kumimoji="0" lang="en-US" altLang="en-US" sz="20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sp>
        <p:nvSpPr>
          <p:cNvPr id="2175" name="Rectangle 155">
            <a:extLst>
              <a:ext uri="{FF2B5EF4-FFF2-40B4-BE49-F238E27FC236}">
                <a16:creationId xmlns:a16="http://schemas.microsoft.com/office/drawing/2014/main" id="{CFCF7525-6A9B-4F39-9CD8-75500AEE6806}"/>
              </a:ext>
            </a:extLst>
          </p:cNvPr>
          <p:cNvSpPr>
            <a:spLocks noChangeArrowheads="1"/>
          </p:cNvSpPr>
          <p:nvPr/>
        </p:nvSpPr>
        <p:spPr bwMode="auto">
          <a:xfrm>
            <a:off x="7732713" y="3781425"/>
            <a:ext cx="611188"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Trebuchet MS" panose="020B0603020202020204" pitchFamily="34" charset="0"/>
              </a:rPr>
              <a:t>topology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76" name="Rectangle 156">
            <a:extLst>
              <a:ext uri="{FF2B5EF4-FFF2-40B4-BE49-F238E27FC236}">
                <a16:creationId xmlns:a16="http://schemas.microsoft.com/office/drawing/2014/main" id="{76674A63-1CAF-41F7-92C4-F2C92B13D029}"/>
              </a:ext>
            </a:extLst>
          </p:cNvPr>
          <p:cNvSpPr>
            <a:spLocks noChangeArrowheads="1"/>
          </p:cNvSpPr>
          <p:nvPr/>
        </p:nvSpPr>
        <p:spPr bwMode="auto">
          <a:xfrm>
            <a:off x="7521047" y="3976688"/>
            <a:ext cx="192088"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Wingdings" panose="05000000000000000000" pitchFamily="2" charset="2"/>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77" name="Rectangle 157">
            <a:extLst>
              <a:ext uri="{FF2B5EF4-FFF2-40B4-BE49-F238E27FC236}">
                <a16:creationId xmlns:a16="http://schemas.microsoft.com/office/drawing/2014/main" id="{C9CE28A5-E782-4DB7-9A28-C1CCA12CE79B}"/>
              </a:ext>
            </a:extLst>
          </p:cNvPr>
          <p:cNvSpPr>
            <a:spLocks noChangeArrowheads="1"/>
          </p:cNvSpPr>
          <p:nvPr/>
        </p:nvSpPr>
        <p:spPr bwMode="auto">
          <a:xfrm>
            <a:off x="7732713" y="3965575"/>
            <a:ext cx="82554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72A2E"/>
                </a:solidFill>
                <a:effectLst/>
                <a:latin typeface="Segoe UI" panose="020B0502040204020203" pitchFamily="34" charset="0"/>
                <a:cs typeface="Segoe UI" panose="020B0502040204020203" pitchFamily="34" charset="0"/>
              </a:rPr>
              <a:t>AP health and </a:t>
            </a:r>
            <a:endParaRPr kumimoji="0" lang="en-US" altLang="en-US" sz="20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sp>
        <p:nvSpPr>
          <p:cNvPr id="2178" name="Rectangle 158">
            <a:extLst>
              <a:ext uri="{FF2B5EF4-FFF2-40B4-BE49-F238E27FC236}">
                <a16:creationId xmlns:a16="http://schemas.microsoft.com/office/drawing/2014/main" id="{DDB6889C-2108-429A-9E4C-B60A6D39E441}"/>
              </a:ext>
            </a:extLst>
          </p:cNvPr>
          <p:cNvSpPr>
            <a:spLocks noChangeArrowheads="1"/>
          </p:cNvSpPr>
          <p:nvPr/>
        </p:nvSpPr>
        <p:spPr bwMode="auto">
          <a:xfrm>
            <a:off x="7732713" y="4083050"/>
            <a:ext cx="1023938"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Trebuchet MS" panose="020B0603020202020204" pitchFamily="34" charset="0"/>
              </a:rPr>
              <a:t>performance.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79" name="Rectangle 159">
            <a:extLst>
              <a:ext uri="{FF2B5EF4-FFF2-40B4-BE49-F238E27FC236}">
                <a16:creationId xmlns:a16="http://schemas.microsoft.com/office/drawing/2014/main" id="{6D0378CB-A2D8-430F-9D8D-6ED1DFA45F8A}"/>
              </a:ext>
            </a:extLst>
          </p:cNvPr>
          <p:cNvSpPr>
            <a:spLocks noChangeArrowheads="1"/>
          </p:cNvSpPr>
          <p:nvPr/>
        </p:nvSpPr>
        <p:spPr bwMode="auto">
          <a:xfrm>
            <a:off x="7521047" y="4279900"/>
            <a:ext cx="19208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72A2E"/>
                </a:solidFill>
                <a:effectLst/>
                <a:latin typeface="Wingdings" panose="05000000000000000000" pitchFamily="2" charset="2"/>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80" name="Rectangle 160">
            <a:extLst>
              <a:ext uri="{FF2B5EF4-FFF2-40B4-BE49-F238E27FC236}">
                <a16:creationId xmlns:a16="http://schemas.microsoft.com/office/drawing/2014/main" id="{F2134BFC-49F5-444F-A0DB-D1E3A3749643}"/>
              </a:ext>
            </a:extLst>
          </p:cNvPr>
          <p:cNvSpPr>
            <a:spLocks noChangeArrowheads="1"/>
          </p:cNvSpPr>
          <p:nvPr/>
        </p:nvSpPr>
        <p:spPr bwMode="auto">
          <a:xfrm>
            <a:off x="7732713" y="4268788"/>
            <a:ext cx="52899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72A2E"/>
                </a:solidFill>
                <a:effectLst/>
                <a:latin typeface="Segoe UI" panose="020B0502040204020203" pitchFamily="34" charset="0"/>
                <a:cs typeface="Segoe UI" panose="020B0502040204020203" pitchFamily="34" charset="0"/>
              </a:rPr>
              <a:t>Analytics.</a:t>
            </a:r>
            <a:endParaRPr kumimoji="0" lang="en-US" altLang="en-US" sz="20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pic>
        <p:nvPicPr>
          <p:cNvPr id="2209" name="Picture 161">
            <a:extLst>
              <a:ext uri="{FF2B5EF4-FFF2-40B4-BE49-F238E27FC236}">
                <a16:creationId xmlns:a16="http://schemas.microsoft.com/office/drawing/2014/main" id="{DB8EA1E7-5537-47B8-B442-68C708AECAF5}"/>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4095750" y="1235075"/>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5804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80E79E-1EED-4773-A6F5-0A8E2725F102}"/>
              </a:ext>
            </a:extLst>
          </p:cNvPr>
          <p:cNvSpPr/>
          <p:nvPr/>
        </p:nvSpPr>
        <p:spPr bwMode="auto">
          <a:xfrm>
            <a:off x="323849" y="987424"/>
            <a:ext cx="8496301" cy="432165"/>
          </a:xfrm>
          <a:prstGeom prst="rect">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IN" sz="1800" b="0" i="0" u="none" strike="noStrike" cap="none" normalizeH="0" baseline="0">
              <a:ln>
                <a:noFill/>
              </a:ln>
              <a:effectLst/>
              <a:latin typeface="Segoe UI" panose="020B0502040204020203" pitchFamily="34" charset="0"/>
              <a:cs typeface="Segoe UI" panose="020B0502040204020203" pitchFamily="34" charset="0"/>
            </a:endParaRPr>
          </a:p>
        </p:txBody>
      </p:sp>
      <p:sp>
        <p:nvSpPr>
          <p:cNvPr id="2" name="Title 1">
            <a:extLst>
              <a:ext uri="{FF2B5EF4-FFF2-40B4-BE49-F238E27FC236}">
                <a16:creationId xmlns:a16="http://schemas.microsoft.com/office/drawing/2014/main" id="{65CA913F-4745-3149-8108-DCCFCC7DA710}"/>
              </a:ext>
            </a:extLst>
          </p:cNvPr>
          <p:cNvSpPr>
            <a:spLocks noGrp="1"/>
          </p:cNvSpPr>
          <p:nvPr>
            <p:ph type="title"/>
          </p:nvPr>
        </p:nvSpPr>
        <p:spPr>
          <a:xfrm>
            <a:off x="298797" y="255759"/>
            <a:ext cx="7537450" cy="369332"/>
          </a:xfrm>
        </p:spPr>
        <p:txBody>
          <a:bodyPr/>
          <a:lstStyle/>
          <a:p>
            <a:r>
              <a:rPr lang="en-US" sz="2000" kern="1200" cap="all" dirty="0">
                <a:solidFill>
                  <a:srgbClr val="595959"/>
                </a:solidFill>
                <a:latin typeface="Trebuchet MS" pitchFamily="34" charset="0"/>
                <a:cs typeface="+mj-cs"/>
              </a:rPr>
              <a:t>Network Management THROUGH DEEP INSIGHTS</a:t>
            </a:r>
          </a:p>
        </p:txBody>
      </p:sp>
      <p:sp>
        <p:nvSpPr>
          <p:cNvPr id="3" name="Content Placeholder 2">
            <a:extLst>
              <a:ext uri="{FF2B5EF4-FFF2-40B4-BE49-F238E27FC236}">
                <a16:creationId xmlns:a16="http://schemas.microsoft.com/office/drawing/2014/main" id="{6333C1DA-F599-564F-A1A2-B0C0B82CCE05}"/>
              </a:ext>
            </a:extLst>
          </p:cNvPr>
          <p:cNvSpPr>
            <a:spLocks noGrp="1"/>
          </p:cNvSpPr>
          <p:nvPr>
            <p:ph idx="4294967295"/>
          </p:nvPr>
        </p:nvSpPr>
        <p:spPr>
          <a:xfrm>
            <a:off x="440635" y="1120310"/>
            <a:ext cx="2919413" cy="531812"/>
          </a:xfrm>
        </p:spPr>
        <p:txBody>
          <a:bodyPr>
            <a:normAutofit/>
          </a:bodyPr>
          <a:lstStyle/>
          <a:p>
            <a:pPr marL="0" indent="0">
              <a:buNone/>
            </a:pPr>
            <a:r>
              <a:rPr lang="en-US" sz="1300" dirty="0">
                <a:solidFill>
                  <a:schemeClr val="tx1"/>
                </a:solidFill>
                <a:latin typeface="Segoe UI" panose="020B0502040204020203" pitchFamily="34" charset="0"/>
                <a:cs typeface="Segoe UI" panose="020B0502040204020203" pitchFamily="34" charset="0"/>
              </a:rPr>
              <a:t>Visual root cause analysis</a:t>
            </a:r>
          </a:p>
        </p:txBody>
      </p:sp>
      <p:pic>
        <p:nvPicPr>
          <p:cNvPr id="6" name="Picture 5">
            <a:extLst>
              <a:ext uri="{FF2B5EF4-FFF2-40B4-BE49-F238E27FC236}">
                <a16:creationId xmlns:a16="http://schemas.microsoft.com/office/drawing/2014/main" id="{CF0C048C-773E-204B-A317-B8BDA94BCFE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8109" y="1535501"/>
            <a:ext cx="2813691" cy="2244187"/>
          </a:xfrm>
          <a:prstGeom prst="rect">
            <a:avLst/>
          </a:prstGeom>
        </p:spPr>
      </p:pic>
      <p:sp>
        <p:nvSpPr>
          <p:cNvPr id="7" name="Content Placeholder 2">
            <a:extLst>
              <a:ext uri="{FF2B5EF4-FFF2-40B4-BE49-F238E27FC236}">
                <a16:creationId xmlns:a16="http://schemas.microsoft.com/office/drawing/2014/main" id="{1513F952-FBB4-6644-8085-F6B89B281C88}"/>
              </a:ext>
            </a:extLst>
          </p:cNvPr>
          <p:cNvSpPr txBox="1">
            <a:spLocks/>
          </p:cNvSpPr>
          <p:nvPr/>
        </p:nvSpPr>
        <p:spPr bwMode="auto">
          <a:xfrm>
            <a:off x="3347388" y="1056493"/>
            <a:ext cx="2160300" cy="5319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Font typeface="Wingdings" pitchFamily="2" charset="2"/>
              <a:buChar char="§"/>
              <a:defRPr sz="1800">
                <a:solidFill>
                  <a:schemeClr val="bg2">
                    <a:lumMod val="50000"/>
                  </a:schemeClr>
                </a:solidFill>
                <a:latin typeface="Arial" panose="020B0604020202020204" pitchFamily="34" charset="0"/>
                <a:ea typeface="+mn-ea"/>
                <a:cs typeface="Arial" panose="020B0604020202020204" pitchFamily="34" charset="0"/>
              </a:defRPr>
            </a:lvl1pPr>
            <a:lvl2pPr marL="557213" indent="-214313" algn="l" rtl="0" eaLnBrk="1" fontAlgn="base" hangingPunct="1">
              <a:spcBef>
                <a:spcPct val="20000"/>
              </a:spcBef>
              <a:spcAft>
                <a:spcPct val="0"/>
              </a:spcAft>
              <a:buFont typeface="Wingdings" pitchFamily="2" charset="2"/>
              <a:buChar char="§"/>
              <a:defRPr sz="1500">
                <a:solidFill>
                  <a:schemeClr val="bg2">
                    <a:lumMod val="50000"/>
                  </a:schemeClr>
                </a:solidFill>
                <a:latin typeface="Arial" panose="020B0604020202020204" pitchFamily="34" charset="0"/>
                <a:cs typeface="Arial" panose="020B0604020202020204" pitchFamily="34" charset="0"/>
              </a:defRPr>
            </a:lvl2pPr>
            <a:lvl3pPr marL="857250" indent="-171450" algn="l" rtl="0" eaLnBrk="1" fontAlgn="base" hangingPunct="1">
              <a:spcBef>
                <a:spcPct val="20000"/>
              </a:spcBef>
              <a:spcAft>
                <a:spcPct val="0"/>
              </a:spcAft>
              <a:buFont typeface="Wingdings" pitchFamily="2" charset="2"/>
              <a:buChar char="§"/>
              <a:defRPr sz="1800">
                <a:solidFill>
                  <a:schemeClr val="bg2">
                    <a:lumMod val="50000"/>
                  </a:schemeClr>
                </a:solidFill>
                <a:latin typeface="Arial" panose="020B0604020202020204" pitchFamily="34" charset="0"/>
                <a:cs typeface="Arial" panose="020B0604020202020204" pitchFamily="34" charset="0"/>
              </a:defRPr>
            </a:lvl3pPr>
            <a:lvl4pPr marL="1200150" indent="-171450" algn="l" rtl="0" eaLnBrk="1" fontAlgn="base" hangingPunct="1">
              <a:spcBef>
                <a:spcPct val="20000"/>
              </a:spcBef>
              <a:spcAft>
                <a:spcPct val="0"/>
              </a:spcAft>
              <a:buFont typeface="Wingdings" pitchFamily="2" charset="2"/>
              <a:buChar char="§"/>
              <a:defRPr sz="1200">
                <a:solidFill>
                  <a:schemeClr val="bg2">
                    <a:lumMod val="50000"/>
                  </a:schemeClr>
                </a:solidFill>
                <a:latin typeface="Arial" panose="020B0604020202020204" pitchFamily="34" charset="0"/>
                <a:cs typeface="Arial" panose="020B0604020202020204" pitchFamily="34" charset="0"/>
              </a:defRPr>
            </a:lvl4pPr>
            <a:lvl5pPr marL="1543050" indent="-171450" algn="l" rtl="0" eaLnBrk="1" fontAlgn="base" hangingPunct="1">
              <a:spcBef>
                <a:spcPct val="20000"/>
              </a:spcBef>
              <a:spcAft>
                <a:spcPct val="0"/>
              </a:spcAft>
              <a:buFont typeface="Wingdings" pitchFamily="2" charset="2"/>
              <a:buChar char="§"/>
              <a:defRPr sz="1200">
                <a:solidFill>
                  <a:schemeClr val="bg2">
                    <a:lumMod val="50000"/>
                  </a:schemeClr>
                </a:solidFill>
                <a:latin typeface="Arial" panose="020B0604020202020204" pitchFamily="34" charset="0"/>
                <a:cs typeface="Arial" panose="020B0604020202020204" pitchFamily="34" charset="0"/>
              </a:defRPr>
            </a:lvl5pPr>
            <a:lvl6pPr marL="1885950" indent="-171450" algn="l" rtl="0" eaLnBrk="1" fontAlgn="base" hangingPunct="1">
              <a:spcBef>
                <a:spcPct val="20000"/>
              </a:spcBef>
              <a:spcAft>
                <a:spcPct val="0"/>
              </a:spcAft>
              <a:buFont typeface="Wingdings" pitchFamily="2" charset="2"/>
              <a:buChar char="§"/>
              <a:defRPr sz="1200">
                <a:solidFill>
                  <a:schemeClr val="tx1"/>
                </a:solidFill>
                <a:latin typeface="+mn-lt"/>
              </a:defRPr>
            </a:lvl6pPr>
            <a:lvl7pPr marL="2228850" indent="-171450" algn="l" rtl="0" eaLnBrk="1" fontAlgn="base" hangingPunct="1">
              <a:spcBef>
                <a:spcPct val="20000"/>
              </a:spcBef>
              <a:spcAft>
                <a:spcPct val="0"/>
              </a:spcAft>
              <a:buFont typeface="Wingdings" pitchFamily="2" charset="2"/>
              <a:buChar char="§"/>
              <a:defRPr sz="1200">
                <a:solidFill>
                  <a:schemeClr val="tx1"/>
                </a:solidFill>
                <a:latin typeface="+mn-lt"/>
              </a:defRPr>
            </a:lvl7pPr>
            <a:lvl8pPr marL="2571750" indent="-171450" algn="l" rtl="0" eaLnBrk="1" fontAlgn="base" hangingPunct="1">
              <a:spcBef>
                <a:spcPct val="20000"/>
              </a:spcBef>
              <a:spcAft>
                <a:spcPct val="0"/>
              </a:spcAft>
              <a:buFont typeface="Wingdings" pitchFamily="2" charset="2"/>
              <a:buChar char="§"/>
              <a:defRPr sz="1200">
                <a:solidFill>
                  <a:schemeClr val="tx1"/>
                </a:solidFill>
                <a:latin typeface="+mn-lt"/>
              </a:defRPr>
            </a:lvl8pPr>
            <a:lvl9pPr marL="2914650" indent="-171450" algn="l" rtl="0" eaLnBrk="1" fontAlgn="base" hangingPunct="1">
              <a:spcBef>
                <a:spcPct val="20000"/>
              </a:spcBef>
              <a:spcAft>
                <a:spcPct val="0"/>
              </a:spcAft>
              <a:buFont typeface="Wingdings" pitchFamily="2" charset="2"/>
              <a:buChar char="§"/>
              <a:defRPr sz="1200">
                <a:solidFill>
                  <a:schemeClr val="tx1"/>
                </a:solidFill>
                <a:latin typeface="+mn-lt"/>
              </a:defRPr>
            </a:lvl9pPr>
          </a:lstStyle>
          <a:p>
            <a:pPr marL="0" marR="0" lvl="0" indent="0" algn="l" defTabSz="914378" rtl="0" eaLnBrk="1" fontAlgn="base" latinLnBrk="0" hangingPunct="1">
              <a:lnSpc>
                <a:spcPct val="100000"/>
              </a:lnSpc>
              <a:spcBef>
                <a:spcPct val="20000"/>
              </a:spcBef>
              <a:spcAft>
                <a:spcPct val="0"/>
              </a:spcAft>
              <a:buClrTx/>
              <a:buSzTx/>
              <a:buNone/>
              <a:tabLst/>
              <a:defRPr/>
            </a:pPr>
            <a:r>
              <a:rPr kumimoji="0" lang="en-US" sz="1300" b="0" i="0" u="none" strike="noStrike" kern="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WAN overview</a:t>
            </a:r>
          </a:p>
        </p:txBody>
      </p:sp>
      <p:pic>
        <p:nvPicPr>
          <p:cNvPr id="9" name="Picture 8">
            <a:extLst>
              <a:ext uri="{FF2B5EF4-FFF2-40B4-BE49-F238E27FC236}">
                <a16:creationId xmlns:a16="http://schemas.microsoft.com/office/drawing/2014/main" id="{F92B62EC-35FE-FE46-8ADD-2B5F55AF5C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54326" y="1520142"/>
            <a:ext cx="2791938" cy="1430017"/>
          </a:xfrm>
          <a:prstGeom prst="rect">
            <a:avLst/>
          </a:prstGeom>
        </p:spPr>
      </p:pic>
      <p:pic>
        <p:nvPicPr>
          <p:cNvPr id="14" name="Picture 13">
            <a:extLst>
              <a:ext uri="{FF2B5EF4-FFF2-40B4-BE49-F238E27FC236}">
                <a16:creationId xmlns:a16="http://schemas.microsoft.com/office/drawing/2014/main" id="{96EA6C59-D728-7E4C-B959-E053E9E377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9321" y="1542369"/>
            <a:ext cx="2670829" cy="1380931"/>
          </a:xfrm>
          <a:prstGeom prst="rect">
            <a:avLst/>
          </a:prstGeom>
        </p:spPr>
      </p:pic>
      <p:sp>
        <p:nvSpPr>
          <p:cNvPr id="15" name="Content Placeholder 2">
            <a:extLst>
              <a:ext uri="{FF2B5EF4-FFF2-40B4-BE49-F238E27FC236}">
                <a16:creationId xmlns:a16="http://schemas.microsoft.com/office/drawing/2014/main" id="{EEEB964E-7D0B-364F-847F-911F0DC1CCE8}"/>
              </a:ext>
            </a:extLst>
          </p:cNvPr>
          <p:cNvSpPr txBox="1">
            <a:spLocks/>
          </p:cNvSpPr>
          <p:nvPr/>
        </p:nvSpPr>
        <p:spPr bwMode="auto">
          <a:xfrm>
            <a:off x="6178100" y="1003545"/>
            <a:ext cx="2525265" cy="4160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Font typeface="Wingdings" pitchFamily="2" charset="2"/>
              <a:buChar char="§"/>
              <a:defRPr sz="1800">
                <a:solidFill>
                  <a:schemeClr val="bg2">
                    <a:lumMod val="50000"/>
                  </a:schemeClr>
                </a:solidFill>
                <a:latin typeface="Arial" panose="020B0604020202020204" pitchFamily="34" charset="0"/>
                <a:ea typeface="+mn-ea"/>
                <a:cs typeface="Arial" panose="020B0604020202020204" pitchFamily="34" charset="0"/>
              </a:defRPr>
            </a:lvl1pPr>
            <a:lvl2pPr marL="557213" indent="-214313" algn="l" rtl="0" eaLnBrk="1" fontAlgn="base" hangingPunct="1">
              <a:spcBef>
                <a:spcPct val="20000"/>
              </a:spcBef>
              <a:spcAft>
                <a:spcPct val="0"/>
              </a:spcAft>
              <a:buFont typeface="Wingdings" pitchFamily="2" charset="2"/>
              <a:buChar char="§"/>
              <a:defRPr sz="1500">
                <a:solidFill>
                  <a:schemeClr val="bg2">
                    <a:lumMod val="50000"/>
                  </a:schemeClr>
                </a:solidFill>
                <a:latin typeface="Arial" panose="020B0604020202020204" pitchFamily="34" charset="0"/>
                <a:cs typeface="Arial" panose="020B0604020202020204" pitchFamily="34" charset="0"/>
              </a:defRPr>
            </a:lvl2pPr>
            <a:lvl3pPr marL="857250" indent="-171450" algn="l" rtl="0" eaLnBrk="1" fontAlgn="base" hangingPunct="1">
              <a:spcBef>
                <a:spcPct val="20000"/>
              </a:spcBef>
              <a:spcAft>
                <a:spcPct val="0"/>
              </a:spcAft>
              <a:buFont typeface="Wingdings" pitchFamily="2" charset="2"/>
              <a:buChar char="§"/>
              <a:defRPr sz="1800">
                <a:solidFill>
                  <a:schemeClr val="bg2">
                    <a:lumMod val="50000"/>
                  </a:schemeClr>
                </a:solidFill>
                <a:latin typeface="Arial" panose="020B0604020202020204" pitchFamily="34" charset="0"/>
                <a:cs typeface="Arial" panose="020B0604020202020204" pitchFamily="34" charset="0"/>
              </a:defRPr>
            </a:lvl3pPr>
            <a:lvl4pPr marL="1200150" indent="-171450" algn="l" rtl="0" eaLnBrk="1" fontAlgn="base" hangingPunct="1">
              <a:spcBef>
                <a:spcPct val="20000"/>
              </a:spcBef>
              <a:spcAft>
                <a:spcPct val="0"/>
              </a:spcAft>
              <a:buFont typeface="Wingdings" pitchFamily="2" charset="2"/>
              <a:buChar char="§"/>
              <a:defRPr sz="1200">
                <a:solidFill>
                  <a:schemeClr val="bg2">
                    <a:lumMod val="50000"/>
                  </a:schemeClr>
                </a:solidFill>
                <a:latin typeface="Arial" panose="020B0604020202020204" pitchFamily="34" charset="0"/>
                <a:cs typeface="Arial" panose="020B0604020202020204" pitchFamily="34" charset="0"/>
              </a:defRPr>
            </a:lvl4pPr>
            <a:lvl5pPr marL="1543050" indent="-171450" algn="l" rtl="0" eaLnBrk="1" fontAlgn="base" hangingPunct="1">
              <a:spcBef>
                <a:spcPct val="20000"/>
              </a:spcBef>
              <a:spcAft>
                <a:spcPct val="0"/>
              </a:spcAft>
              <a:buFont typeface="Wingdings" pitchFamily="2" charset="2"/>
              <a:buChar char="§"/>
              <a:defRPr sz="1200">
                <a:solidFill>
                  <a:schemeClr val="bg2">
                    <a:lumMod val="50000"/>
                  </a:schemeClr>
                </a:solidFill>
                <a:latin typeface="Arial" panose="020B0604020202020204" pitchFamily="34" charset="0"/>
                <a:cs typeface="Arial" panose="020B0604020202020204" pitchFamily="34" charset="0"/>
              </a:defRPr>
            </a:lvl5pPr>
            <a:lvl6pPr marL="1885950" indent="-171450" algn="l" rtl="0" eaLnBrk="1" fontAlgn="base" hangingPunct="1">
              <a:spcBef>
                <a:spcPct val="20000"/>
              </a:spcBef>
              <a:spcAft>
                <a:spcPct val="0"/>
              </a:spcAft>
              <a:buFont typeface="Wingdings" pitchFamily="2" charset="2"/>
              <a:buChar char="§"/>
              <a:defRPr sz="1200">
                <a:solidFill>
                  <a:schemeClr val="tx1"/>
                </a:solidFill>
                <a:latin typeface="+mn-lt"/>
              </a:defRPr>
            </a:lvl6pPr>
            <a:lvl7pPr marL="2228850" indent="-171450" algn="l" rtl="0" eaLnBrk="1" fontAlgn="base" hangingPunct="1">
              <a:spcBef>
                <a:spcPct val="20000"/>
              </a:spcBef>
              <a:spcAft>
                <a:spcPct val="0"/>
              </a:spcAft>
              <a:buFont typeface="Wingdings" pitchFamily="2" charset="2"/>
              <a:buChar char="§"/>
              <a:defRPr sz="1200">
                <a:solidFill>
                  <a:schemeClr val="tx1"/>
                </a:solidFill>
                <a:latin typeface="+mn-lt"/>
              </a:defRPr>
            </a:lvl7pPr>
            <a:lvl8pPr marL="2571750" indent="-171450" algn="l" rtl="0" eaLnBrk="1" fontAlgn="base" hangingPunct="1">
              <a:spcBef>
                <a:spcPct val="20000"/>
              </a:spcBef>
              <a:spcAft>
                <a:spcPct val="0"/>
              </a:spcAft>
              <a:buFont typeface="Wingdings" pitchFamily="2" charset="2"/>
              <a:buChar char="§"/>
              <a:defRPr sz="1200">
                <a:solidFill>
                  <a:schemeClr val="tx1"/>
                </a:solidFill>
                <a:latin typeface="+mn-lt"/>
              </a:defRPr>
            </a:lvl8pPr>
            <a:lvl9pPr marL="2914650" indent="-171450" algn="l" rtl="0" eaLnBrk="1" fontAlgn="base" hangingPunct="1">
              <a:spcBef>
                <a:spcPct val="20000"/>
              </a:spcBef>
              <a:spcAft>
                <a:spcPct val="0"/>
              </a:spcAft>
              <a:buFont typeface="Wingdings" pitchFamily="2" charset="2"/>
              <a:buChar char="§"/>
              <a:defRPr sz="1200">
                <a:solidFill>
                  <a:schemeClr val="tx1"/>
                </a:solidFill>
                <a:latin typeface="+mn-lt"/>
              </a:defRPr>
            </a:lvl9pPr>
          </a:lstStyle>
          <a:p>
            <a:pPr marL="0" marR="0" lvl="0" indent="0" algn="l" defTabSz="914378" rtl="0" eaLnBrk="1" fontAlgn="base" latinLnBrk="0" hangingPunct="1">
              <a:lnSpc>
                <a:spcPct val="100000"/>
              </a:lnSpc>
              <a:spcBef>
                <a:spcPct val="20000"/>
              </a:spcBef>
              <a:spcAft>
                <a:spcPct val="0"/>
              </a:spcAft>
              <a:buClrTx/>
              <a:buSzTx/>
              <a:buNone/>
              <a:tabLst/>
              <a:defRPr/>
            </a:pPr>
            <a:r>
              <a:rPr kumimoji="0" lang="en-US" sz="1200" b="0" i="0" u="none" strike="noStrike" kern="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Link contexts with application traffic &amp; device health</a:t>
            </a:r>
          </a:p>
        </p:txBody>
      </p:sp>
      <p:pic>
        <p:nvPicPr>
          <p:cNvPr id="17" name="Picture 16">
            <a:extLst>
              <a:ext uri="{FF2B5EF4-FFF2-40B4-BE49-F238E27FC236}">
                <a16:creationId xmlns:a16="http://schemas.microsoft.com/office/drawing/2014/main" id="{975C8042-0B7D-0147-8820-D996C6FAE3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54326" y="3147830"/>
            <a:ext cx="5565824" cy="1547995"/>
          </a:xfrm>
          <a:prstGeom prst="rect">
            <a:avLst/>
          </a:prstGeom>
        </p:spPr>
      </p:pic>
      <p:sp>
        <p:nvSpPr>
          <p:cNvPr id="8" name="Rectangle 7">
            <a:extLst>
              <a:ext uri="{FF2B5EF4-FFF2-40B4-BE49-F238E27FC236}">
                <a16:creationId xmlns:a16="http://schemas.microsoft.com/office/drawing/2014/main" id="{3A859EDA-943D-4C05-8D48-FB24966D6C54}"/>
              </a:ext>
            </a:extLst>
          </p:cNvPr>
          <p:cNvSpPr/>
          <p:nvPr/>
        </p:nvSpPr>
        <p:spPr bwMode="auto">
          <a:xfrm>
            <a:off x="3131800" y="887634"/>
            <a:ext cx="112532" cy="5319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IN" sz="1800" b="0" i="0" u="none" strike="noStrike" cap="none" normalizeH="0" baseline="0">
              <a:ln>
                <a:noFill/>
              </a:ln>
              <a:solidFill>
                <a:schemeClr val="tx1"/>
              </a:solidFill>
              <a:effectLst/>
              <a:latin typeface="TheSansOffice" pitchFamily="34" charset="0"/>
            </a:endParaRPr>
          </a:p>
        </p:txBody>
      </p:sp>
      <p:sp>
        <p:nvSpPr>
          <p:cNvPr id="13" name="Rectangle 12">
            <a:extLst>
              <a:ext uri="{FF2B5EF4-FFF2-40B4-BE49-F238E27FC236}">
                <a16:creationId xmlns:a16="http://schemas.microsoft.com/office/drawing/2014/main" id="{5D630A19-2955-4B24-9C8A-EA0762745325}"/>
              </a:ext>
            </a:extLst>
          </p:cNvPr>
          <p:cNvSpPr/>
          <p:nvPr/>
        </p:nvSpPr>
        <p:spPr bwMode="auto">
          <a:xfrm>
            <a:off x="6046264" y="887634"/>
            <a:ext cx="112532" cy="5319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IN" sz="1800" b="0" i="0" u="none" strike="noStrike" cap="none" normalizeH="0" baseline="0">
              <a:ln>
                <a:noFill/>
              </a:ln>
              <a:solidFill>
                <a:schemeClr val="tx1"/>
              </a:solidFill>
              <a:effectLst/>
              <a:latin typeface="TheSansOffice" pitchFamily="34" charset="0"/>
            </a:endParaRPr>
          </a:p>
        </p:txBody>
      </p:sp>
    </p:spTree>
    <p:extLst>
      <p:ext uri="{BB962C8B-B14F-4D97-AF65-F5344CB8AC3E}">
        <p14:creationId xmlns:p14="http://schemas.microsoft.com/office/powerpoint/2010/main" val="2547047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67E8-B974-804D-B635-B42DC11A6456}"/>
              </a:ext>
            </a:extLst>
          </p:cNvPr>
          <p:cNvSpPr>
            <a:spLocks noGrp="1"/>
          </p:cNvSpPr>
          <p:nvPr>
            <p:ph type="title"/>
          </p:nvPr>
        </p:nvSpPr>
        <p:spPr>
          <a:xfrm>
            <a:off x="277194" y="199091"/>
            <a:ext cx="4654856" cy="405299"/>
          </a:xfrm>
        </p:spPr>
        <p:txBody>
          <a:bodyPr/>
          <a:lstStyle/>
          <a:p>
            <a:r>
              <a:rPr lang="en-US" sz="2000" dirty="0">
                <a:latin typeface="Trebuchet MS" panose="020B0603020202020204" pitchFamily="34" charset="0"/>
              </a:rPr>
              <a:t>CLOUD-HOSTED &amp; CLOUD-DELIVERED</a:t>
            </a:r>
          </a:p>
        </p:txBody>
      </p:sp>
      <p:sp>
        <p:nvSpPr>
          <p:cNvPr id="4" name="Title 1">
            <a:extLst>
              <a:ext uri="{FF2B5EF4-FFF2-40B4-BE49-F238E27FC236}">
                <a16:creationId xmlns:a16="http://schemas.microsoft.com/office/drawing/2014/main" id="{A77F674E-748C-2143-B231-A11D9BAE389A}"/>
              </a:ext>
            </a:extLst>
          </p:cNvPr>
          <p:cNvSpPr txBox="1">
            <a:spLocks/>
          </p:cNvSpPr>
          <p:nvPr/>
        </p:nvSpPr>
        <p:spPr>
          <a:xfrm>
            <a:off x="332126" y="997386"/>
            <a:ext cx="2300978" cy="1551222"/>
          </a:xfrm>
          <a:prstGeom prst="rect">
            <a:avLst/>
          </a:prstGeom>
        </p:spPr>
        <p:txBody>
          <a:bodyPr vert="horz" lIns="0" tIns="0" rIns="0" bIns="0" rtlCol="0" anchor="t">
            <a:normAutofit/>
          </a:bodyPr>
          <a:lstStyle>
            <a:lvl1pPr algn="l" defTabSz="914377" rtl="0" eaLnBrk="1" latinLnBrk="0" hangingPunct="1">
              <a:lnSpc>
                <a:spcPct val="90000"/>
              </a:lnSpc>
              <a:spcBef>
                <a:spcPct val="0"/>
              </a:spcBef>
              <a:buNone/>
              <a:defRPr lang="en-IN" sz="2800" b="1" kern="1200">
                <a:solidFill>
                  <a:schemeClr val="tx1"/>
                </a:solidFill>
                <a:latin typeface="Arial Narrow" panose="020B0606020202030204" pitchFamily="34" charset="0"/>
                <a:ea typeface="+mj-ea"/>
                <a:cs typeface="+mj-cs"/>
              </a:defRPr>
            </a:lvl1pPr>
          </a:lstStyle>
          <a:p>
            <a:pPr defTabSz="914354">
              <a:spcAft>
                <a:spcPts val="600"/>
              </a:spcAft>
            </a:pPr>
            <a:r>
              <a:rPr lang="en-US" sz="1200" dirty="0">
                <a:latin typeface="Segoe UI" panose="020B0502040204020203" pitchFamily="34" charset="0"/>
                <a:cs typeface="Segoe UI" panose="020B0502040204020203" pitchFamily="34" charset="0"/>
              </a:rPr>
              <a:t>Network Management systems</a:t>
            </a:r>
          </a:p>
          <a:p>
            <a:pPr marL="171450" indent="-171450" defTabSz="914354">
              <a:buFont typeface="Wingdings" panose="05000000000000000000" pitchFamily="2" charset="2"/>
              <a:buChar char="§"/>
            </a:pPr>
            <a:r>
              <a:rPr lang="en-US" sz="1200" b="0" dirty="0">
                <a:latin typeface="Segoe UI" panose="020B0502040204020203" pitchFamily="34" charset="0"/>
                <a:cs typeface="Segoe UI" panose="020B0502040204020203" pitchFamily="34" charset="0"/>
              </a:rPr>
              <a:t>Ubiquitous access on the Sify Network</a:t>
            </a:r>
          </a:p>
          <a:p>
            <a:pPr marL="171450" indent="-171450" defTabSz="914354">
              <a:buFont typeface="Wingdings" panose="05000000000000000000" pitchFamily="2" charset="2"/>
              <a:buChar char="§"/>
            </a:pPr>
            <a:r>
              <a:rPr lang="en-US" sz="1200" b="0" dirty="0">
                <a:latin typeface="Segoe UI" panose="020B0502040204020203" pitchFamily="34" charset="0"/>
                <a:cs typeface="Segoe UI" panose="020B0502040204020203" pitchFamily="34" charset="0"/>
              </a:rPr>
              <a:t>Highly reliable and resilient infrastructure</a:t>
            </a:r>
          </a:p>
          <a:p>
            <a:pPr marL="171450" indent="-171450" defTabSz="914354">
              <a:buFont typeface="Wingdings" panose="05000000000000000000" pitchFamily="2" charset="2"/>
              <a:buChar char="§"/>
            </a:pPr>
            <a:r>
              <a:rPr lang="en-US" sz="1200" b="0" dirty="0">
                <a:latin typeface="Segoe UI" panose="020B0502040204020203" pitchFamily="34" charset="0"/>
                <a:cs typeface="Segoe UI" panose="020B0502040204020203" pitchFamily="34" charset="0"/>
              </a:rPr>
              <a:t>Flexible to scale</a:t>
            </a:r>
          </a:p>
        </p:txBody>
      </p:sp>
      <p:sp>
        <p:nvSpPr>
          <p:cNvPr id="24" name="Title 1">
            <a:extLst>
              <a:ext uri="{FF2B5EF4-FFF2-40B4-BE49-F238E27FC236}">
                <a16:creationId xmlns:a16="http://schemas.microsoft.com/office/drawing/2014/main" id="{5AA2A183-B354-4C45-BE3D-1E447E7BBF63}"/>
              </a:ext>
            </a:extLst>
          </p:cNvPr>
          <p:cNvSpPr txBox="1">
            <a:spLocks/>
          </p:cNvSpPr>
          <p:nvPr/>
        </p:nvSpPr>
        <p:spPr>
          <a:xfrm>
            <a:off x="336600" y="2971035"/>
            <a:ext cx="2212802" cy="1551222"/>
          </a:xfrm>
          <a:prstGeom prst="rect">
            <a:avLst/>
          </a:prstGeom>
        </p:spPr>
        <p:txBody>
          <a:bodyPr vert="horz" lIns="0" tIns="0" rIns="0" bIns="0" rtlCol="0" anchor="t">
            <a:normAutofit/>
          </a:bodyPr>
          <a:lstStyle>
            <a:lvl1pPr algn="l" defTabSz="914377" rtl="0" eaLnBrk="1" latinLnBrk="0" hangingPunct="1">
              <a:lnSpc>
                <a:spcPct val="90000"/>
              </a:lnSpc>
              <a:spcBef>
                <a:spcPct val="0"/>
              </a:spcBef>
              <a:buNone/>
              <a:defRPr lang="en-IN" sz="2800" b="1" kern="1200">
                <a:solidFill>
                  <a:schemeClr val="tx1"/>
                </a:solidFill>
                <a:latin typeface="Arial Narrow" panose="020B0606020202030204" pitchFamily="34" charset="0"/>
                <a:ea typeface="+mj-ea"/>
                <a:cs typeface="+mj-cs"/>
              </a:defRPr>
            </a:lvl1pPr>
          </a:lstStyle>
          <a:p>
            <a:pPr defTabSz="914354">
              <a:spcAft>
                <a:spcPts val="600"/>
              </a:spcAft>
            </a:pPr>
            <a:r>
              <a:rPr lang="en-US" sz="1200" dirty="0">
                <a:latin typeface="Segoe UI" panose="020B0502040204020203" pitchFamily="34" charset="0"/>
                <a:cs typeface="Segoe UI" panose="020B0502040204020203" pitchFamily="34" charset="0"/>
              </a:rPr>
              <a:t>NOC/SOC Facilities</a:t>
            </a:r>
          </a:p>
          <a:p>
            <a:pPr marL="171450" indent="-171450" defTabSz="914354">
              <a:buFont typeface="Wingdings" panose="05000000000000000000" pitchFamily="2" charset="2"/>
              <a:buChar char="§"/>
            </a:pPr>
            <a:r>
              <a:rPr lang="en-US" sz="1200" b="0" dirty="0">
                <a:latin typeface="Segoe UI" panose="020B0502040204020203" pitchFamily="34" charset="0"/>
                <a:cs typeface="Segoe UI" panose="020B0502040204020203" pitchFamily="34" charset="0"/>
              </a:rPr>
              <a:t>Tier 3 Datacenters</a:t>
            </a:r>
          </a:p>
          <a:p>
            <a:pPr marL="171450" indent="-171450" defTabSz="914354">
              <a:buFont typeface="Wingdings" panose="05000000000000000000" pitchFamily="2" charset="2"/>
              <a:buChar char="§"/>
            </a:pPr>
            <a:r>
              <a:rPr lang="en-US" sz="1200" b="0" dirty="0">
                <a:latin typeface="Segoe UI" panose="020B0502040204020203" pitchFamily="34" charset="0"/>
                <a:cs typeface="Segoe UI" panose="020B0502040204020203" pitchFamily="34" charset="0"/>
              </a:rPr>
              <a:t>Backbone on-net sites with multiple provider presence.</a:t>
            </a:r>
          </a:p>
          <a:p>
            <a:pPr marL="171450" indent="-171450" defTabSz="914354">
              <a:buFont typeface="Wingdings" panose="05000000000000000000" pitchFamily="2" charset="2"/>
              <a:buChar char="§"/>
            </a:pPr>
            <a:r>
              <a:rPr lang="en-US" sz="1200" b="0" dirty="0">
                <a:latin typeface="Segoe UI" panose="020B0502040204020203" pitchFamily="34" charset="0"/>
                <a:cs typeface="Segoe UI" panose="020B0502040204020203" pitchFamily="34" charset="0"/>
              </a:rPr>
              <a:t>Seamless access to the managed assets</a:t>
            </a:r>
          </a:p>
        </p:txBody>
      </p:sp>
      <p:grpSp>
        <p:nvGrpSpPr>
          <p:cNvPr id="3" name="Group 2">
            <a:extLst>
              <a:ext uri="{FF2B5EF4-FFF2-40B4-BE49-F238E27FC236}">
                <a16:creationId xmlns:a16="http://schemas.microsoft.com/office/drawing/2014/main" id="{68C00ACC-BD12-4704-8EE9-4B02501EC0B8}"/>
              </a:ext>
            </a:extLst>
          </p:cNvPr>
          <p:cNvGrpSpPr/>
          <p:nvPr/>
        </p:nvGrpSpPr>
        <p:grpSpPr>
          <a:xfrm>
            <a:off x="2656192" y="987424"/>
            <a:ext cx="6340646" cy="3679055"/>
            <a:chOff x="2656192" y="606821"/>
            <a:chExt cx="6340646" cy="4059659"/>
          </a:xfrm>
        </p:grpSpPr>
        <p:sp>
          <p:nvSpPr>
            <p:cNvPr id="19" name="Oval 18">
              <a:extLst>
                <a:ext uri="{FF2B5EF4-FFF2-40B4-BE49-F238E27FC236}">
                  <a16:creationId xmlns:a16="http://schemas.microsoft.com/office/drawing/2014/main" id="{2FF40734-BB37-4342-BCF1-2A5F15ED2991}"/>
                </a:ext>
              </a:extLst>
            </p:cNvPr>
            <p:cNvSpPr/>
            <p:nvPr/>
          </p:nvSpPr>
          <p:spPr>
            <a:xfrm>
              <a:off x="4255076" y="1947598"/>
              <a:ext cx="1788125" cy="1746283"/>
            </a:xfrm>
            <a:prstGeom prst="ellipse">
              <a:avLst/>
            </a:prstGeom>
            <a:solidFill>
              <a:srgbClr val="58667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264"/>
              <a:r>
                <a:rPr lang="en-US" sz="1765" dirty="0">
                  <a:solidFill>
                    <a:srgbClr val="FFFFFF"/>
                  </a:solidFill>
                  <a:latin typeface="Trebuchet MS" panose="020B0603020202020204" pitchFamily="34" charset="0"/>
                  <a:cs typeface="Arial" panose="020B0604020202020204" pitchFamily="34" charset="0"/>
                </a:rPr>
                <a:t>SIFY MPLS BACKBONE</a:t>
              </a:r>
            </a:p>
          </p:txBody>
        </p:sp>
        <p:pic>
          <p:nvPicPr>
            <p:cNvPr id="7" name="Picture 2" descr="Picture 2">
              <a:extLst>
                <a:ext uri="{FF2B5EF4-FFF2-40B4-BE49-F238E27FC236}">
                  <a16:creationId xmlns:a16="http://schemas.microsoft.com/office/drawing/2014/main" id="{5071AA60-36FE-0F44-8C10-0E5D3C5DF7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4222" y="3211954"/>
              <a:ext cx="1466713" cy="979765"/>
            </a:xfrm>
            <a:prstGeom prst="rect">
              <a:avLst/>
            </a:prstGeom>
            <a:ln w="12700">
              <a:miter lim="400000"/>
            </a:ln>
          </p:spPr>
        </p:pic>
        <p:sp>
          <p:nvSpPr>
            <p:cNvPr id="9" name="Rectangle 8">
              <a:extLst>
                <a:ext uri="{FF2B5EF4-FFF2-40B4-BE49-F238E27FC236}">
                  <a16:creationId xmlns:a16="http://schemas.microsoft.com/office/drawing/2014/main" id="{F85B3F76-CB70-A643-BF79-E4A4D638272B}"/>
                </a:ext>
              </a:extLst>
            </p:cNvPr>
            <p:cNvSpPr/>
            <p:nvPr/>
          </p:nvSpPr>
          <p:spPr>
            <a:xfrm>
              <a:off x="5964223" y="4290309"/>
              <a:ext cx="1466713" cy="302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r>
                <a:rPr lang="en-US" sz="1200" b="1" dirty="0">
                  <a:solidFill>
                    <a:srgbClr val="4E555B">
                      <a:lumMod val="50000"/>
                    </a:srgbClr>
                  </a:solidFill>
                  <a:latin typeface="Trebuchet MS" panose="020B0603020202020204" pitchFamily="34" charset="0"/>
                  <a:cs typeface="Arial" panose="020B0604020202020204" pitchFamily="34" charset="0"/>
                </a:rPr>
                <a:t>Sify Hyderabad</a:t>
              </a:r>
            </a:p>
          </p:txBody>
        </p:sp>
        <p:sp>
          <p:nvSpPr>
            <p:cNvPr id="11" name="Rectangle 10">
              <a:extLst>
                <a:ext uri="{FF2B5EF4-FFF2-40B4-BE49-F238E27FC236}">
                  <a16:creationId xmlns:a16="http://schemas.microsoft.com/office/drawing/2014/main" id="{7957A554-7E0F-2A41-BB55-5BB8D7A457E1}"/>
                </a:ext>
              </a:extLst>
            </p:cNvPr>
            <p:cNvSpPr/>
            <p:nvPr/>
          </p:nvSpPr>
          <p:spPr>
            <a:xfrm>
              <a:off x="5964223" y="2356302"/>
              <a:ext cx="1466713" cy="302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r>
                <a:rPr lang="en-US" sz="1200" b="1" dirty="0">
                  <a:solidFill>
                    <a:srgbClr val="4E555B">
                      <a:lumMod val="50000"/>
                    </a:srgbClr>
                  </a:solidFill>
                  <a:latin typeface="Trebuchet MS" panose="020B0603020202020204" pitchFamily="34" charset="0"/>
                  <a:cs typeface="Arial" panose="020B0604020202020204" pitchFamily="34" charset="0"/>
                </a:rPr>
                <a:t>Sify MUMBAI</a:t>
              </a:r>
            </a:p>
          </p:txBody>
        </p:sp>
        <p:sp>
          <p:nvSpPr>
            <p:cNvPr id="12" name="Rectangle 11">
              <a:extLst>
                <a:ext uri="{FF2B5EF4-FFF2-40B4-BE49-F238E27FC236}">
                  <a16:creationId xmlns:a16="http://schemas.microsoft.com/office/drawing/2014/main" id="{3F0AD8D0-D516-B947-B58F-49825EA1068A}"/>
                </a:ext>
              </a:extLst>
            </p:cNvPr>
            <p:cNvSpPr/>
            <p:nvPr/>
          </p:nvSpPr>
          <p:spPr>
            <a:xfrm>
              <a:off x="2656192" y="2380995"/>
              <a:ext cx="1592055" cy="302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r>
                <a:rPr lang="en-US" sz="1200" b="1" dirty="0">
                  <a:solidFill>
                    <a:srgbClr val="4E555B">
                      <a:lumMod val="50000"/>
                    </a:srgbClr>
                  </a:solidFill>
                  <a:latin typeface="Trebuchet MS" panose="020B0603020202020204" pitchFamily="34" charset="0"/>
                  <a:cs typeface="Arial" panose="020B0604020202020204" pitchFamily="34" charset="0"/>
                </a:rPr>
                <a:t>Sify BANGALORE </a:t>
              </a:r>
            </a:p>
          </p:txBody>
        </p:sp>
        <p:pic>
          <p:nvPicPr>
            <p:cNvPr id="13" name="Picture 12">
              <a:extLst>
                <a:ext uri="{FF2B5EF4-FFF2-40B4-BE49-F238E27FC236}">
                  <a16:creationId xmlns:a16="http://schemas.microsoft.com/office/drawing/2014/main" id="{4242E655-AE68-AA48-BFA2-55502D012A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0736" y="3256764"/>
              <a:ext cx="1466713" cy="979765"/>
            </a:xfrm>
            <a:prstGeom prst="rect">
              <a:avLst/>
            </a:prstGeom>
          </p:spPr>
        </p:pic>
        <p:sp>
          <p:nvSpPr>
            <p:cNvPr id="14" name="Rectangle 13">
              <a:extLst>
                <a:ext uri="{FF2B5EF4-FFF2-40B4-BE49-F238E27FC236}">
                  <a16:creationId xmlns:a16="http://schemas.microsoft.com/office/drawing/2014/main" id="{10B1791B-5886-404D-8BF8-23FB29840F58}"/>
                </a:ext>
              </a:extLst>
            </p:cNvPr>
            <p:cNvSpPr/>
            <p:nvPr/>
          </p:nvSpPr>
          <p:spPr>
            <a:xfrm>
              <a:off x="2830736" y="4317519"/>
              <a:ext cx="1466713" cy="302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r>
                <a:rPr lang="en-US" sz="1200" b="1" dirty="0">
                  <a:solidFill>
                    <a:srgbClr val="4E555B">
                      <a:lumMod val="50000"/>
                    </a:srgbClr>
                  </a:solidFill>
                  <a:latin typeface="Trebuchet MS" panose="020B0603020202020204" pitchFamily="34" charset="0"/>
                  <a:cs typeface="Arial" panose="020B0604020202020204" pitchFamily="34" charset="0"/>
                </a:rPr>
                <a:t>Sify Chennai</a:t>
              </a:r>
            </a:p>
          </p:txBody>
        </p:sp>
        <p:pic>
          <p:nvPicPr>
            <p:cNvPr id="15" name="Picture 14">
              <a:extLst>
                <a:ext uri="{FF2B5EF4-FFF2-40B4-BE49-F238E27FC236}">
                  <a16:creationId xmlns:a16="http://schemas.microsoft.com/office/drawing/2014/main" id="{D048E943-BA40-B340-92AC-3C71B6DB1F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64223" y="984544"/>
              <a:ext cx="1466713" cy="1315461"/>
            </a:xfrm>
            <a:prstGeom prst="rect">
              <a:avLst/>
            </a:prstGeom>
          </p:spPr>
        </p:pic>
        <p:pic>
          <p:nvPicPr>
            <p:cNvPr id="16" name="Picture 15">
              <a:extLst>
                <a:ext uri="{FF2B5EF4-FFF2-40B4-BE49-F238E27FC236}">
                  <a16:creationId xmlns:a16="http://schemas.microsoft.com/office/drawing/2014/main" id="{DBA8CD86-D40B-184D-BB1F-60ACE098B0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4452" y="1005820"/>
              <a:ext cx="1475535" cy="1294184"/>
            </a:xfrm>
            <a:prstGeom prst="rect">
              <a:avLst/>
            </a:prstGeom>
          </p:spPr>
        </p:pic>
        <p:pic>
          <p:nvPicPr>
            <p:cNvPr id="17" name="Picture 16">
              <a:extLst>
                <a:ext uri="{FF2B5EF4-FFF2-40B4-BE49-F238E27FC236}">
                  <a16:creationId xmlns:a16="http://schemas.microsoft.com/office/drawing/2014/main" id="{36ED863D-F4D3-064F-ABD5-C162117CB2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44370" y="606821"/>
              <a:ext cx="1301549" cy="675285"/>
            </a:xfrm>
            <a:prstGeom prst="rect">
              <a:avLst/>
            </a:prstGeom>
          </p:spPr>
        </p:pic>
        <p:pic>
          <p:nvPicPr>
            <p:cNvPr id="18" name="Picture 17">
              <a:extLst>
                <a:ext uri="{FF2B5EF4-FFF2-40B4-BE49-F238E27FC236}">
                  <a16:creationId xmlns:a16="http://schemas.microsoft.com/office/drawing/2014/main" id="{27E63ADA-452B-5F44-8863-03E4431BDEB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64221" y="638498"/>
              <a:ext cx="1251432" cy="649283"/>
            </a:xfrm>
            <a:prstGeom prst="rect">
              <a:avLst/>
            </a:prstGeom>
          </p:spPr>
        </p:pic>
        <p:pic>
          <p:nvPicPr>
            <p:cNvPr id="21" name="Picture 20">
              <a:extLst>
                <a:ext uri="{FF2B5EF4-FFF2-40B4-BE49-F238E27FC236}">
                  <a16:creationId xmlns:a16="http://schemas.microsoft.com/office/drawing/2014/main" id="{AFF2D7A2-1574-4F4D-AB98-9B0DD54FE890}"/>
                </a:ext>
              </a:extLst>
            </p:cNvPr>
            <p:cNvPicPr>
              <a:picLocks noChangeAspect="1"/>
            </p:cNvPicPr>
            <p:nvPr/>
          </p:nvPicPr>
          <p:blipFill>
            <a:blip r:embed="rId8"/>
            <a:stretch>
              <a:fillRect/>
            </a:stretch>
          </p:blipFill>
          <p:spPr>
            <a:xfrm>
              <a:off x="2749926" y="807800"/>
              <a:ext cx="1325911" cy="309543"/>
            </a:xfrm>
            <a:prstGeom prst="rect">
              <a:avLst/>
            </a:prstGeom>
          </p:spPr>
        </p:pic>
        <p:pic>
          <p:nvPicPr>
            <p:cNvPr id="22" name="Picture 21">
              <a:extLst>
                <a:ext uri="{FF2B5EF4-FFF2-40B4-BE49-F238E27FC236}">
                  <a16:creationId xmlns:a16="http://schemas.microsoft.com/office/drawing/2014/main" id="{20E15DDD-12F3-8C40-B250-18D320DF394C}"/>
                </a:ext>
              </a:extLst>
            </p:cNvPr>
            <p:cNvPicPr>
              <a:picLocks noChangeAspect="1"/>
            </p:cNvPicPr>
            <p:nvPr/>
          </p:nvPicPr>
          <p:blipFill>
            <a:blip r:embed="rId8"/>
            <a:stretch>
              <a:fillRect/>
            </a:stretch>
          </p:blipFill>
          <p:spPr>
            <a:xfrm>
              <a:off x="6008999" y="829772"/>
              <a:ext cx="1325911" cy="309543"/>
            </a:xfrm>
            <a:prstGeom prst="rect">
              <a:avLst/>
            </a:prstGeom>
          </p:spPr>
        </p:pic>
        <p:pic>
          <p:nvPicPr>
            <p:cNvPr id="25" name="Picture 24">
              <a:extLst>
                <a:ext uri="{FF2B5EF4-FFF2-40B4-BE49-F238E27FC236}">
                  <a16:creationId xmlns:a16="http://schemas.microsoft.com/office/drawing/2014/main" id="{22F8D5E5-534D-D044-AA7A-0E5FB4C8244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57618" y="994348"/>
              <a:ext cx="542374" cy="569766"/>
            </a:xfrm>
            <a:prstGeom prst="rect">
              <a:avLst/>
            </a:prstGeom>
          </p:spPr>
        </p:pic>
        <p:pic>
          <p:nvPicPr>
            <p:cNvPr id="26" name="Picture 2" descr="http://www.bylight.com/wp-content/uploads/iso-200001.png">
              <a:extLst>
                <a:ext uri="{FF2B5EF4-FFF2-40B4-BE49-F238E27FC236}">
                  <a16:creationId xmlns:a16="http://schemas.microsoft.com/office/drawing/2014/main" id="{1C8FA8D1-6A85-CA48-A2D2-42AA036DE6F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74043" y="1780770"/>
              <a:ext cx="542770" cy="5255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urbanitsolutions.co.uk/wp-content/uploads/2017/09/ISO-27001-Logo.png">
              <a:extLst>
                <a:ext uri="{FF2B5EF4-FFF2-40B4-BE49-F238E27FC236}">
                  <a16:creationId xmlns:a16="http://schemas.microsoft.com/office/drawing/2014/main" id="{7103D4A3-9DF3-354F-B243-A96EE4EF845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869808" y="2425974"/>
              <a:ext cx="586323" cy="51484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s://www.ctl.io/assets/images/compliance/SOC1.png">
              <a:extLst>
                <a:ext uri="{FF2B5EF4-FFF2-40B4-BE49-F238E27FC236}">
                  <a16:creationId xmlns:a16="http://schemas.microsoft.com/office/drawing/2014/main" id="{FE6BB044-E5EC-1245-B93C-0E91CCBA0C3B}"/>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897726" y="3009402"/>
              <a:ext cx="540380" cy="4947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http://cashlessindia.gov.in/theme/images/cert-in.png">
              <a:extLst>
                <a:ext uri="{FF2B5EF4-FFF2-40B4-BE49-F238E27FC236}">
                  <a16:creationId xmlns:a16="http://schemas.microsoft.com/office/drawing/2014/main" id="{8EAB0AF9-7F94-1F42-9E70-E2E1A1401CDD}"/>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596174" y="3391011"/>
              <a:ext cx="1400664" cy="105049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59C8C007-C5BF-C34E-9718-EBE958C987F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96174" y="4191718"/>
              <a:ext cx="1285638" cy="474762"/>
            </a:xfrm>
            <a:prstGeom prst="rect">
              <a:avLst/>
            </a:prstGeom>
          </p:spPr>
        </p:pic>
      </p:grpSp>
    </p:spTree>
    <p:extLst>
      <p:ext uri="{BB962C8B-B14F-4D97-AF65-F5344CB8AC3E}">
        <p14:creationId xmlns:p14="http://schemas.microsoft.com/office/powerpoint/2010/main" val="7776308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71A9F0DF-49CF-8047-B74D-D12F63E90FA0}"/>
              </a:ext>
            </a:extLst>
          </p:cNvPr>
          <p:cNvSpPr txBox="1"/>
          <p:nvPr/>
        </p:nvSpPr>
        <p:spPr>
          <a:xfrm>
            <a:off x="324000" y="4195825"/>
            <a:ext cx="8496149" cy="501254"/>
          </a:xfrm>
          <a:prstGeom prst="rect">
            <a:avLst/>
          </a:prstGeom>
          <a:solidFill>
            <a:schemeClr val="bg1">
              <a:lumMod val="85000"/>
            </a:schemeClr>
          </a:solidFill>
        </p:spPr>
        <p:txBody>
          <a:bodyPr wrap="square" lIns="69686" tIns="34843" rIns="69686" bIns="34843" rtlCol="0">
            <a:spAutoFit/>
          </a:bodyPr>
          <a:lstStyle/>
          <a:p>
            <a:pPr algn="ctr" defTabSz="696864">
              <a:defRPr/>
            </a:pPr>
            <a:r>
              <a:rPr lang="en-US" sz="1400" b="1" kern="0" dirty="0">
                <a:latin typeface="Segoe UI" panose="020B0502040204020203" pitchFamily="34" charset="0"/>
                <a:cs typeface="Segoe UI" panose="020B0502040204020203" pitchFamily="34" charset="0"/>
              </a:rPr>
              <a:t>Managed services to drive efficiencies, lead engagements through insights and </a:t>
            </a:r>
          </a:p>
          <a:p>
            <a:pPr algn="ctr" defTabSz="696864">
              <a:defRPr/>
            </a:pPr>
            <a:r>
              <a:rPr lang="en-US" sz="1400" b="1" kern="0" dirty="0">
                <a:latin typeface="Segoe UI" panose="020B0502040204020203" pitchFamily="34" charset="0"/>
                <a:cs typeface="Segoe UI" panose="020B0502040204020203" pitchFamily="34" charset="0"/>
              </a:rPr>
              <a:t>value beyond cost economics.</a:t>
            </a:r>
          </a:p>
        </p:txBody>
      </p:sp>
      <p:sp>
        <p:nvSpPr>
          <p:cNvPr id="8" name="Title 7">
            <a:extLst>
              <a:ext uri="{FF2B5EF4-FFF2-40B4-BE49-F238E27FC236}">
                <a16:creationId xmlns:a16="http://schemas.microsoft.com/office/drawing/2014/main" id="{E1F7DBAC-79FE-4CA8-B8BA-10AE568B8939}"/>
              </a:ext>
            </a:extLst>
          </p:cNvPr>
          <p:cNvSpPr>
            <a:spLocks noGrp="1"/>
          </p:cNvSpPr>
          <p:nvPr>
            <p:ph type="title"/>
          </p:nvPr>
        </p:nvSpPr>
        <p:spPr>
          <a:xfrm>
            <a:off x="249559" y="220483"/>
            <a:ext cx="4322441" cy="347508"/>
          </a:xfrm>
        </p:spPr>
        <p:txBody>
          <a:bodyPr/>
          <a:lstStyle/>
          <a:p>
            <a:r>
              <a:rPr lang="en-IN" dirty="0"/>
              <a:t>OUR Value Proposition</a:t>
            </a:r>
          </a:p>
        </p:txBody>
      </p:sp>
      <p:sp>
        <p:nvSpPr>
          <p:cNvPr id="11" name="Rectangle 10">
            <a:extLst>
              <a:ext uri="{FF2B5EF4-FFF2-40B4-BE49-F238E27FC236}">
                <a16:creationId xmlns:a16="http://schemas.microsoft.com/office/drawing/2014/main" id="{4A047335-BD7C-435B-9A49-668C99F50BBB}"/>
              </a:ext>
            </a:extLst>
          </p:cNvPr>
          <p:cNvSpPr/>
          <p:nvPr/>
        </p:nvSpPr>
        <p:spPr>
          <a:xfrm>
            <a:off x="347013" y="1040455"/>
            <a:ext cx="1410462" cy="141046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b="1" dirty="0">
                <a:solidFill>
                  <a:schemeClr val="tx1"/>
                </a:solidFill>
                <a:latin typeface="Segoe UI" panose="020B0502040204020203" pitchFamily="34" charset="0"/>
                <a:cs typeface="Segoe UI" panose="020B0502040204020203" pitchFamily="34" charset="0"/>
              </a:rPr>
              <a:t>Connectivity-centric to App centric</a:t>
            </a:r>
          </a:p>
        </p:txBody>
      </p:sp>
      <p:sp>
        <p:nvSpPr>
          <p:cNvPr id="40" name="Rectangle 39">
            <a:extLst>
              <a:ext uri="{FF2B5EF4-FFF2-40B4-BE49-F238E27FC236}">
                <a16:creationId xmlns:a16="http://schemas.microsoft.com/office/drawing/2014/main" id="{B24DE1D6-A162-46E6-AF71-BB3DE347118B}"/>
              </a:ext>
            </a:extLst>
          </p:cNvPr>
          <p:cNvSpPr/>
          <p:nvPr/>
        </p:nvSpPr>
        <p:spPr>
          <a:xfrm>
            <a:off x="347013" y="2451851"/>
            <a:ext cx="1410462" cy="141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egoe UI" panose="020B0502040204020203" pitchFamily="34" charset="0"/>
                <a:cs typeface="Segoe UI" panose="020B0502040204020203" pitchFamily="34" charset="0"/>
              </a:rPr>
              <a:t>Discover, understand needs and manage performance</a:t>
            </a:r>
          </a:p>
        </p:txBody>
      </p:sp>
      <p:sp>
        <p:nvSpPr>
          <p:cNvPr id="42" name="Rectangle 41">
            <a:extLst>
              <a:ext uri="{FF2B5EF4-FFF2-40B4-BE49-F238E27FC236}">
                <a16:creationId xmlns:a16="http://schemas.microsoft.com/office/drawing/2014/main" id="{23669C8E-FFB6-462D-AA58-80A2F150EB7C}"/>
              </a:ext>
            </a:extLst>
          </p:cNvPr>
          <p:cNvSpPr/>
          <p:nvPr/>
        </p:nvSpPr>
        <p:spPr>
          <a:xfrm>
            <a:off x="1757038" y="1040455"/>
            <a:ext cx="1410462" cy="141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dirty="0">
                <a:solidFill>
                  <a:schemeClr val="tx1"/>
                </a:solidFill>
                <a:latin typeface="Segoe UI" panose="020B0502040204020203" pitchFamily="34" charset="0"/>
                <a:cs typeface="Segoe UI" panose="020B0502040204020203" pitchFamily="34" charset="0"/>
              </a:rPr>
              <a:t>Facilitate &amp; manage performance </a:t>
            </a:r>
          </a:p>
        </p:txBody>
      </p:sp>
      <p:sp>
        <p:nvSpPr>
          <p:cNvPr id="43" name="Rectangle 42">
            <a:extLst>
              <a:ext uri="{FF2B5EF4-FFF2-40B4-BE49-F238E27FC236}">
                <a16:creationId xmlns:a16="http://schemas.microsoft.com/office/drawing/2014/main" id="{702E0879-5DCC-4BA5-8CBF-26D8709C3E95}"/>
              </a:ext>
            </a:extLst>
          </p:cNvPr>
          <p:cNvSpPr/>
          <p:nvPr/>
        </p:nvSpPr>
        <p:spPr>
          <a:xfrm>
            <a:off x="1757038" y="2451851"/>
            <a:ext cx="1410462" cy="14104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b="1" dirty="0">
                <a:solidFill>
                  <a:schemeClr val="tx1"/>
                </a:solidFill>
                <a:latin typeface="Segoe UI" panose="020B0502040204020203" pitchFamily="34" charset="0"/>
                <a:cs typeface="Segoe UI" panose="020B0502040204020203" pitchFamily="34" charset="0"/>
              </a:rPr>
              <a:t>Cloud Enablement</a:t>
            </a:r>
          </a:p>
        </p:txBody>
      </p:sp>
      <p:sp>
        <p:nvSpPr>
          <p:cNvPr id="45" name="Rectangle 44">
            <a:extLst>
              <a:ext uri="{FF2B5EF4-FFF2-40B4-BE49-F238E27FC236}">
                <a16:creationId xmlns:a16="http://schemas.microsoft.com/office/drawing/2014/main" id="{C7773AF1-F7C1-474C-B06E-9D3E56620AB1}"/>
              </a:ext>
            </a:extLst>
          </p:cNvPr>
          <p:cNvSpPr/>
          <p:nvPr/>
        </p:nvSpPr>
        <p:spPr>
          <a:xfrm>
            <a:off x="3174129" y="1040455"/>
            <a:ext cx="1410462" cy="141046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b="1" dirty="0">
                <a:solidFill>
                  <a:schemeClr val="tx1"/>
                </a:solidFill>
                <a:latin typeface="Segoe UI" panose="020B0502040204020203" pitchFamily="34" charset="0"/>
                <a:cs typeface="Segoe UI" panose="020B0502040204020203" pitchFamily="34" charset="0"/>
              </a:rPr>
              <a:t>Difficult to simplified operations </a:t>
            </a:r>
          </a:p>
        </p:txBody>
      </p:sp>
      <p:sp>
        <p:nvSpPr>
          <p:cNvPr id="46" name="Rectangle 45">
            <a:extLst>
              <a:ext uri="{FF2B5EF4-FFF2-40B4-BE49-F238E27FC236}">
                <a16:creationId xmlns:a16="http://schemas.microsoft.com/office/drawing/2014/main" id="{6AED7355-E027-4F58-82B2-76013621D73E}"/>
              </a:ext>
            </a:extLst>
          </p:cNvPr>
          <p:cNvSpPr/>
          <p:nvPr/>
        </p:nvSpPr>
        <p:spPr>
          <a:xfrm>
            <a:off x="3174129" y="2451851"/>
            <a:ext cx="1410462" cy="141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dirty="0">
                <a:solidFill>
                  <a:schemeClr val="tx1"/>
                </a:solidFill>
                <a:latin typeface="Segoe UI" panose="020B0502040204020203" pitchFamily="34" charset="0"/>
                <a:cs typeface="Segoe UI" panose="020B0502040204020203" pitchFamily="34" charset="0"/>
              </a:rPr>
              <a:t>Automation, programmability, consolidation and agility</a:t>
            </a:r>
          </a:p>
        </p:txBody>
      </p:sp>
      <p:sp>
        <p:nvSpPr>
          <p:cNvPr id="48" name="Rectangle 47">
            <a:extLst>
              <a:ext uri="{FF2B5EF4-FFF2-40B4-BE49-F238E27FC236}">
                <a16:creationId xmlns:a16="http://schemas.microsoft.com/office/drawing/2014/main" id="{E9DAE7DA-72D7-45BF-902B-B7AE2C3766C6}"/>
              </a:ext>
            </a:extLst>
          </p:cNvPr>
          <p:cNvSpPr/>
          <p:nvPr/>
        </p:nvSpPr>
        <p:spPr>
          <a:xfrm>
            <a:off x="4584154" y="1040455"/>
            <a:ext cx="1410462" cy="141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dirty="0">
                <a:solidFill>
                  <a:schemeClr val="tx1"/>
                </a:solidFill>
                <a:latin typeface="Segoe UI" panose="020B0502040204020203" pitchFamily="34" charset="0"/>
                <a:cs typeface="Segoe UI" panose="020B0502040204020203" pitchFamily="34" charset="0"/>
              </a:rPr>
              <a:t>Hybrid WAN, Topologies, Physical/Virtual, convergence</a:t>
            </a:r>
          </a:p>
        </p:txBody>
      </p:sp>
      <p:sp>
        <p:nvSpPr>
          <p:cNvPr id="49" name="Rectangle 48">
            <a:extLst>
              <a:ext uri="{FF2B5EF4-FFF2-40B4-BE49-F238E27FC236}">
                <a16:creationId xmlns:a16="http://schemas.microsoft.com/office/drawing/2014/main" id="{117954B8-1738-499D-83B3-C63C762E4CFB}"/>
              </a:ext>
            </a:extLst>
          </p:cNvPr>
          <p:cNvSpPr/>
          <p:nvPr/>
        </p:nvSpPr>
        <p:spPr>
          <a:xfrm>
            <a:off x="4584154" y="2451851"/>
            <a:ext cx="1410462" cy="141046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b="1" dirty="0">
                <a:solidFill>
                  <a:schemeClr val="tx1"/>
                </a:solidFill>
                <a:latin typeface="Segoe UI" panose="020B0502040204020203" pitchFamily="34" charset="0"/>
                <a:cs typeface="Segoe UI" panose="020B0502040204020203" pitchFamily="34" charset="0"/>
              </a:rPr>
              <a:t>Inflexible to Flexible</a:t>
            </a:r>
          </a:p>
        </p:txBody>
      </p:sp>
      <p:sp>
        <p:nvSpPr>
          <p:cNvPr id="51" name="Rectangle 50">
            <a:extLst>
              <a:ext uri="{FF2B5EF4-FFF2-40B4-BE49-F238E27FC236}">
                <a16:creationId xmlns:a16="http://schemas.microsoft.com/office/drawing/2014/main" id="{15781E14-34D2-4ABA-BCA7-BD97624BCD8F}"/>
              </a:ext>
            </a:extLst>
          </p:cNvPr>
          <p:cNvSpPr/>
          <p:nvPr/>
        </p:nvSpPr>
        <p:spPr>
          <a:xfrm>
            <a:off x="5999663" y="1040455"/>
            <a:ext cx="1410462" cy="141046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b="1" dirty="0">
                <a:solidFill>
                  <a:schemeClr val="tx1"/>
                </a:solidFill>
                <a:latin typeface="Segoe UI" panose="020B0502040204020203" pitchFamily="34" charset="0"/>
                <a:cs typeface="Segoe UI" panose="020B0502040204020203" pitchFamily="34" charset="0"/>
              </a:rPr>
              <a:t>Visibility &amp; Analytics</a:t>
            </a:r>
          </a:p>
        </p:txBody>
      </p:sp>
      <p:sp>
        <p:nvSpPr>
          <p:cNvPr id="52" name="Rectangle 51">
            <a:extLst>
              <a:ext uri="{FF2B5EF4-FFF2-40B4-BE49-F238E27FC236}">
                <a16:creationId xmlns:a16="http://schemas.microsoft.com/office/drawing/2014/main" id="{AD5E54E3-9760-4BB9-86C1-3E89E7E7B981}"/>
              </a:ext>
            </a:extLst>
          </p:cNvPr>
          <p:cNvSpPr/>
          <p:nvPr/>
        </p:nvSpPr>
        <p:spPr>
          <a:xfrm>
            <a:off x="5999663" y="2451851"/>
            <a:ext cx="1410462" cy="141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latin typeface="Segoe UI" panose="020B0502040204020203" pitchFamily="34" charset="0"/>
                <a:cs typeface="Segoe UI" panose="020B0502040204020203" pitchFamily="34" charset="0"/>
              </a:rPr>
              <a:t>Behaviours</a:t>
            </a:r>
            <a:r>
              <a:rPr lang="en-US" sz="1200" dirty="0">
                <a:solidFill>
                  <a:schemeClr val="tx1"/>
                </a:solidFill>
                <a:latin typeface="Segoe UI" panose="020B0502040204020203" pitchFamily="34" charset="0"/>
                <a:cs typeface="Segoe UI" panose="020B0502040204020203" pitchFamily="34" charset="0"/>
              </a:rPr>
              <a:t>, Trends and feedback loops</a:t>
            </a:r>
          </a:p>
        </p:txBody>
      </p:sp>
      <p:sp>
        <p:nvSpPr>
          <p:cNvPr id="54" name="Rectangle 53">
            <a:extLst>
              <a:ext uri="{FF2B5EF4-FFF2-40B4-BE49-F238E27FC236}">
                <a16:creationId xmlns:a16="http://schemas.microsoft.com/office/drawing/2014/main" id="{19F35342-E3AA-47A0-BC29-4BC2171ED48F}"/>
              </a:ext>
            </a:extLst>
          </p:cNvPr>
          <p:cNvSpPr/>
          <p:nvPr/>
        </p:nvSpPr>
        <p:spPr>
          <a:xfrm>
            <a:off x="7409688" y="1040455"/>
            <a:ext cx="1410462" cy="141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egoe UI" panose="020B0502040204020203" pitchFamily="34" charset="0"/>
                <a:cs typeface="Segoe UI" panose="020B0502040204020203" pitchFamily="34" charset="0"/>
              </a:rPr>
              <a:t>Cloud perimeter branch and user security.</a:t>
            </a:r>
          </a:p>
        </p:txBody>
      </p:sp>
      <p:sp>
        <p:nvSpPr>
          <p:cNvPr id="55" name="Rectangle 54">
            <a:extLst>
              <a:ext uri="{FF2B5EF4-FFF2-40B4-BE49-F238E27FC236}">
                <a16:creationId xmlns:a16="http://schemas.microsoft.com/office/drawing/2014/main" id="{7A502015-ED73-49BE-B9AA-E40E630834AE}"/>
              </a:ext>
            </a:extLst>
          </p:cNvPr>
          <p:cNvSpPr/>
          <p:nvPr/>
        </p:nvSpPr>
        <p:spPr>
          <a:xfrm>
            <a:off x="7409688" y="2451851"/>
            <a:ext cx="1410462" cy="141046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b="1" dirty="0">
                <a:solidFill>
                  <a:schemeClr val="tx1"/>
                </a:solidFill>
                <a:latin typeface="Segoe UI" panose="020B0502040204020203" pitchFamily="34" charset="0"/>
                <a:cs typeface="Segoe UI" panose="020B0502040204020203" pitchFamily="34" charset="0"/>
              </a:rPr>
              <a:t>Security</a:t>
            </a:r>
          </a:p>
        </p:txBody>
      </p:sp>
      <p:sp>
        <p:nvSpPr>
          <p:cNvPr id="14" name="Isosceles Triangle 13">
            <a:extLst>
              <a:ext uri="{FF2B5EF4-FFF2-40B4-BE49-F238E27FC236}">
                <a16:creationId xmlns:a16="http://schemas.microsoft.com/office/drawing/2014/main" id="{2276A695-8C10-4208-AE1D-1DC6C2961234}"/>
              </a:ext>
            </a:extLst>
          </p:cNvPr>
          <p:cNvSpPr/>
          <p:nvPr/>
        </p:nvSpPr>
        <p:spPr>
          <a:xfrm rot="10800000">
            <a:off x="345688" y="2481454"/>
            <a:ext cx="1411200" cy="176491"/>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Isosceles Triangle 61">
            <a:extLst>
              <a:ext uri="{FF2B5EF4-FFF2-40B4-BE49-F238E27FC236}">
                <a16:creationId xmlns:a16="http://schemas.microsoft.com/office/drawing/2014/main" id="{A4C02388-54C0-4613-8544-C2E4AAD3D0D3}"/>
              </a:ext>
            </a:extLst>
          </p:cNvPr>
          <p:cNvSpPr/>
          <p:nvPr/>
        </p:nvSpPr>
        <p:spPr>
          <a:xfrm rot="10800000">
            <a:off x="3170992" y="2481454"/>
            <a:ext cx="1411200" cy="176491"/>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Isosceles Triangle 62">
            <a:extLst>
              <a:ext uri="{FF2B5EF4-FFF2-40B4-BE49-F238E27FC236}">
                <a16:creationId xmlns:a16="http://schemas.microsoft.com/office/drawing/2014/main" id="{6EA8D8A9-57EC-4FC2-A459-E01D5555A748}"/>
              </a:ext>
            </a:extLst>
          </p:cNvPr>
          <p:cNvSpPr/>
          <p:nvPr/>
        </p:nvSpPr>
        <p:spPr>
          <a:xfrm rot="10800000">
            <a:off x="5996296" y="2481454"/>
            <a:ext cx="1411200" cy="176491"/>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Isosceles Triangle 63">
            <a:extLst>
              <a:ext uri="{FF2B5EF4-FFF2-40B4-BE49-F238E27FC236}">
                <a16:creationId xmlns:a16="http://schemas.microsoft.com/office/drawing/2014/main" id="{8913218E-999F-4710-BFC4-5586305D3B52}"/>
              </a:ext>
            </a:extLst>
          </p:cNvPr>
          <p:cNvSpPr/>
          <p:nvPr/>
        </p:nvSpPr>
        <p:spPr>
          <a:xfrm>
            <a:off x="1758340" y="2239549"/>
            <a:ext cx="1411200" cy="176491"/>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Isosceles Triangle 64">
            <a:extLst>
              <a:ext uri="{FF2B5EF4-FFF2-40B4-BE49-F238E27FC236}">
                <a16:creationId xmlns:a16="http://schemas.microsoft.com/office/drawing/2014/main" id="{86D9DD3B-25E5-49C8-8C4C-3FE018E23626}"/>
              </a:ext>
            </a:extLst>
          </p:cNvPr>
          <p:cNvSpPr/>
          <p:nvPr/>
        </p:nvSpPr>
        <p:spPr>
          <a:xfrm>
            <a:off x="4583644" y="2239549"/>
            <a:ext cx="1411200" cy="176491"/>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Isosceles Triangle 65">
            <a:extLst>
              <a:ext uri="{FF2B5EF4-FFF2-40B4-BE49-F238E27FC236}">
                <a16:creationId xmlns:a16="http://schemas.microsoft.com/office/drawing/2014/main" id="{9F3AA75C-3379-49A4-B310-E43030D90BBF}"/>
              </a:ext>
            </a:extLst>
          </p:cNvPr>
          <p:cNvSpPr/>
          <p:nvPr/>
        </p:nvSpPr>
        <p:spPr>
          <a:xfrm>
            <a:off x="7408950" y="2239549"/>
            <a:ext cx="1411200" cy="176491"/>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9BE3A033-D24E-42B4-B8DF-8A62D29F1FA6}"/>
              </a:ext>
            </a:extLst>
          </p:cNvPr>
          <p:cNvSpPr/>
          <p:nvPr/>
        </p:nvSpPr>
        <p:spPr>
          <a:xfrm>
            <a:off x="923127" y="901503"/>
            <a:ext cx="277847" cy="27784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1400" dirty="0">
                <a:solidFill>
                  <a:srgbClr val="858586"/>
                </a:solidFill>
                <a:latin typeface="Impact" panose="020B0806030902050204" pitchFamily="34" charset="0"/>
              </a:rPr>
              <a:t>1</a:t>
            </a:r>
          </a:p>
        </p:txBody>
      </p:sp>
      <p:sp>
        <p:nvSpPr>
          <p:cNvPr id="67" name="Oval 66">
            <a:extLst>
              <a:ext uri="{FF2B5EF4-FFF2-40B4-BE49-F238E27FC236}">
                <a16:creationId xmlns:a16="http://schemas.microsoft.com/office/drawing/2014/main" id="{2A6DC4AE-4307-4DA1-B176-EEFD0AE2E9F0}"/>
              </a:ext>
            </a:extLst>
          </p:cNvPr>
          <p:cNvSpPr/>
          <p:nvPr/>
        </p:nvSpPr>
        <p:spPr>
          <a:xfrm>
            <a:off x="2323346" y="3722464"/>
            <a:ext cx="277847" cy="277847"/>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1400" dirty="0">
                <a:solidFill>
                  <a:srgbClr val="858586"/>
                </a:solidFill>
                <a:latin typeface="Impact" panose="020B0806030902050204" pitchFamily="34" charset="0"/>
              </a:rPr>
              <a:t>2</a:t>
            </a:r>
          </a:p>
        </p:txBody>
      </p:sp>
      <p:sp>
        <p:nvSpPr>
          <p:cNvPr id="68" name="Oval 67">
            <a:extLst>
              <a:ext uri="{FF2B5EF4-FFF2-40B4-BE49-F238E27FC236}">
                <a16:creationId xmlns:a16="http://schemas.microsoft.com/office/drawing/2014/main" id="{537E257B-EB96-4D2B-92A8-23AEC466FE5F}"/>
              </a:ext>
            </a:extLst>
          </p:cNvPr>
          <p:cNvSpPr/>
          <p:nvPr/>
        </p:nvSpPr>
        <p:spPr>
          <a:xfrm>
            <a:off x="3740437" y="901503"/>
            <a:ext cx="277847" cy="277847"/>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1400" dirty="0">
                <a:solidFill>
                  <a:srgbClr val="858586"/>
                </a:solidFill>
                <a:latin typeface="Impact" panose="020B0806030902050204" pitchFamily="34" charset="0"/>
              </a:rPr>
              <a:t>3</a:t>
            </a:r>
          </a:p>
        </p:txBody>
      </p:sp>
      <p:sp>
        <p:nvSpPr>
          <p:cNvPr id="69" name="Oval 68">
            <a:extLst>
              <a:ext uri="{FF2B5EF4-FFF2-40B4-BE49-F238E27FC236}">
                <a16:creationId xmlns:a16="http://schemas.microsoft.com/office/drawing/2014/main" id="{1386D2B4-7EFC-457F-87BA-4B5013A43FDB}"/>
              </a:ext>
            </a:extLst>
          </p:cNvPr>
          <p:cNvSpPr/>
          <p:nvPr/>
        </p:nvSpPr>
        <p:spPr>
          <a:xfrm>
            <a:off x="5150462" y="3722464"/>
            <a:ext cx="277847" cy="277847"/>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1400" dirty="0">
                <a:solidFill>
                  <a:srgbClr val="858586"/>
                </a:solidFill>
                <a:latin typeface="Impact" panose="020B0806030902050204" pitchFamily="34" charset="0"/>
              </a:rPr>
              <a:t>4</a:t>
            </a:r>
          </a:p>
        </p:txBody>
      </p:sp>
      <p:sp>
        <p:nvSpPr>
          <p:cNvPr id="70" name="Oval 69">
            <a:extLst>
              <a:ext uri="{FF2B5EF4-FFF2-40B4-BE49-F238E27FC236}">
                <a16:creationId xmlns:a16="http://schemas.microsoft.com/office/drawing/2014/main" id="{7D2BF684-A918-4470-B4E3-E28960C66125}"/>
              </a:ext>
            </a:extLst>
          </p:cNvPr>
          <p:cNvSpPr/>
          <p:nvPr/>
        </p:nvSpPr>
        <p:spPr>
          <a:xfrm>
            <a:off x="6565971" y="901503"/>
            <a:ext cx="277847" cy="277847"/>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1400" dirty="0">
                <a:solidFill>
                  <a:srgbClr val="858586"/>
                </a:solidFill>
                <a:latin typeface="Impact" panose="020B0806030902050204" pitchFamily="34" charset="0"/>
              </a:rPr>
              <a:t>5</a:t>
            </a:r>
          </a:p>
        </p:txBody>
      </p:sp>
      <p:sp>
        <p:nvSpPr>
          <p:cNvPr id="71" name="Oval 70">
            <a:extLst>
              <a:ext uri="{FF2B5EF4-FFF2-40B4-BE49-F238E27FC236}">
                <a16:creationId xmlns:a16="http://schemas.microsoft.com/office/drawing/2014/main" id="{C36D7D50-077E-4C32-ADD4-4CDD00701FFD}"/>
              </a:ext>
            </a:extLst>
          </p:cNvPr>
          <p:cNvSpPr/>
          <p:nvPr/>
        </p:nvSpPr>
        <p:spPr>
          <a:xfrm>
            <a:off x="7975996" y="3722464"/>
            <a:ext cx="277847" cy="277847"/>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1400" dirty="0">
                <a:solidFill>
                  <a:srgbClr val="858586"/>
                </a:solidFill>
                <a:latin typeface="Impact" panose="020B0806030902050204" pitchFamily="34" charset="0"/>
              </a:rPr>
              <a:t>6</a:t>
            </a:r>
          </a:p>
        </p:txBody>
      </p:sp>
    </p:spTree>
    <p:extLst>
      <p:ext uri="{BB962C8B-B14F-4D97-AF65-F5344CB8AC3E}">
        <p14:creationId xmlns:p14="http://schemas.microsoft.com/office/powerpoint/2010/main" val="2717274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BE9837D-26FC-4C96-A034-9BEAF481ECD4}"/>
              </a:ext>
            </a:extLst>
          </p:cNvPr>
          <p:cNvSpPr>
            <a:spLocks noGrp="1"/>
          </p:cNvSpPr>
          <p:nvPr>
            <p:ph type="body" sz="quarter" idx="11"/>
          </p:nvPr>
        </p:nvSpPr>
        <p:spPr>
          <a:xfrm>
            <a:off x="323410" y="2108326"/>
            <a:ext cx="5790189" cy="1296180"/>
          </a:xfrm>
        </p:spPr>
        <p:txBody>
          <a:bodyPr>
            <a:normAutofit/>
          </a:bodyPr>
          <a:lstStyle/>
          <a:p>
            <a:r>
              <a:rPr lang="en-US" dirty="0"/>
              <a:t>CASE STUDIES:</a:t>
            </a:r>
          </a:p>
          <a:p>
            <a:r>
              <a:rPr lang="en-US" sz="1600" dirty="0"/>
              <a:t>LARGE SCALE NETWORK TRANSFORMATION PROJECTS</a:t>
            </a:r>
          </a:p>
        </p:txBody>
      </p:sp>
      <p:sp>
        <p:nvSpPr>
          <p:cNvPr id="2" name="Rectangle 1">
            <a:extLst>
              <a:ext uri="{FF2B5EF4-FFF2-40B4-BE49-F238E27FC236}">
                <a16:creationId xmlns:a16="http://schemas.microsoft.com/office/drawing/2014/main" id="{E19E137B-D93B-4EE8-882E-0829DFC2FF33}"/>
              </a:ext>
            </a:extLst>
          </p:cNvPr>
          <p:cNvSpPr/>
          <p:nvPr/>
        </p:nvSpPr>
        <p:spPr>
          <a:xfrm>
            <a:off x="4450813" y="2387084"/>
            <a:ext cx="242374" cy="369332"/>
          </a:xfrm>
          <a:prstGeom prst="rect">
            <a:avLst/>
          </a:prstGeom>
        </p:spPr>
        <p:txBody>
          <a:bodyPr wrap="none">
            <a:spAutoFit/>
          </a:bodyPr>
          <a:lstStyle/>
          <a:p>
            <a:r>
              <a:rPr lang="en-IN" dirty="0">
                <a:solidFill>
                  <a:srgbClr val="000000"/>
                </a:solidFill>
                <a:latin typeface="Times New Roman" panose="02020603050405020304" pitchFamily="18" charset="0"/>
              </a:rPr>
              <a:t> </a:t>
            </a:r>
            <a:endParaRPr lang="en-IN" dirty="0"/>
          </a:p>
        </p:txBody>
      </p:sp>
      <p:sp>
        <p:nvSpPr>
          <p:cNvPr id="3" name="Rectangle 2">
            <a:extLst>
              <a:ext uri="{FF2B5EF4-FFF2-40B4-BE49-F238E27FC236}">
                <a16:creationId xmlns:a16="http://schemas.microsoft.com/office/drawing/2014/main" id="{87030C49-71FB-4BF4-819E-1D957022AC6A}"/>
              </a:ext>
            </a:extLst>
          </p:cNvPr>
          <p:cNvSpPr/>
          <p:nvPr/>
        </p:nvSpPr>
        <p:spPr>
          <a:xfrm>
            <a:off x="4450813" y="2387084"/>
            <a:ext cx="242374" cy="369332"/>
          </a:xfrm>
          <a:prstGeom prst="rect">
            <a:avLst/>
          </a:prstGeom>
        </p:spPr>
        <p:txBody>
          <a:bodyPr wrap="none">
            <a:spAutoFit/>
          </a:bodyPr>
          <a:lstStyle/>
          <a:p>
            <a:r>
              <a:rPr lang="en-IN" dirty="0">
                <a:solidFill>
                  <a:srgbClr val="000000"/>
                </a:solidFill>
                <a:latin typeface="Times New Roman" panose="02020603050405020304" pitchFamily="18" charset="0"/>
              </a:rPr>
              <a:t> </a:t>
            </a:r>
            <a:endParaRPr lang="en-IN" dirty="0"/>
          </a:p>
        </p:txBody>
      </p:sp>
    </p:spTree>
    <p:extLst>
      <p:ext uri="{BB962C8B-B14F-4D97-AF65-F5344CB8AC3E}">
        <p14:creationId xmlns:p14="http://schemas.microsoft.com/office/powerpoint/2010/main" val="6191847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4323FDC9-6E80-4351-B3B7-50CFFE61E512}"/>
              </a:ext>
            </a:extLst>
          </p:cNvPr>
          <p:cNvSpPr txBox="1"/>
          <p:nvPr/>
        </p:nvSpPr>
        <p:spPr>
          <a:xfrm>
            <a:off x="4945396" y="1039252"/>
            <a:ext cx="3982500" cy="3323987"/>
          </a:xfrm>
          <a:prstGeom prst="rect">
            <a:avLst/>
          </a:prstGeom>
          <a:noFill/>
        </p:spPr>
        <p:txBody>
          <a:bodyPr wrap="square" rtlCol="0">
            <a:spAutoFit/>
          </a:bodyPr>
          <a:lstStyle/>
          <a:p>
            <a:pPr marL="0" marR="0" lvl="0" indent="0" algn="l" defTabSz="6858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Integrated Value and Outcome</a:t>
            </a:r>
            <a:br>
              <a:rPr kumimoji="0" lang="en-US" sz="1200" b="0" i="0" u="none" strike="noStrike" kern="1200" cap="none" spc="0" normalizeH="0" baseline="0" noProof="0">
                <a:ln>
                  <a:noFill/>
                </a:ln>
                <a:solidFill>
                  <a:srgbClr val="0070C0"/>
                </a:solidFill>
                <a:effectLst/>
                <a:uLnTx/>
                <a:uFillTx/>
                <a:latin typeface="Trebuchet MS"/>
                <a:ea typeface="+mn-ea"/>
                <a:cs typeface="+mn-cs"/>
              </a:rPr>
            </a:br>
            <a:r>
              <a:rPr kumimoji="0" lang="en-US" sz="1013" b="0" i="0" u="none" strike="noStrike" kern="1200" cap="none" spc="0" normalizeH="0" baseline="0" noProof="0">
                <a:ln>
                  <a:noFill/>
                </a:ln>
                <a:solidFill>
                  <a:prstClr val="black">
                    <a:lumMod val="50000"/>
                    <a:lumOff val="50000"/>
                  </a:prstClr>
                </a:solidFill>
                <a:effectLst/>
                <a:uLnTx/>
                <a:uFillTx/>
                <a:latin typeface="Trebuchet MS"/>
                <a:ea typeface="+mn-ea"/>
                <a:cs typeface="+mn-cs"/>
              </a:rPr>
              <a:t>Sify was able to outclass competition in a techno-commercial evaluation model by virtue of the following:</a:t>
            </a:r>
          </a:p>
          <a:p>
            <a:pPr marL="0" marR="0" lvl="0" indent="0" algn="l" defTabSz="685800" rtl="0" eaLnBrk="1" fontAlgn="auto" latinLnBrk="0" hangingPunct="1">
              <a:lnSpc>
                <a:spcPts val="1200"/>
              </a:lnSpc>
              <a:spcBef>
                <a:spcPts val="0"/>
              </a:spcBef>
              <a:spcAft>
                <a:spcPts val="0"/>
              </a:spcAft>
              <a:buClrTx/>
              <a:buSzTx/>
              <a:buFontTx/>
              <a:buNone/>
              <a:tabLst/>
              <a:defRPr/>
            </a:pPr>
            <a:br>
              <a:rPr kumimoji="0" lang="en-US" sz="1013" b="0" i="0" u="none" strike="noStrike" kern="1200" cap="none" spc="0" normalizeH="0" baseline="0" noProof="0">
                <a:ln>
                  <a:noFill/>
                </a:ln>
                <a:solidFill>
                  <a:prstClr val="black">
                    <a:lumMod val="50000"/>
                    <a:lumOff val="50000"/>
                  </a:prstClr>
                </a:solidFill>
                <a:effectLst/>
                <a:uLnTx/>
                <a:uFillTx/>
                <a:latin typeface="Trebuchet MS"/>
                <a:ea typeface="+mn-ea"/>
                <a:cs typeface="+mn-cs"/>
              </a:rPr>
            </a:br>
            <a:r>
              <a:rPr kumimoji="0" lang="en-US" sz="1013" b="0" i="0" u="none" strike="noStrike" kern="1200" cap="none" spc="0" normalizeH="0" baseline="0" noProof="0">
                <a:ln>
                  <a:noFill/>
                </a:ln>
                <a:solidFill>
                  <a:prstClr val="black">
                    <a:lumMod val="50000"/>
                    <a:lumOff val="50000"/>
                  </a:prstClr>
                </a:solidFill>
                <a:effectLst/>
                <a:uLnTx/>
                <a:uFillTx/>
                <a:latin typeface="Trebuchet MS"/>
                <a:ea typeface="+mn-ea"/>
                <a:cs typeface="+mn-cs"/>
              </a:rPr>
              <a:t>Sify was rated as T1 because of combined value of integration, managed services and infrastructure solution richness.</a:t>
            </a:r>
            <a:endPar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a:p>
            <a:pPr marL="0" marR="0" lvl="0" indent="0" algn="l" defTabSz="685800" rtl="0" eaLnBrk="1" fontAlgn="auto" latinLnBrk="0" hangingPunct="1">
              <a:lnSpc>
                <a:spcPts val="1200"/>
              </a:lnSpc>
              <a:spcBef>
                <a:spcPts val="60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Value for Client</a:t>
            </a:r>
          </a:p>
          <a:p>
            <a:pPr marL="0" marR="0" lvl="0" indent="0" algn="l" defTabSz="685800" rtl="0" eaLnBrk="1" fontAlgn="auto" latinLnBrk="0" hangingPunct="1">
              <a:lnSpc>
                <a:spcPts val="1200"/>
              </a:lnSpc>
              <a:spcBef>
                <a:spcPts val="0"/>
              </a:spcBef>
              <a:spcAft>
                <a:spcPts val="0"/>
              </a:spcAft>
              <a:buClrTx/>
              <a:buSzTx/>
              <a:buFontTx/>
              <a:buNone/>
              <a:tabLst/>
              <a:defRPr/>
            </a:pPr>
            <a:r>
              <a:rPr kumimoji="0" lang="en-US" sz="1013" b="0" i="0" u="none" strike="noStrike" kern="1200" cap="none" spc="0" normalizeH="0" baseline="0" noProof="0">
                <a:ln>
                  <a:noFill/>
                </a:ln>
                <a:solidFill>
                  <a:prstClr val="black">
                    <a:lumMod val="50000"/>
                    <a:lumOff val="50000"/>
                  </a:prstClr>
                </a:solidFill>
                <a:effectLst/>
                <a:uLnTx/>
                <a:uFillTx/>
                <a:latin typeface="Trebuchet MS"/>
                <a:ea typeface="+mn-ea"/>
                <a:cs typeface="+mn-cs"/>
              </a:rPr>
              <a:t>A significant percentage of the total commercial value was Sify’s inhouse Services including Network Infrastructure Services. This resulted into lower TCO (for the client), higher EBITDA for Sify (by virtue of monetization of network infrastructure and NOC investments)</a:t>
            </a:r>
            <a:endPar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a:p>
            <a:pPr marL="0" marR="0" lvl="0" indent="0" algn="l" defTabSz="685800" rtl="0" eaLnBrk="1" fontAlgn="auto" latinLnBrk="0" hangingPunct="1">
              <a:lnSpc>
                <a:spcPts val="1200"/>
              </a:lnSpc>
              <a:spcBef>
                <a:spcPts val="60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Value for Sify</a:t>
            </a:r>
          </a:p>
          <a:p>
            <a:pPr marL="0" marR="0" lvl="0" indent="0" algn="l" defTabSz="685800" rtl="0" eaLnBrk="1" fontAlgn="auto" latinLnBrk="0" hangingPunct="1">
              <a:lnSpc>
                <a:spcPts val="1200"/>
              </a:lnSpc>
              <a:spcBef>
                <a:spcPts val="0"/>
              </a:spcBef>
              <a:spcAft>
                <a:spcPts val="0"/>
              </a:spcAft>
              <a:buClrTx/>
              <a:buSzTx/>
              <a:buFontTx/>
              <a:buNone/>
              <a:tabLst/>
              <a:defRPr/>
            </a:pPr>
            <a:r>
              <a:rPr kumimoji="0" lang="en-US" sz="1013" b="0" i="0" u="none" strike="noStrike" kern="1200" cap="none" spc="0" normalizeH="0" baseline="0" noProof="0">
                <a:ln>
                  <a:noFill/>
                </a:ln>
                <a:solidFill>
                  <a:prstClr val="black">
                    <a:lumMod val="50000"/>
                    <a:lumOff val="50000"/>
                  </a:prstClr>
                </a:solidFill>
                <a:effectLst/>
                <a:uLnTx/>
                <a:uFillTx/>
                <a:latin typeface="Trebuchet MS"/>
                <a:ea typeface="+mn-ea"/>
                <a:cs typeface="+mn-cs"/>
              </a:rPr>
              <a:t>This project enabled Sify’s entry into large network integration and managed services engagements vis-à-vis Sify’s earlier position in the market as a network infrastructure service provider.</a:t>
            </a:r>
          </a:p>
          <a:p>
            <a:pPr marL="0" marR="0" lvl="0" indent="0" algn="l" defTabSz="685800" rtl="0" eaLnBrk="1" fontAlgn="auto" latinLnBrk="0" hangingPunct="1">
              <a:lnSpc>
                <a:spcPts val="12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a:p>
            <a:pPr marL="0" marR="0" lvl="0" indent="0" algn="l" defTabSz="685800" rtl="0" eaLnBrk="1" fontAlgn="auto" latinLnBrk="0" hangingPunct="1">
              <a:lnSpc>
                <a:spcPts val="1200"/>
              </a:lnSpc>
              <a:spcBef>
                <a:spcPts val="0"/>
              </a:spcBef>
              <a:spcAft>
                <a:spcPts val="0"/>
              </a:spcAft>
              <a:buClrTx/>
              <a:buSzTx/>
              <a:buFontTx/>
              <a:buNone/>
              <a:tabLst/>
              <a:defRPr/>
            </a:pPr>
            <a:r>
              <a:rPr kumimoji="0" lang="en-US" sz="1013" b="0" i="0" u="none" strike="noStrike" kern="1200" cap="none" spc="0" normalizeH="0" baseline="0" noProof="0">
                <a:ln>
                  <a:noFill/>
                </a:ln>
                <a:solidFill>
                  <a:prstClr val="black">
                    <a:lumMod val="50000"/>
                    <a:lumOff val="50000"/>
                  </a:prstClr>
                </a:solidFill>
                <a:effectLst/>
                <a:uLnTx/>
                <a:uFillTx/>
                <a:latin typeface="Trebuchet MS"/>
                <a:ea typeface="+mn-ea"/>
                <a:cs typeface="+mn-cs"/>
              </a:rPr>
              <a:t>This space was earlier dominated by the likes of IBM, DD, Wipro and HCL.</a:t>
            </a:r>
            <a:endParaRPr kumimoji="0" lang="en-IN" sz="1013"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5FF5C8A6-5283-4D46-A14F-34BBA756B99A}"/>
              </a:ext>
            </a:extLst>
          </p:cNvPr>
          <p:cNvPicPr>
            <a:picLocks noChangeAspect="1"/>
          </p:cNvPicPr>
          <p:nvPr/>
        </p:nvPicPr>
        <p:blipFill>
          <a:blip r:embed="rId2"/>
          <a:stretch>
            <a:fillRect/>
          </a:stretch>
        </p:blipFill>
        <p:spPr>
          <a:xfrm>
            <a:off x="7982896" y="199311"/>
            <a:ext cx="945000" cy="437063"/>
          </a:xfrm>
          <a:prstGeom prst="rect">
            <a:avLst/>
          </a:prstGeom>
        </p:spPr>
      </p:pic>
      <p:grpSp>
        <p:nvGrpSpPr>
          <p:cNvPr id="25" name="Group 24">
            <a:extLst>
              <a:ext uri="{FF2B5EF4-FFF2-40B4-BE49-F238E27FC236}">
                <a16:creationId xmlns:a16="http://schemas.microsoft.com/office/drawing/2014/main" id="{0EA006C6-26CF-41D7-9962-3283E0039B79}"/>
              </a:ext>
            </a:extLst>
          </p:cNvPr>
          <p:cNvGrpSpPr/>
          <p:nvPr/>
        </p:nvGrpSpPr>
        <p:grpSpPr>
          <a:xfrm>
            <a:off x="631224" y="1028700"/>
            <a:ext cx="3662430" cy="600164"/>
            <a:chOff x="841632" y="1371600"/>
            <a:chExt cx="4883240" cy="800219"/>
          </a:xfrm>
        </p:grpSpPr>
        <p:sp>
          <p:nvSpPr>
            <p:cNvPr id="4" name="TextBox 3">
              <a:extLst>
                <a:ext uri="{FF2B5EF4-FFF2-40B4-BE49-F238E27FC236}">
                  <a16:creationId xmlns:a16="http://schemas.microsoft.com/office/drawing/2014/main" id="{E8342832-EF47-42C7-A2C0-D0C3BB1101FF}"/>
                </a:ext>
              </a:extLst>
            </p:cNvPr>
            <p:cNvSpPr txBox="1"/>
            <p:nvPr/>
          </p:nvSpPr>
          <p:spPr>
            <a:xfrm>
              <a:off x="1404872" y="1371600"/>
              <a:ext cx="4320000" cy="80021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Project Objective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To connect 30,000+ Post Offices across India for Digitalization of DoP</a:t>
              </a:r>
              <a:endParaRPr kumimoji="0" lang="en-IN"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pic>
          <p:nvPicPr>
            <p:cNvPr id="1026" name="Picture 2" descr="objective Icon 3428374">
              <a:extLst>
                <a:ext uri="{FF2B5EF4-FFF2-40B4-BE49-F238E27FC236}">
                  <a16:creationId xmlns:a16="http://schemas.microsoft.com/office/drawing/2014/main" id="{A4BD5595-EA2B-48C7-B742-0FC9410CE3ED}"/>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1632" y="1486320"/>
              <a:ext cx="540000"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E4069544-FD11-4414-9AB3-38373FDD0D65}"/>
              </a:ext>
            </a:extLst>
          </p:cNvPr>
          <p:cNvGrpSpPr/>
          <p:nvPr/>
        </p:nvGrpSpPr>
        <p:grpSpPr>
          <a:xfrm>
            <a:off x="664974" y="1755033"/>
            <a:ext cx="3628680" cy="438582"/>
            <a:chOff x="886632" y="2340042"/>
            <a:chExt cx="4838240" cy="584776"/>
          </a:xfrm>
        </p:grpSpPr>
        <p:sp>
          <p:nvSpPr>
            <p:cNvPr id="33" name="TextBox 32">
              <a:extLst>
                <a:ext uri="{FF2B5EF4-FFF2-40B4-BE49-F238E27FC236}">
                  <a16:creationId xmlns:a16="http://schemas.microsoft.com/office/drawing/2014/main" id="{064AD464-FE8A-4F7A-9C5E-94D71356110D}"/>
                </a:ext>
              </a:extLst>
            </p:cNvPr>
            <p:cNvSpPr txBox="1"/>
            <p:nvPr/>
          </p:nvSpPr>
          <p:spPr>
            <a:xfrm>
              <a:off x="1404872" y="2340042"/>
              <a:ext cx="4320000" cy="5847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Project Model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Managed Services led Opex model</a:t>
              </a:r>
            </a:p>
          </p:txBody>
        </p:sp>
        <p:pic>
          <p:nvPicPr>
            <p:cNvPr id="1028" name="Picture 4" descr="model Icon 1724316">
              <a:extLst>
                <a:ext uri="{FF2B5EF4-FFF2-40B4-BE49-F238E27FC236}">
                  <a16:creationId xmlns:a16="http://schemas.microsoft.com/office/drawing/2014/main" id="{8D78C8CE-F621-424D-9F5C-0017C2E9F057}"/>
                </a:ext>
              </a:extLst>
            </p:cNvPr>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632" y="2392041"/>
              <a:ext cx="450000" cy="45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6C901D38-2CD2-41C7-9D2E-7438E8B836F8}"/>
              </a:ext>
            </a:extLst>
          </p:cNvPr>
          <p:cNvGrpSpPr/>
          <p:nvPr/>
        </p:nvGrpSpPr>
        <p:grpSpPr>
          <a:xfrm>
            <a:off x="597474" y="2319781"/>
            <a:ext cx="3696180" cy="472500"/>
            <a:chOff x="796632" y="3093041"/>
            <a:chExt cx="4928240" cy="630000"/>
          </a:xfrm>
        </p:grpSpPr>
        <p:sp>
          <p:nvSpPr>
            <p:cNvPr id="21" name="TextBox 20">
              <a:extLst>
                <a:ext uri="{FF2B5EF4-FFF2-40B4-BE49-F238E27FC236}">
                  <a16:creationId xmlns:a16="http://schemas.microsoft.com/office/drawing/2014/main" id="{176E3749-0BE4-481A-BD0B-F4E72CBCD042}"/>
                </a:ext>
              </a:extLst>
            </p:cNvPr>
            <p:cNvSpPr txBox="1"/>
            <p:nvPr/>
          </p:nvSpPr>
          <p:spPr>
            <a:xfrm>
              <a:off x="1404872" y="3131042"/>
              <a:ext cx="4320000" cy="5847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Competition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IBM, DD, Wipro, HCL, TCS, Tech M</a:t>
              </a:r>
              <a:endParaRPr kumimoji="0" lang="en-IN"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pic>
          <p:nvPicPr>
            <p:cNvPr id="1030" name="Picture 6" descr="Business competition Icon 3444703">
              <a:extLst>
                <a:ext uri="{FF2B5EF4-FFF2-40B4-BE49-F238E27FC236}">
                  <a16:creationId xmlns:a16="http://schemas.microsoft.com/office/drawing/2014/main" id="{07F6AFCE-F7CF-4193-AC24-C6E1C157E3E6}"/>
                </a:ext>
              </a:extLst>
            </p:cNvPr>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6632" y="3093041"/>
              <a:ext cx="630000" cy="63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164B79B-A101-4357-9CB8-291EBC771D7F}"/>
              </a:ext>
            </a:extLst>
          </p:cNvPr>
          <p:cNvGrpSpPr/>
          <p:nvPr/>
        </p:nvGrpSpPr>
        <p:grpSpPr>
          <a:xfrm>
            <a:off x="631224" y="2941530"/>
            <a:ext cx="3662430" cy="761747"/>
            <a:chOff x="841632" y="3922042"/>
            <a:chExt cx="4883240" cy="1015662"/>
          </a:xfrm>
        </p:grpSpPr>
        <p:sp>
          <p:nvSpPr>
            <p:cNvPr id="22" name="TextBox 21">
              <a:extLst>
                <a:ext uri="{FF2B5EF4-FFF2-40B4-BE49-F238E27FC236}">
                  <a16:creationId xmlns:a16="http://schemas.microsoft.com/office/drawing/2014/main" id="{5C7DCE75-42E2-480C-A281-09C8647B4706}"/>
                </a:ext>
              </a:extLst>
            </p:cNvPr>
            <p:cNvSpPr txBox="1"/>
            <p:nvPr/>
          </p:nvSpPr>
          <p:spPr>
            <a:xfrm>
              <a:off x="1404872" y="3922042"/>
              <a:ext cx="4320000" cy="101566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Sify’s Uniqueness</a:t>
              </a:r>
              <a:br>
                <a:rPr kumimoji="0" lang="en-US" sz="1200" b="0" i="0" u="none" strike="noStrike" kern="1200" cap="none" spc="0" normalizeH="0" baseline="0" noProof="0">
                  <a:ln>
                    <a:noFill/>
                  </a:ln>
                  <a:solidFill>
                    <a:prstClr val="black"/>
                  </a:solidFill>
                  <a:effectLst/>
                  <a:uLnTx/>
                  <a:uFillTx/>
                  <a:latin typeface="Trebuchet MS"/>
                  <a:ea typeface="+mn-ea"/>
                  <a:cs typeface="+mn-cs"/>
                </a:rPr>
              </a:b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Integrated value of skills - NI, Project Management, NOC &amp; Managed Services, Security Services alongside Network Infrastructure services</a:t>
              </a:r>
              <a:endParaRPr kumimoji="0" lang="en-IN"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pic>
          <p:nvPicPr>
            <p:cNvPr id="8" name="Picture 7" descr="A picture containing shape&#10;&#10;Description automatically generated">
              <a:extLst>
                <a:ext uri="{FF2B5EF4-FFF2-40B4-BE49-F238E27FC236}">
                  <a16:creationId xmlns:a16="http://schemas.microsoft.com/office/drawing/2014/main" id="{8B322F9E-64ED-4BBA-8DBC-8C9D7EDDF6DF}"/>
                </a:ext>
              </a:extLst>
            </p:cNvPr>
            <p:cNvPicPr>
              <a:picLocks noChangeAspect="1"/>
            </p:cNvPicPr>
            <p:nvPr/>
          </p:nvPicPr>
          <p:blipFill>
            <a:blip r:embed="rId6">
              <a:duotone>
                <a:schemeClr val="accent5">
                  <a:shade val="45000"/>
                  <a:satMod val="135000"/>
                </a:schemeClr>
                <a:prstClr val="white"/>
              </a:duotone>
            </a:blip>
            <a:stretch>
              <a:fillRect/>
            </a:stretch>
          </p:blipFill>
          <p:spPr>
            <a:xfrm>
              <a:off x="841632" y="3985721"/>
              <a:ext cx="540000" cy="540000"/>
            </a:xfrm>
            <a:prstGeom prst="rect">
              <a:avLst/>
            </a:prstGeom>
          </p:spPr>
        </p:pic>
      </p:grpSp>
      <p:grpSp>
        <p:nvGrpSpPr>
          <p:cNvPr id="31" name="Group 30">
            <a:extLst>
              <a:ext uri="{FF2B5EF4-FFF2-40B4-BE49-F238E27FC236}">
                <a16:creationId xmlns:a16="http://schemas.microsoft.com/office/drawing/2014/main" id="{0312D0B7-9F69-48CE-8475-3C9A0C0293CA}"/>
              </a:ext>
            </a:extLst>
          </p:cNvPr>
          <p:cNvGrpSpPr/>
          <p:nvPr/>
        </p:nvGrpSpPr>
        <p:grpSpPr>
          <a:xfrm>
            <a:off x="631224" y="3829450"/>
            <a:ext cx="3662430" cy="438582"/>
            <a:chOff x="841632" y="5105928"/>
            <a:chExt cx="4883240" cy="584776"/>
          </a:xfrm>
        </p:grpSpPr>
        <p:sp>
          <p:nvSpPr>
            <p:cNvPr id="28" name="TextBox 27">
              <a:extLst>
                <a:ext uri="{FF2B5EF4-FFF2-40B4-BE49-F238E27FC236}">
                  <a16:creationId xmlns:a16="http://schemas.microsoft.com/office/drawing/2014/main" id="{5ECFFC66-341D-4C54-8B9D-BF2F50122F73}"/>
                </a:ext>
              </a:extLst>
            </p:cNvPr>
            <p:cNvSpPr txBox="1"/>
            <p:nvPr/>
          </p:nvSpPr>
          <p:spPr>
            <a:xfrm>
              <a:off x="1404872" y="5105928"/>
              <a:ext cx="4320000" cy="5847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Contract Duration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7 years – large annuity revenue stream</a:t>
              </a:r>
              <a:endParaRPr kumimoji="0" lang="en-IN"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pic>
          <p:nvPicPr>
            <p:cNvPr id="1042" name="Picture 18" descr="duration Icon 2978813">
              <a:extLst>
                <a:ext uri="{FF2B5EF4-FFF2-40B4-BE49-F238E27FC236}">
                  <a16:creationId xmlns:a16="http://schemas.microsoft.com/office/drawing/2014/main" id="{B2579A98-C7A9-4739-A086-2A76B41272B6}"/>
                </a:ext>
              </a:extLst>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1632" y="5157927"/>
              <a:ext cx="450000" cy="45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6" descr="A picture containing shape&#10;&#10;Description automatically generated">
            <a:extLst>
              <a:ext uri="{FF2B5EF4-FFF2-40B4-BE49-F238E27FC236}">
                <a16:creationId xmlns:a16="http://schemas.microsoft.com/office/drawing/2014/main" id="{7FDE27B0-6801-425A-90FE-CCA04DA3283D}"/>
              </a:ext>
            </a:extLst>
          </p:cNvPr>
          <p:cNvPicPr>
            <a:picLocks noChangeAspect="1"/>
          </p:cNvPicPr>
          <p:nvPr/>
        </p:nvPicPr>
        <p:blipFill>
          <a:blip r:embed="rId8">
            <a:duotone>
              <a:srgbClr val="FFC000">
                <a:shade val="45000"/>
                <a:satMod val="135000"/>
              </a:srgbClr>
              <a:prstClr val="white"/>
            </a:duotone>
          </a:blip>
          <a:stretch>
            <a:fillRect/>
          </a:stretch>
        </p:blipFill>
        <p:spPr>
          <a:xfrm>
            <a:off x="4497530" y="1113108"/>
            <a:ext cx="405000" cy="405000"/>
          </a:xfrm>
          <a:prstGeom prst="rect">
            <a:avLst/>
          </a:prstGeom>
        </p:spPr>
      </p:pic>
      <p:sp>
        <p:nvSpPr>
          <p:cNvPr id="24" name="TextBox 23">
            <a:extLst>
              <a:ext uri="{FF2B5EF4-FFF2-40B4-BE49-F238E27FC236}">
                <a16:creationId xmlns:a16="http://schemas.microsoft.com/office/drawing/2014/main" id="{EAAC1729-72D8-3445-84D1-93583A1E2630}"/>
              </a:ext>
            </a:extLst>
          </p:cNvPr>
          <p:cNvSpPr txBox="1"/>
          <p:nvPr/>
        </p:nvSpPr>
        <p:spPr>
          <a:xfrm rot="16200000">
            <a:off x="-2435648" y="2389482"/>
            <a:ext cx="5148298" cy="369332"/>
          </a:xfrm>
          <a:prstGeom prst="rect">
            <a:avLst/>
          </a:prstGeom>
          <a:solidFill>
            <a:schemeClr val="accent5"/>
          </a:solidFill>
          <a:ln>
            <a:noFill/>
          </a:ln>
        </p:spPr>
        <p:txBody>
          <a:bodyPr wrap="square" rtlCol="0">
            <a:spAutoFit/>
          </a:bodyPr>
          <a:lstStyle>
            <a:defPPr>
              <a:defRPr lang="en-US"/>
            </a:defPPr>
            <a:lvl1pPr algn="ctr">
              <a:defRPr sz="1800" b="1" cap="all" spc="113">
                <a:solidFill>
                  <a:schemeClr val="bg1"/>
                </a:solidFill>
                <a:latin typeface="+mj-lt"/>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113" normalizeH="0" baseline="0" noProof="0">
                <a:ln>
                  <a:noFill/>
                </a:ln>
                <a:solidFill>
                  <a:prstClr val="white"/>
                </a:solidFill>
                <a:effectLst/>
                <a:uLnTx/>
                <a:uFillTx/>
                <a:latin typeface="Trebuchet MS"/>
                <a:ea typeface="+mn-ea"/>
                <a:cs typeface="+mn-cs"/>
              </a:rPr>
              <a:t>MANAGED  NETWORK SERVICES </a:t>
            </a:r>
          </a:p>
        </p:txBody>
      </p:sp>
      <p:sp>
        <p:nvSpPr>
          <p:cNvPr id="36" name="TextBox 35">
            <a:extLst>
              <a:ext uri="{FF2B5EF4-FFF2-40B4-BE49-F238E27FC236}">
                <a16:creationId xmlns:a16="http://schemas.microsoft.com/office/drawing/2014/main" id="{54EF3F8A-EB21-7649-8E0B-A848FB16CCF0}"/>
              </a:ext>
            </a:extLst>
          </p:cNvPr>
          <p:cNvSpPr txBox="1"/>
          <p:nvPr/>
        </p:nvSpPr>
        <p:spPr>
          <a:xfrm>
            <a:off x="307553" y="724"/>
            <a:ext cx="2028860" cy="207749"/>
          </a:xfrm>
          <a:prstGeom prst="rect">
            <a:avLst/>
          </a:prstGeom>
          <a:solidFill>
            <a:schemeClr val="tx2">
              <a:lumMod val="75000"/>
            </a:schemeClr>
          </a:solidFill>
          <a:ln w="12700">
            <a:noFill/>
          </a:ln>
        </p:spPr>
        <p:txBody>
          <a:bodyPr wrap="square" lIns="68580" tIns="34290" rIns="68580" bIns="34290" rtlCol="0" anchor="t">
            <a:spAutoFit/>
          </a:bodyPr>
          <a:lstStyle>
            <a:defPPr>
              <a:defRPr lang="en-US"/>
            </a:defPPr>
            <a:lvl1pPr>
              <a:defRPr sz="900" cap="all" spc="113">
                <a:solidFill>
                  <a:schemeClr val="bg1"/>
                </a:solidFill>
                <a:latin typeface="+mj-lt"/>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13" normalizeH="0" baseline="0" noProof="0">
                <a:ln>
                  <a:noFill/>
                </a:ln>
                <a:solidFill>
                  <a:prstClr val="white"/>
                </a:solidFill>
                <a:effectLst/>
                <a:uLnTx/>
                <a:uFillTx/>
                <a:latin typeface="Trebuchet MS"/>
                <a:ea typeface="+mn-ea"/>
                <a:cs typeface="+mn-cs"/>
              </a:rPr>
              <a:t>Financial BANKING</a:t>
            </a:r>
          </a:p>
        </p:txBody>
      </p:sp>
      <p:sp>
        <p:nvSpPr>
          <p:cNvPr id="2" name="Title 1">
            <a:extLst>
              <a:ext uri="{FF2B5EF4-FFF2-40B4-BE49-F238E27FC236}">
                <a16:creationId xmlns:a16="http://schemas.microsoft.com/office/drawing/2014/main" id="{1598DC59-77D1-476A-9136-F0F084678850}"/>
              </a:ext>
            </a:extLst>
          </p:cNvPr>
          <p:cNvSpPr>
            <a:spLocks noGrp="1"/>
          </p:cNvSpPr>
          <p:nvPr>
            <p:ph type="title"/>
          </p:nvPr>
        </p:nvSpPr>
        <p:spPr>
          <a:xfrm>
            <a:off x="631224" y="367273"/>
            <a:ext cx="7230226" cy="369322"/>
          </a:xfrm>
        </p:spPr>
        <p:txBody>
          <a:bodyPr/>
          <a:lstStyle/>
          <a:p>
            <a:r>
              <a:rPr lang="en-US">
                <a:latin typeface="+mj-lt"/>
              </a:rPr>
              <a:t>DEPARTMENT OF POSTS: LARGEST MANAGED NETWORK IN INDIA</a:t>
            </a:r>
            <a:endParaRPr lang="en-IN">
              <a:latin typeface="+mj-lt"/>
            </a:endParaRPr>
          </a:p>
        </p:txBody>
      </p:sp>
    </p:spTree>
    <p:extLst>
      <p:ext uri="{BB962C8B-B14F-4D97-AF65-F5344CB8AC3E}">
        <p14:creationId xmlns:p14="http://schemas.microsoft.com/office/powerpoint/2010/main" val="419930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4323FDC9-6E80-4351-B3B7-50CFFE61E512}"/>
              </a:ext>
            </a:extLst>
          </p:cNvPr>
          <p:cNvSpPr txBox="1"/>
          <p:nvPr/>
        </p:nvSpPr>
        <p:spPr>
          <a:xfrm>
            <a:off x="4945396" y="1039252"/>
            <a:ext cx="3954950" cy="408573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Integrated Value and Outcome</a:t>
            </a:r>
            <a:br>
              <a:rPr kumimoji="0" lang="en-US" sz="1200" b="0" i="0" u="none" strike="noStrike" kern="1200" cap="none" spc="0" normalizeH="0" baseline="0" noProof="0">
                <a:ln>
                  <a:noFill/>
                </a:ln>
                <a:solidFill>
                  <a:srgbClr val="0070C0"/>
                </a:solidFill>
                <a:effectLst/>
                <a:uLnTx/>
                <a:uFillTx/>
                <a:latin typeface="Trebuchet MS"/>
                <a:ea typeface="+mn-ea"/>
                <a:cs typeface="+mn-cs"/>
              </a:rPr>
            </a:b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Sify was able to outclass competition in a techno-commercial evaluation model by virtue of the following:</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Sify’s expertise to design , implement and operate a multi service provider environment to provide for high availability.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Ability to tightly integrate security controls into the overall Network architecture , and yet manage the complexity of interconnections between member banks and RBI payment gateways.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Integrated Play of Network Managed Service Provider &amp; skillsets to run large scale Dedicated NOC operations for such mission critical Network.</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Value for Client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Single ownership with the MSP to manage the complexity and guarantee high availability.</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Value for Sify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This was a great showcase and reference for Sify for demonstrating skillsets to manage complexity, and for other Network Outsourcing opportunities.</a:t>
            </a:r>
          </a:p>
        </p:txBody>
      </p:sp>
      <p:grpSp>
        <p:nvGrpSpPr>
          <p:cNvPr id="16" name="Group 15">
            <a:extLst>
              <a:ext uri="{FF2B5EF4-FFF2-40B4-BE49-F238E27FC236}">
                <a16:creationId xmlns:a16="http://schemas.microsoft.com/office/drawing/2014/main" id="{3DAE004E-4069-4403-BB75-01656B3ABF24}"/>
              </a:ext>
            </a:extLst>
          </p:cNvPr>
          <p:cNvGrpSpPr/>
          <p:nvPr/>
        </p:nvGrpSpPr>
        <p:grpSpPr>
          <a:xfrm>
            <a:off x="682404" y="1028701"/>
            <a:ext cx="3611250" cy="1084912"/>
            <a:chOff x="909872" y="1371600"/>
            <a:chExt cx="4815000" cy="1446550"/>
          </a:xfrm>
        </p:grpSpPr>
        <p:sp>
          <p:nvSpPr>
            <p:cNvPr id="4" name="TextBox 3">
              <a:extLst>
                <a:ext uri="{FF2B5EF4-FFF2-40B4-BE49-F238E27FC236}">
                  <a16:creationId xmlns:a16="http://schemas.microsoft.com/office/drawing/2014/main" id="{E8342832-EF47-42C7-A2C0-D0C3BB1101FF}"/>
                </a:ext>
              </a:extLst>
            </p:cNvPr>
            <p:cNvSpPr txBox="1"/>
            <p:nvPr/>
          </p:nvSpPr>
          <p:spPr>
            <a:xfrm>
              <a:off x="1404872" y="1371600"/>
              <a:ext cx="4320000" cy="144655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Project Objective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To set up the Digital Payment Network Infrastructure connecting RBI locations and Member Banks, for Interbank Financial settlements.</a:t>
              </a:r>
              <a:endParaRPr kumimoji="0" lang="en-IN"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pic>
          <p:nvPicPr>
            <p:cNvPr id="1026" name="Picture 2" descr="objective Icon 3428374">
              <a:extLst>
                <a:ext uri="{FF2B5EF4-FFF2-40B4-BE49-F238E27FC236}">
                  <a16:creationId xmlns:a16="http://schemas.microsoft.com/office/drawing/2014/main" id="{A4BD5595-EA2B-48C7-B742-0FC9410CE3ED}"/>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9872" y="1486320"/>
              <a:ext cx="540000"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30DE21E5-4426-4A54-A522-FCD0DE47ADC0}"/>
              </a:ext>
            </a:extLst>
          </p:cNvPr>
          <p:cNvGrpSpPr/>
          <p:nvPr/>
        </p:nvGrpSpPr>
        <p:grpSpPr>
          <a:xfrm>
            <a:off x="716154" y="1876763"/>
            <a:ext cx="3577500" cy="438582"/>
            <a:chOff x="954872" y="2276463"/>
            <a:chExt cx="4770000" cy="584776"/>
          </a:xfrm>
        </p:grpSpPr>
        <p:sp>
          <p:nvSpPr>
            <p:cNvPr id="33" name="TextBox 32">
              <a:extLst>
                <a:ext uri="{FF2B5EF4-FFF2-40B4-BE49-F238E27FC236}">
                  <a16:creationId xmlns:a16="http://schemas.microsoft.com/office/drawing/2014/main" id="{064AD464-FE8A-4F7A-9C5E-94D71356110D}"/>
                </a:ext>
              </a:extLst>
            </p:cNvPr>
            <p:cNvSpPr txBox="1"/>
            <p:nvPr/>
          </p:nvSpPr>
          <p:spPr>
            <a:xfrm>
              <a:off x="1404872" y="2276463"/>
              <a:ext cx="4320000" cy="5847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Project Model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Managed Services led Network Outsourcing model </a:t>
              </a:r>
            </a:p>
          </p:txBody>
        </p:sp>
        <p:pic>
          <p:nvPicPr>
            <p:cNvPr id="1028" name="Picture 4" descr="model Icon 1724316">
              <a:extLst>
                <a:ext uri="{FF2B5EF4-FFF2-40B4-BE49-F238E27FC236}">
                  <a16:creationId xmlns:a16="http://schemas.microsoft.com/office/drawing/2014/main" id="{8D78C8CE-F621-424D-9F5C-0017C2E9F057}"/>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4872" y="2328462"/>
              <a:ext cx="450000" cy="45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46842D2D-B980-4ED2-9943-66FE86B7E130}"/>
              </a:ext>
            </a:extLst>
          </p:cNvPr>
          <p:cNvGrpSpPr/>
          <p:nvPr/>
        </p:nvGrpSpPr>
        <p:grpSpPr>
          <a:xfrm>
            <a:off x="648654" y="2370703"/>
            <a:ext cx="3645000" cy="790248"/>
            <a:chOff x="864872" y="2962364"/>
            <a:chExt cx="4860000" cy="1053663"/>
          </a:xfrm>
        </p:grpSpPr>
        <p:sp>
          <p:nvSpPr>
            <p:cNvPr id="21" name="TextBox 20">
              <a:extLst>
                <a:ext uri="{FF2B5EF4-FFF2-40B4-BE49-F238E27FC236}">
                  <a16:creationId xmlns:a16="http://schemas.microsoft.com/office/drawing/2014/main" id="{176E3749-0BE4-481A-BD0B-F4E72CBCD042}"/>
                </a:ext>
              </a:extLst>
            </p:cNvPr>
            <p:cNvSpPr txBox="1"/>
            <p:nvPr/>
          </p:nvSpPr>
          <p:spPr>
            <a:xfrm>
              <a:off x="1404872" y="3000365"/>
              <a:ext cx="4320000" cy="101566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Competition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Airtel, Reliance Communications, Tata Communications</a:t>
              </a:r>
              <a:endParaRPr kumimoji="0" lang="en-IN"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pic>
          <p:nvPicPr>
            <p:cNvPr id="1030" name="Picture 6" descr="Business competition Icon 3444703">
              <a:extLst>
                <a:ext uri="{FF2B5EF4-FFF2-40B4-BE49-F238E27FC236}">
                  <a16:creationId xmlns:a16="http://schemas.microsoft.com/office/drawing/2014/main" id="{07F6AFCE-F7CF-4193-AC24-C6E1C157E3E6}"/>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4872" y="2962364"/>
              <a:ext cx="630000" cy="63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43B6FC29-8D31-47E5-9C5E-44648700CF03}"/>
              </a:ext>
            </a:extLst>
          </p:cNvPr>
          <p:cNvGrpSpPr/>
          <p:nvPr/>
        </p:nvGrpSpPr>
        <p:grpSpPr>
          <a:xfrm>
            <a:off x="682404" y="3063907"/>
            <a:ext cx="3611250" cy="923330"/>
            <a:chOff x="909872" y="3655303"/>
            <a:chExt cx="4815000" cy="1231106"/>
          </a:xfrm>
        </p:grpSpPr>
        <p:sp>
          <p:nvSpPr>
            <p:cNvPr id="22" name="TextBox 21">
              <a:extLst>
                <a:ext uri="{FF2B5EF4-FFF2-40B4-BE49-F238E27FC236}">
                  <a16:creationId xmlns:a16="http://schemas.microsoft.com/office/drawing/2014/main" id="{5C7DCE75-42E2-480C-A281-09C8647B4706}"/>
                </a:ext>
              </a:extLst>
            </p:cNvPr>
            <p:cNvSpPr txBox="1"/>
            <p:nvPr/>
          </p:nvSpPr>
          <p:spPr>
            <a:xfrm>
              <a:off x="1404872" y="3655303"/>
              <a:ext cx="4320000" cy="123110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Sify’s Uniqueness</a:t>
              </a:r>
              <a:br>
                <a:rPr kumimoji="0" lang="en-US" sz="1200" b="0" i="0" u="none" strike="noStrike" kern="1200" cap="none" spc="0" normalizeH="0" baseline="0" noProof="0">
                  <a:ln>
                    <a:noFill/>
                  </a:ln>
                  <a:solidFill>
                    <a:prstClr val="black"/>
                  </a:solidFill>
                  <a:effectLst/>
                  <a:uLnTx/>
                  <a:uFillTx/>
                  <a:latin typeface="Trebuchet MS"/>
                  <a:ea typeface="+mn-ea"/>
                  <a:cs typeface="+mn-cs"/>
                </a:rPr>
              </a:b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Integrated value of skills – NSP, Network Integrator, NOC &amp; Managed Services, Network Transformation Services, Security Services alongside Network Infrastructure services</a:t>
              </a:r>
              <a:endParaRPr kumimoji="0" lang="en-IN"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pic>
          <p:nvPicPr>
            <p:cNvPr id="8" name="Picture 7" descr="A picture containing shape&#10;&#10;Description automatically generated">
              <a:extLst>
                <a:ext uri="{FF2B5EF4-FFF2-40B4-BE49-F238E27FC236}">
                  <a16:creationId xmlns:a16="http://schemas.microsoft.com/office/drawing/2014/main" id="{8B322F9E-64ED-4BBA-8DBC-8C9D7EDDF6DF}"/>
                </a:ext>
              </a:extLst>
            </p:cNvPr>
            <p:cNvPicPr>
              <a:picLocks noChangeAspect="1"/>
            </p:cNvPicPr>
            <p:nvPr/>
          </p:nvPicPr>
          <p:blipFill>
            <a:blip r:embed="rId5">
              <a:duotone>
                <a:schemeClr val="accent5">
                  <a:shade val="45000"/>
                  <a:satMod val="135000"/>
                </a:schemeClr>
                <a:prstClr val="white"/>
              </a:duotone>
            </a:blip>
            <a:stretch>
              <a:fillRect/>
            </a:stretch>
          </p:blipFill>
          <p:spPr>
            <a:xfrm>
              <a:off x="909872" y="3730856"/>
              <a:ext cx="540000" cy="540000"/>
            </a:xfrm>
            <a:prstGeom prst="rect">
              <a:avLst/>
            </a:prstGeom>
          </p:spPr>
        </p:pic>
      </p:grpSp>
      <p:grpSp>
        <p:nvGrpSpPr>
          <p:cNvPr id="20" name="Group 19">
            <a:extLst>
              <a:ext uri="{FF2B5EF4-FFF2-40B4-BE49-F238E27FC236}">
                <a16:creationId xmlns:a16="http://schemas.microsoft.com/office/drawing/2014/main" id="{300CEECF-6753-4A76-A17E-9473B106AF62}"/>
              </a:ext>
            </a:extLst>
          </p:cNvPr>
          <p:cNvGrpSpPr/>
          <p:nvPr/>
        </p:nvGrpSpPr>
        <p:grpSpPr>
          <a:xfrm>
            <a:off x="682404" y="4064367"/>
            <a:ext cx="3611250" cy="600164"/>
            <a:chOff x="909872" y="5105928"/>
            <a:chExt cx="4815000" cy="800219"/>
          </a:xfrm>
        </p:grpSpPr>
        <p:sp>
          <p:nvSpPr>
            <p:cNvPr id="28" name="TextBox 27">
              <a:extLst>
                <a:ext uri="{FF2B5EF4-FFF2-40B4-BE49-F238E27FC236}">
                  <a16:creationId xmlns:a16="http://schemas.microsoft.com/office/drawing/2014/main" id="{5ECFFC66-341D-4C54-8B9D-BF2F50122F73}"/>
                </a:ext>
              </a:extLst>
            </p:cNvPr>
            <p:cNvSpPr txBox="1"/>
            <p:nvPr/>
          </p:nvSpPr>
          <p:spPr>
            <a:xfrm>
              <a:off x="1404872" y="5105928"/>
              <a:ext cx="4320000" cy="80021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Contract Duration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5+2  years</a:t>
              </a:r>
              <a:endParaRPr kumimoji="0" lang="en-IN"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pic>
          <p:nvPicPr>
            <p:cNvPr id="1042" name="Picture 18" descr="duration Icon 2978813">
              <a:extLst>
                <a:ext uri="{FF2B5EF4-FFF2-40B4-BE49-F238E27FC236}">
                  <a16:creationId xmlns:a16="http://schemas.microsoft.com/office/drawing/2014/main" id="{B2579A98-C7A9-4739-A086-2A76B41272B6}"/>
                </a:ext>
              </a:extLst>
            </p:cNvPr>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9872" y="5157927"/>
              <a:ext cx="450000" cy="45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6" descr="A picture containing shape&#10;&#10;Description automatically generated">
            <a:extLst>
              <a:ext uri="{FF2B5EF4-FFF2-40B4-BE49-F238E27FC236}">
                <a16:creationId xmlns:a16="http://schemas.microsoft.com/office/drawing/2014/main" id="{7FDE27B0-6801-425A-90FE-CCA04DA3283D}"/>
              </a:ext>
            </a:extLst>
          </p:cNvPr>
          <p:cNvPicPr>
            <a:picLocks noChangeAspect="1"/>
          </p:cNvPicPr>
          <p:nvPr/>
        </p:nvPicPr>
        <p:blipFill>
          <a:blip r:embed="rId7">
            <a:duotone>
              <a:srgbClr val="FFC000">
                <a:shade val="45000"/>
                <a:satMod val="135000"/>
              </a:srgbClr>
              <a:prstClr val="white"/>
            </a:duotone>
          </a:blip>
          <a:stretch>
            <a:fillRect/>
          </a:stretch>
        </p:blipFill>
        <p:spPr>
          <a:xfrm>
            <a:off x="4497530" y="1113108"/>
            <a:ext cx="405000" cy="405000"/>
          </a:xfrm>
          <a:prstGeom prst="rect">
            <a:avLst/>
          </a:prstGeom>
        </p:spPr>
      </p:pic>
      <p:pic>
        <p:nvPicPr>
          <p:cNvPr id="29" name="Picture 28" descr="Logo, company name&#10;&#10;Description automatically generated">
            <a:extLst>
              <a:ext uri="{FF2B5EF4-FFF2-40B4-BE49-F238E27FC236}">
                <a16:creationId xmlns:a16="http://schemas.microsoft.com/office/drawing/2014/main" id="{A85C755A-06C6-4B89-B2C6-E3AB259FD1B1}"/>
              </a:ext>
            </a:extLst>
          </p:cNvPr>
          <p:cNvPicPr>
            <a:picLocks noChangeAspect="1"/>
          </p:cNvPicPr>
          <p:nvPr/>
        </p:nvPicPr>
        <p:blipFill rotWithShape="1">
          <a:blip r:embed="rId8"/>
          <a:srcRect t="22406" b="23517"/>
          <a:stretch/>
        </p:blipFill>
        <p:spPr>
          <a:xfrm>
            <a:off x="8090346" y="298573"/>
            <a:ext cx="810000" cy="438022"/>
          </a:xfrm>
          <a:prstGeom prst="rect">
            <a:avLst/>
          </a:prstGeom>
        </p:spPr>
      </p:pic>
      <p:sp>
        <p:nvSpPr>
          <p:cNvPr id="24" name="TextBox 23">
            <a:extLst>
              <a:ext uri="{FF2B5EF4-FFF2-40B4-BE49-F238E27FC236}">
                <a16:creationId xmlns:a16="http://schemas.microsoft.com/office/drawing/2014/main" id="{BA1CA960-2043-F842-982F-B184A1505986}"/>
              </a:ext>
            </a:extLst>
          </p:cNvPr>
          <p:cNvSpPr txBox="1"/>
          <p:nvPr/>
        </p:nvSpPr>
        <p:spPr>
          <a:xfrm rot="16200000">
            <a:off x="-2435648" y="2389482"/>
            <a:ext cx="5148298" cy="369332"/>
          </a:xfrm>
          <a:prstGeom prst="rect">
            <a:avLst/>
          </a:prstGeom>
          <a:solidFill>
            <a:schemeClr val="accent5"/>
          </a:solidFill>
          <a:ln>
            <a:noFill/>
          </a:ln>
        </p:spPr>
        <p:txBody>
          <a:bodyPr wrap="square" rtlCol="0">
            <a:spAutoFit/>
          </a:bodyPr>
          <a:lstStyle>
            <a:defPPr>
              <a:defRPr lang="en-US"/>
            </a:defPPr>
            <a:lvl1pPr algn="ctr">
              <a:defRPr sz="1800" b="1" cap="all" spc="113">
                <a:solidFill>
                  <a:schemeClr val="bg1"/>
                </a:solidFill>
                <a:latin typeface="+mj-lt"/>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113" normalizeH="0" baseline="0" noProof="0">
                <a:ln>
                  <a:noFill/>
                </a:ln>
                <a:solidFill>
                  <a:prstClr val="white"/>
                </a:solidFill>
                <a:effectLst/>
                <a:uLnTx/>
                <a:uFillTx/>
                <a:latin typeface="Trebuchet MS"/>
                <a:ea typeface="+mn-ea"/>
                <a:cs typeface="+mn-cs"/>
              </a:rPr>
              <a:t>MANAGED  NETWORK SERVICES </a:t>
            </a:r>
          </a:p>
        </p:txBody>
      </p:sp>
      <p:sp>
        <p:nvSpPr>
          <p:cNvPr id="30" name="TextBox 29">
            <a:extLst>
              <a:ext uri="{FF2B5EF4-FFF2-40B4-BE49-F238E27FC236}">
                <a16:creationId xmlns:a16="http://schemas.microsoft.com/office/drawing/2014/main" id="{6FE61EBB-E2C1-9D4A-8088-B5637EE25CBA}"/>
              </a:ext>
            </a:extLst>
          </p:cNvPr>
          <p:cNvSpPr txBox="1"/>
          <p:nvPr/>
        </p:nvSpPr>
        <p:spPr>
          <a:xfrm>
            <a:off x="311626" y="197"/>
            <a:ext cx="2028860" cy="207749"/>
          </a:xfrm>
          <a:prstGeom prst="rect">
            <a:avLst/>
          </a:prstGeom>
          <a:solidFill>
            <a:schemeClr val="tx2">
              <a:lumMod val="75000"/>
            </a:schemeClr>
          </a:solidFill>
          <a:ln w="12700">
            <a:noFill/>
          </a:ln>
        </p:spPr>
        <p:txBody>
          <a:bodyPr wrap="square" lIns="68580" tIns="34290" rIns="68580" bIns="34290" rtlCol="0" anchor="t">
            <a:spAutoFit/>
          </a:bodyPr>
          <a:lstStyle>
            <a:defPPr>
              <a:defRPr lang="en-US"/>
            </a:defPPr>
            <a:lvl1pPr>
              <a:defRPr sz="900" cap="all" spc="113">
                <a:solidFill>
                  <a:schemeClr val="bg1"/>
                </a:solidFill>
                <a:latin typeface="+mj-lt"/>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13" normalizeH="0" baseline="0" noProof="0">
                <a:ln>
                  <a:noFill/>
                </a:ln>
                <a:solidFill>
                  <a:prstClr val="white"/>
                </a:solidFill>
                <a:effectLst/>
                <a:uLnTx/>
                <a:uFillTx/>
                <a:latin typeface="Trebuchet MS"/>
                <a:ea typeface="+mn-ea"/>
                <a:cs typeface="+mn-cs"/>
              </a:rPr>
              <a:t>Financial BANKING</a:t>
            </a:r>
          </a:p>
        </p:txBody>
      </p:sp>
      <p:sp>
        <p:nvSpPr>
          <p:cNvPr id="2" name="Title 1">
            <a:extLst>
              <a:ext uri="{FF2B5EF4-FFF2-40B4-BE49-F238E27FC236}">
                <a16:creationId xmlns:a16="http://schemas.microsoft.com/office/drawing/2014/main" id="{EF9039C9-E000-43B8-8B68-0A23ED7369D6}"/>
              </a:ext>
            </a:extLst>
          </p:cNvPr>
          <p:cNvSpPr>
            <a:spLocks noGrp="1"/>
          </p:cNvSpPr>
          <p:nvPr>
            <p:ph type="title"/>
          </p:nvPr>
        </p:nvSpPr>
        <p:spPr>
          <a:xfrm>
            <a:off x="648654" y="367273"/>
            <a:ext cx="7212796" cy="369322"/>
          </a:xfrm>
        </p:spPr>
        <p:txBody>
          <a:bodyPr/>
          <a:lstStyle/>
          <a:p>
            <a:r>
              <a:rPr lang="en-US">
                <a:latin typeface="+mj-lt"/>
              </a:rPr>
              <a:t>IFTAS: BACKBONE FOR INDIA’S INTERBANKING SERVICES</a:t>
            </a:r>
            <a:endParaRPr lang="en-IN">
              <a:latin typeface="+mj-lt"/>
            </a:endParaRPr>
          </a:p>
        </p:txBody>
      </p:sp>
    </p:spTree>
    <p:extLst>
      <p:ext uri="{BB962C8B-B14F-4D97-AF65-F5344CB8AC3E}">
        <p14:creationId xmlns:p14="http://schemas.microsoft.com/office/powerpoint/2010/main" val="2431059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4323FDC9-6E80-4351-B3B7-50CFFE61E512}"/>
              </a:ext>
            </a:extLst>
          </p:cNvPr>
          <p:cNvSpPr txBox="1"/>
          <p:nvPr/>
        </p:nvSpPr>
        <p:spPr>
          <a:xfrm>
            <a:off x="4945396" y="1115450"/>
            <a:ext cx="3915000" cy="3054682"/>
          </a:xfrm>
          <a:prstGeom prst="rect">
            <a:avLst/>
          </a:prstGeom>
          <a:noFill/>
        </p:spPr>
        <p:txBody>
          <a:bodyPr wrap="square" rtlCol="0">
            <a:spAutoFit/>
          </a:bodyPr>
          <a:lstStyle/>
          <a:p>
            <a:pPr marL="0" marR="0" lvl="0" indent="0" algn="l" defTabSz="6858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Integrated Value and Outcome</a:t>
            </a:r>
            <a:br>
              <a:rPr kumimoji="0" lang="en-US" sz="1013" b="0" i="0" u="none" strike="noStrike" kern="1200" cap="none" spc="0" normalizeH="0" baseline="0" noProof="0">
                <a:ln>
                  <a:noFill/>
                </a:ln>
                <a:solidFill>
                  <a:srgbClr val="0070C0"/>
                </a:solidFill>
                <a:effectLst/>
                <a:uLnTx/>
                <a:uFillTx/>
                <a:latin typeface="Trebuchet MS"/>
                <a:ea typeface="+mn-ea"/>
                <a:cs typeface="+mn-cs"/>
              </a:rPr>
            </a:br>
            <a:r>
              <a:rPr kumimoji="0" lang="en-US" sz="1200" b="0" i="0" u="none" strike="noStrike" kern="1200" cap="none" spc="0" normalizeH="0" baseline="0" noProof="0">
                <a:ln>
                  <a:noFill/>
                </a:ln>
                <a:solidFill>
                  <a:prstClr val="black">
                    <a:lumMod val="50000"/>
                    <a:lumOff val="50000"/>
                  </a:prstClr>
                </a:solidFill>
                <a:effectLst/>
                <a:uLnTx/>
                <a:uFillTx/>
                <a:latin typeface="Trebuchet MS"/>
                <a:ea typeface="+mn-ea"/>
                <a:cs typeface="+mn-cs"/>
              </a:rPr>
              <a:t>Integrated Play of Network Managed Service Provider , Network Integrator &amp; skillsets to run NOC operations for such mission critical Network.</a:t>
            </a:r>
            <a:endParaRPr kumimoji="0" lang="en-US" sz="1200" b="0" i="0" u="none" strike="noStrike" kern="1200" cap="none" spc="0" normalizeH="0" baseline="0" noProof="0">
              <a:ln>
                <a:noFill/>
              </a:ln>
              <a:solidFill>
                <a:prstClr val="black"/>
              </a:solidFill>
              <a:effectLst/>
              <a:uLnTx/>
              <a:uFillTx/>
              <a:latin typeface="Trebuchet MS"/>
              <a:ea typeface="+mn-ea"/>
              <a:cs typeface="+mn-cs"/>
            </a:endParaRPr>
          </a:p>
          <a:p>
            <a:pPr marL="0" marR="0" lvl="0" indent="0" algn="l" defTabSz="685800" rtl="0" eaLnBrk="1" fontAlgn="auto" latinLnBrk="0" hangingPunct="1">
              <a:lnSpc>
                <a:spcPts val="1200"/>
              </a:lnSpc>
              <a:spcBef>
                <a:spcPts val="60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Value for Client</a:t>
            </a:r>
            <a:r>
              <a:rPr kumimoji="0" lang="en-US" sz="1200" b="0" i="0" u="none" strike="noStrike" kern="1200" cap="none" spc="0" normalizeH="0" baseline="0" noProof="0">
                <a:ln>
                  <a:noFill/>
                </a:ln>
                <a:solidFill>
                  <a:srgbClr val="0070C0"/>
                </a:solidFill>
                <a:effectLst/>
                <a:uLnTx/>
                <a:uFillTx/>
                <a:latin typeface="Trebuchet MS"/>
                <a:ea typeface="+mn-ea"/>
                <a:cs typeface="+mn-cs"/>
              </a:rPr>
              <a:t> </a:t>
            </a:r>
          </a:p>
          <a:p>
            <a:pPr marL="0" marR="0" lvl="0" indent="0" algn="l" defTabSz="685800"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Trebuchet MS"/>
                <a:ea typeface="+mn-ea"/>
                <a:cs typeface="+mn-cs"/>
              </a:rPr>
              <a:t>Provided NSE a predicable model to scale operations over 40 cities from 7 city presence using Network and Edge assets. This has helped significant growth in member acquisition and lowering the cost of operations for existing members. </a:t>
            </a:r>
          </a:p>
          <a:p>
            <a:pPr marL="0" marR="0" lvl="0" indent="0" algn="l" defTabSz="685800" rtl="0" eaLnBrk="1" fontAlgn="auto" latinLnBrk="0" hangingPunct="1">
              <a:lnSpc>
                <a:spcPts val="12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rebuchet MS"/>
              <a:ea typeface="+mn-ea"/>
              <a:cs typeface="+mn-cs"/>
            </a:endParaRPr>
          </a:p>
          <a:p>
            <a:pPr marL="0" marR="0" lvl="0" indent="0" algn="l" defTabSz="914264" rtl="0" eaLnBrk="1" fontAlgn="auto" latinLnBrk="0" hangingPunct="1">
              <a:lnSpc>
                <a:spcPts val="1200"/>
              </a:lnSpc>
              <a:spcBef>
                <a:spcPts val="30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Trebuchet MS"/>
                <a:ea typeface="+mn-ea"/>
                <a:cs typeface="Arial" charset="0"/>
              </a:rPr>
              <a:t>Digital Platform for Service Operations and member interactions between members and NSE enabled transparent and efficient operations. </a:t>
            </a:r>
            <a:endParaRPr kumimoji="0" lang="en-US" sz="1200" b="1" i="0" u="none" strike="noStrike" kern="1200" cap="none" spc="0" normalizeH="0" baseline="0" noProof="0">
              <a:ln>
                <a:noFill/>
              </a:ln>
              <a:solidFill>
                <a:prstClr val="black"/>
              </a:solidFill>
              <a:effectLst/>
              <a:uLnTx/>
              <a:uFillTx/>
              <a:latin typeface="Trebuchet MS"/>
              <a:ea typeface="+mn-ea"/>
              <a:cs typeface="+mn-cs"/>
            </a:endParaRPr>
          </a:p>
          <a:p>
            <a:pPr marL="0" marR="0" lvl="0" indent="0" algn="l" defTabSz="685800" rtl="0" eaLnBrk="1" fontAlgn="auto" latinLnBrk="0" hangingPunct="1">
              <a:lnSpc>
                <a:spcPts val="1200"/>
              </a:lnSpc>
              <a:spcBef>
                <a:spcPts val="60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Value for Sify</a:t>
            </a:r>
          </a:p>
          <a:p>
            <a:pPr marL="0" marR="0" lvl="0" indent="0" algn="l" defTabSz="685800"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Trebuchet MS"/>
                <a:ea typeface="+mn-ea"/>
                <a:cs typeface="+mn-cs"/>
              </a:rPr>
              <a:t>Monetization of network and edge assets. </a:t>
            </a:r>
          </a:p>
          <a:p>
            <a:pPr marL="0" marR="0" lvl="0" indent="0" algn="l" defTabSz="685800"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Trebuchet MS"/>
                <a:ea typeface="+mn-ea"/>
                <a:cs typeface="+mn-cs"/>
              </a:rPr>
              <a:t>Positioned Sify as a strategic partner to NSE and opened  engagements in areas of Cloud and DC.</a:t>
            </a:r>
          </a:p>
        </p:txBody>
      </p:sp>
      <p:grpSp>
        <p:nvGrpSpPr>
          <p:cNvPr id="16" name="Group 15">
            <a:extLst>
              <a:ext uri="{FF2B5EF4-FFF2-40B4-BE49-F238E27FC236}">
                <a16:creationId xmlns:a16="http://schemas.microsoft.com/office/drawing/2014/main" id="{3DAE004E-4069-4403-BB75-01656B3ABF24}"/>
              </a:ext>
            </a:extLst>
          </p:cNvPr>
          <p:cNvGrpSpPr/>
          <p:nvPr/>
        </p:nvGrpSpPr>
        <p:grpSpPr>
          <a:xfrm>
            <a:off x="682404" y="1104899"/>
            <a:ext cx="3611250" cy="923330"/>
            <a:chOff x="909872" y="1371600"/>
            <a:chExt cx="4815000" cy="1231107"/>
          </a:xfrm>
        </p:grpSpPr>
        <p:sp>
          <p:nvSpPr>
            <p:cNvPr id="4" name="TextBox 3">
              <a:extLst>
                <a:ext uri="{FF2B5EF4-FFF2-40B4-BE49-F238E27FC236}">
                  <a16:creationId xmlns:a16="http://schemas.microsoft.com/office/drawing/2014/main" id="{E8342832-EF47-42C7-A2C0-D0C3BB1101FF}"/>
                </a:ext>
              </a:extLst>
            </p:cNvPr>
            <p:cNvSpPr txBox="1"/>
            <p:nvPr/>
          </p:nvSpPr>
          <p:spPr>
            <a:xfrm>
              <a:off x="1404872" y="1371600"/>
              <a:ext cx="4320000" cy="1231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Project Objective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To transform and transition the NSE existing Network , Setup a Shared NOC &amp; SOC , and expand the NSE footprint to acquire more members in India.</a:t>
              </a:r>
              <a:endParaRPr kumimoji="0" lang="en-IN"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pic>
          <p:nvPicPr>
            <p:cNvPr id="1026" name="Picture 2" descr="objective Icon 3428374">
              <a:extLst>
                <a:ext uri="{FF2B5EF4-FFF2-40B4-BE49-F238E27FC236}">
                  <a16:creationId xmlns:a16="http://schemas.microsoft.com/office/drawing/2014/main" id="{A4BD5595-EA2B-48C7-B742-0FC9410CE3ED}"/>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9872" y="1486320"/>
              <a:ext cx="540000"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30DE21E5-4426-4A54-A522-FCD0DE47ADC0}"/>
              </a:ext>
            </a:extLst>
          </p:cNvPr>
          <p:cNvGrpSpPr/>
          <p:nvPr/>
        </p:nvGrpSpPr>
        <p:grpSpPr>
          <a:xfrm>
            <a:off x="716154" y="2063805"/>
            <a:ext cx="3577500" cy="438582"/>
            <a:chOff x="954872" y="2276463"/>
            <a:chExt cx="4770000" cy="584776"/>
          </a:xfrm>
        </p:grpSpPr>
        <p:sp>
          <p:nvSpPr>
            <p:cNvPr id="33" name="TextBox 32">
              <a:extLst>
                <a:ext uri="{FF2B5EF4-FFF2-40B4-BE49-F238E27FC236}">
                  <a16:creationId xmlns:a16="http://schemas.microsoft.com/office/drawing/2014/main" id="{064AD464-FE8A-4F7A-9C5E-94D71356110D}"/>
                </a:ext>
              </a:extLst>
            </p:cNvPr>
            <p:cNvSpPr txBox="1"/>
            <p:nvPr/>
          </p:nvSpPr>
          <p:spPr>
            <a:xfrm>
              <a:off x="1404872" y="2276463"/>
              <a:ext cx="4320000" cy="5847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Project Model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Managed Services led model</a:t>
              </a:r>
            </a:p>
          </p:txBody>
        </p:sp>
        <p:pic>
          <p:nvPicPr>
            <p:cNvPr id="1028" name="Picture 4" descr="model Icon 1724316">
              <a:extLst>
                <a:ext uri="{FF2B5EF4-FFF2-40B4-BE49-F238E27FC236}">
                  <a16:creationId xmlns:a16="http://schemas.microsoft.com/office/drawing/2014/main" id="{8D78C8CE-F621-424D-9F5C-0017C2E9F057}"/>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4872" y="2328462"/>
              <a:ext cx="450000" cy="45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46842D2D-B980-4ED2-9943-66FE86B7E130}"/>
              </a:ext>
            </a:extLst>
          </p:cNvPr>
          <p:cNvGrpSpPr/>
          <p:nvPr/>
        </p:nvGrpSpPr>
        <p:grpSpPr>
          <a:xfrm>
            <a:off x="648654" y="2537960"/>
            <a:ext cx="3645000" cy="472500"/>
            <a:chOff x="864872" y="2962364"/>
            <a:chExt cx="4860000" cy="630000"/>
          </a:xfrm>
        </p:grpSpPr>
        <p:sp>
          <p:nvSpPr>
            <p:cNvPr id="21" name="TextBox 20">
              <a:extLst>
                <a:ext uri="{FF2B5EF4-FFF2-40B4-BE49-F238E27FC236}">
                  <a16:creationId xmlns:a16="http://schemas.microsoft.com/office/drawing/2014/main" id="{176E3749-0BE4-481A-BD0B-F4E72CBCD042}"/>
                </a:ext>
              </a:extLst>
            </p:cNvPr>
            <p:cNvSpPr txBox="1"/>
            <p:nvPr/>
          </p:nvSpPr>
          <p:spPr>
            <a:xfrm>
              <a:off x="1404872" y="3000365"/>
              <a:ext cx="4320000" cy="5847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Competition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IBM, NTT, Wipro, Tech Mahindra</a:t>
              </a:r>
              <a:endParaRPr kumimoji="0" lang="en-IN"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pic>
          <p:nvPicPr>
            <p:cNvPr id="1030" name="Picture 6" descr="Business competition Icon 3444703">
              <a:extLst>
                <a:ext uri="{FF2B5EF4-FFF2-40B4-BE49-F238E27FC236}">
                  <a16:creationId xmlns:a16="http://schemas.microsoft.com/office/drawing/2014/main" id="{07F6AFCE-F7CF-4193-AC24-C6E1C157E3E6}"/>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4872" y="2962364"/>
              <a:ext cx="630000" cy="63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43B6FC29-8D31-47E5-9C5E-44648700CF03}"/>
              </a:ext>
            </a:extLst>
          </p:cNvPr>
          <p:cNvGrpSpPr/>
          <p:nvPr/>
        </p:nvGrpSpPr>
        <p:grpSpPr>
          <a:xfrm>
            <a:off x="682404" y="3069117"/>
            <a:ext cx="3611250" cy="923330"/>
            <a:chOff x="909872" y="3655303"/>
            <a:chExt cx="4815000" cy="1231106"/>
          </a:xfrm>
        </p:grpSpPr>
        <p:sp>
          <p:nvSpPr>
            <p:cNvPr id="22" name="TextBox 21">
              <a:extLst>
                <a:ext uri="{FF2B5EF4-FFF2-40B4-BE49-F238E27FC236}">
                  <a16:creationId xmlns:a16="http://schemas.microsoft.com/office/drawing/2014/main" id="{5C7DCE75-42E2-480C-A281-09C8647B4706}"/>
                </a:ext>
              </a:extLst>
            </p:cNvPr>
            <p:cNvSpPr txBox="1"/>
            <p:nvPr/>
          </p:nvSpPr>
          <p:spPr>
            <a:xfrm>
              <a:off x="1404872" y="3655303"/>
              <a:ext cx="4320000" cy="123110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Sify’s Uniqueness</a:t>
              </a:r>
              <a:br>
                <a:rPr kumimoji="0" lang="en-US" sz="1200" b="0" i="0" u="none" strike="noStrike" kern="1200" cap="none" spc="0" normalizeH="0" baseline="0" noProof="0">
                  <a:ln>
                    <a:noFill/>
                  </a:ln>
                  <a:solidFill>
                    <a:prstClr val="black"/>
                  </a:solidFill>
                  <a:effectLst/>
                  <a:uLnTx/>
                  <a:uFillTx/>
                  <a:latin typeface="Trebuchet MS"/>
                  <a:ea typeface="+mn-ea"/>
                  <a:cs typeface="+mn-cs"/>
                </a:rPr>
              </a:b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Integrated value of skills – Network Integrator, NOC &amp; Managed Services, Network Transformation Services including Design, Optimization and Transitioning of the Network.</a:t>
              </a:r>
              <a:endParaRPr kumimoji="0" lang="en-IN"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pic>
          <p:nvPicPr>
            <p:cNvPr id="8" name="Picture 7" descr="A picture containing shape&#10;&#10;Description automatically generated">
              <a:extLst>
                <a:ext uri="{FF2B5EF4-FFF2-40B4-BE49-F238E27FC236}">
                  <a16:creationId xmlns:a16="http://schemas.microsoft.com/office/drawing/2014/main" id="{8B322F9E-64ED-4BBA-8DBC-8C9D7EDDF6DF}"/>
                </a:ext>
              </a:extLst>
            </p:cNvPr>
            <p:cNvPicPr>
              <a:picLocks noChangeAspect="1"/>
            </p:cNvPicPr>
            <p:nvPr/>
          </p:nvPicPr>
          <p:blipFill>
            <a:blip r:embed="rId5">
              <a:duotone>
                <a:schemeClr val="accent5">
                  <a:shade val="45000"/>
                  <a:satMod val="135000"/>
                </a:schemeClr>
                <a:prstClr val="white"/>
              </a:duotone>
            </a:blip>
            <a:stretch>
              <a:fillRect/>
            </a:stretch>
          </p:blipFill>
          <p:spPr>
            <a:xfrm>
              <a:off x="909872" y="3757732"/>
              <a:ext cx="540000" cy="540000"/>
            </a:xfrm>
            <a:prstGeom prst="rect">
              <a:avLst/>
            </a:prstGeom>
          </p:spPr>
        </p:pic>
      </p:grpSp>
      <p:grpSp>
        <p:nvGrpSpPr>
          <p:cNvPr id="20" name="Group 19">
            <a:extLst>
              <a:ext uri="{FF2B5EF4-FFF2-40B4-BE49-F238E27FC236}">
                <a16:creationId xmlns:a16="http://schemas.microsoft.com/office/drawing/2014/main" id="{300CEECF-6753-4A76-A17E-9473B106AF62}"/>
              </a:ext>
            </a:extLst>
          </p:cNvPr>
          <p:cNvGrpSpPr/>
          <p:nvPr/>
        </p:nvGrpSpPr>
        <p:grpSpPr>
          <a:xfrm>
            <a:off x="682404" y="4028027"/>
            <a:ext cx="3611250" cy="438582"/>
            <a:chOff x="909872" y="5105928"/>
            <a:chExt cx="4815000" cy="584776"/>
          </a:xfrm>
        </p:grpSpPr>
        <p:sp>
          <p:nvSpPr>
            <p:cNvPr id="28" name="TextBox 27">
              <a:extLst>
                <a:ext uri="{FF2B5EF4-FFF2-40B4-BE49-F238E27FC236}">
                  <a16:creationId xmlns:a16="http://schemas.microsoft.com/office/drawing/2014/main" id="{5ECFFC66-341D-4C54-8B9D-BF2F50122F73}"/>
                </a:ext>
              </a:extLst>
            </p:cNvPr>
            <p:cNvSpPr txBox="1"/>
            <p:nvPr/>
          </p:nvSpPr>
          <p:spPr>
            <a:xfrm>
              <a:off x="1404872" y="5105928"/>
              <a:ext cx="4320000" cy="5847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Contract Duration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5 years</a:t>
              </a:r>
              <a:endParaRPr kumimoji="0" lang="en-IN"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pic>
          <p:nvPicPr>
            <p:cNvPr id="1042" name="Picture 18" descr="duration Icon 2978813">
              <a:extLst>
                <a:ext uri="{FF2B5EF4-FFF2-40B4-BE49-F238E27FC236}">
                  <a16:creationId xmlns:a16="http://schemas.microsoft.com/office/drawing/2014/main" id="{B2579A98-C7A9-4739-A086-2A76B41272B6}"/>
                </a:ext>
              </a:extLst>
            </p:cNvPr>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9872" y="5157927"/>
              <a:ext cx="450000" cy="45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6" descr="A picture containing shape&#10;&#10;Description automatically generated">
            <a:extLst>
              <a:ext uri="{FF2B5EF4-FFF2-40B4-BE49-F238E27FC236}">
                <a16:creationId xmlns:a16="http://schemas.microsoft.com/office/drawing/2014/main" id="{7FDE27B0-6801-425A-90FE-CCA04DA3283D}"/>
              </a:ext>
            </a:extLst>
          </p:cNvPr>
          <p:cNvPicPr>
            <a:picLocks noChangeAspect="1"/>
          </p:cNvPicPr>
          <p:nvPr/>
        </p:nvPicPr>
        <p:blipFill>
          <a:blip r:embed="rId7">
            <a:duotone>
              <a:srgbClr val="FFC000">
                <a:shade val="45000"/>
                <a:satMod val="135000"/>
              </a:srgbClr>
              <a:prstClr val="white"/>
            </a:duotone>
          </a:blip>
          <a:stretch>
            <a:fillRect/>
          </a:stretch>
        </p:blipFill>
        <p:spPr>
          <a:xfrm>
            <a:off x="4497530" y="1189307"/>
            <a:ext cx="405000" cy="405000"/>
          </a:xfrm>
          <a:prstGeom prst="rect">
            <a:avLst/>
          </a:prstGeom>
        </p:spPr>
      </p:pic>
      <p:pic>
        <p:nvPicPr>
          <p:cNvPr id="29" name="Picture 28" descr="A picture containing text, clipart&#10;&#10;Description automatically generated">
            <a:extLst>
              <a:ext uri="{FF2B5EF4-FFF2-40B4-BE49-F238E27FC236}">
                <a16:creationId xmlns:a16="http://schemas.microsoft.com/office/drawing/2014/main" id="{8AB38296-AEA5-4781-9A3B-F8C4AD6E9E29}"/>
              </a:ext>
            </a:extLst>
          </p:cNvPr>
          <p:cNvPicPr>
            <a:picLocks noChangeAspect="1"/>
          </p:cNvPicPr>
          <p:nvPr/>
        </p:nvPicPr>
        <p:blipFill rotWithShape="1">
          <a:blip r:embed="rId8"/>
          <a:srcRect t="17377" b="17377"/>
          <a:stretch/>
        </p:blipFill>
        <p:spPr>
          <a:xfrm>
            <a:off x="8050396" y="362407"/>
            <a:ext cx="810000" cy="293219"/>
          </a:xfrm>
          <a:prstGeom prst="rect">
            <a:avLst/>
          </a:prstGeom>
        </p:spPr>
      </p:pic>
      <p:sp>
        <p:nvSpPr>
          <p:cNvPr id="24" name="TextBox 23">
            <a:extLst>
              <a:ext uri="{FF2B5EF4-FFF2-40B4-BE49-F238E27FC236}">
                <a16:creationId xmlns:a16="http://schemas.microsoft.com/office/drawing/2014/main" id="{EC2EDAB1-E099-EF47-803E-092EAAB1EB79}"/>
              </a:ext>
            </a:extLst>
          </p:cNvPr>
          <p:cNvSpPr txBox="1"/>
          <p:nvPr/>
        </p:nvSpPr>
        <p:spPr>
          <a:xfrm rot="16200000">
            <a:off x="-2435648" y="2389482"/>
            <a:ext cx="5148298" cy="369332"/>
          </a:xfrm>
          <a:prstGeom prst="rect">
            <a:avLst/>
          </a:prstGeom>
          <a:solidFill>
            <a:schemeClr val="accent5"/>
          </a:solidFill>
          <a:ln>
            <a:noFill/>
          </a:ln>
        </p:spPr>
        <p:txBody>
          <a:bodyPr wrap="square" rtlCol="0">
            <a:spAutoFit/>
          </a:bodyPr>
          <a:lstStyle>
            <a:defPPr>
              <a:defRPr lang="en-US"/>
            </a:defPPr>
            <a:lvl1pPr algn="ctr">
              <a:defRPr sz="1800" b="1" cap="all" spc="113">
                <a:solidFill>
                  <a:schemeClr val="bg1"/>
                </a:solidFill>
                <a:latin typeface="+mj-lt"/>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113" normalizeH="0" baseline="0" noProof="0">
                <a:ln>
                  <a:noFill/>
                </a:ln>
                <a:solidFill>
                  <a:prstClr val="white"/>
                </a:solidFill>
                <a:effectLst/>
                <a:uLnTx/>
                <a:uFillTx/>
                <a:latin typeface="Trebuchet MS"/>
                <a:ea typeface="+mn-ea"/>
                <a:cs typeface="+mn-cs"/>
              </a:rPr>
              <a:t>MANAGED  NETWORK SERVICES </a:t>
            </a:r>
          </a:p>
        </p:txBody>
      </p:sp>
      <p:sp>
        <p:nvSpPr>
          <p:cNvPr id="26" name="TextBox 25">
            <a:extLst>
              <a:ext uri="{FF2B5EF4-FFF2-40B4-BE49-F238E27FC236}">
                <a16:creationId xmlns:a16="http://schemas.microsoft.com/office/drawing/2014/main" id="{1229C6BD-0F3F-5746-A672-1B6629BD80BE}"/>
              </a:ext>
            </a:extLst>
          </p:cNvPr>
          <p:cNvSpPr txBox="1"/>
          <p:nvPr/>
        </p:nvSpPr>
        <p:spPr>
          <a:xfrm>
            <a:off x="307553" y="724"/>
            <a:ext cx="2028860" cy="207749"/>
          </a:xfrm>
          <a:prstGeom prst="rect">
            <a:avLst/>
          </a:prstGeom>
          <a:solidFill>
            <a:schemeClr val="tx2">
              <a:lumMod val="75000"/>
            </a:schemeClr>
          </a:solidFill>
          <a:ln w="12700">
            <a:noFill/>
          </a:ln>
        </p:spPr>
        <p:txBody>
          <a:bodyPr wrap="square" lIns="68580" tIns="34290" rIns="68580" bIns="34290" rtlCol="0" anchor="t">
            <a:spAutoFit/>
          </a:bodyPr>
          <a:lstStyle>
            <a:defPPr>
              <a:defRPr lang="en-US"/>
            </a:defPPr>
            <a:lvl1pPr>
              <a:defRPr sz="900" cap="all" spc="113">
                <a:solidFill>
                  <a:schemeClr val="bg1"/>
                </a:solidFill>
                <a:latin typeface="+mj-lt"/>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13" normalizeH="0" baseline="0" noProof="0">
                <a:ln>
                  <a:noFill/>
                </a:ln>
                <a:solidFill>
                  <a:prstClr val="white"/>
                </a:solidFill>
                <a:effectLst/>
                <a:uLnTx/>
                <a:uFillTx/>
                <a:latin typeface="Trebuchet MS"/>
                <a:ea typeface="+mn-ea"/>
                <a:cs typeface="+mn-cs"/>
              </a:rPr>
              <a:t>Financial STOCK EXCHANGE</a:t>
            </a:r>
          </a:p>
        </p:txBody>
      </p:sp>
      <p:sp>
        <p:nvSpPr>
          <p:cNvPr id="2" name="Title 1">
            <a:extLst>
              <a:ext uri="{FF2B5EF4-FFF2-40B4-BE49-F238E27FC236}">
                <a16:creationId xmlns:a16="http://schemas.microsoft.com/office/drawing/2014/main" id="{1508D279-175B-4A16-BC92-EB90621B962B}"/>
              </a:ext>
            </a:extLst>
          </p:cNvPr>
          <p:cNvSpPr>
            <a:spLocks noGrp="1"/>
          </p:cNvSpPr>
          <p:nvPr>
            <p:ph type="title"/>
          </p:nvPr>
        </p:nvSpPr>
        <p:spPr>
          <a:xfrm>
            <a:off x="648654" y="367273"/>
            <a:ext cx="7212796" cy="369322"/>
          </a:xfrm>
        </p:spPr>
        <p:txBody>
          <a:bodyPr/>
          <a:lstStyle/>
          <a:p>
            <a:r>
              <a:rPr lang="en-US"/>
              <a:t>NSE: THE SECOND LARGEST STOCK EXCHANGE IN THE WORLD  </a:t>
            </a:r>
            <a:endParaRPr lang="en-IN"/>
          </a:p>
        </p:txBody>
      </p:sp>
    </p:spTree>
    <p:extLst>
      <p:ext uri="{BB962C8B-B14F-4D97-AF65-F5344CB8AC3E}">
        <p14:creationId xmlns:p14="http://schemas.microsoft.com/office/powerpoint/2010/main" val="4008414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B03BD-B458-403E-9B04-BEE824448EFE}"/>
              </a:ext>
            </a:extLst>
          </p:cNvPr>
          <p:cNvSpPr>
            <a:spLocks noGrp="1"/>
          </p:cNvSpPr>
          <p:nvPr>
            <p:ph type="title"/>
          </p:nvPr>
        </p:nvSpPr>
        <p:spPr/>
        <p:txBody>
          <a:bodyPr/>
          <a:lstStyle/>
          <a:p>
            <a:r>
              <a:rPr lang="en-US"/>
              <a:t>Network Transformation – 3 LAYERS </a:t>
            </a:r>
            <a:endParaRPr lang="en-IN"/>
          </a:p>
        </p:txBody>
      </p:sp>
      <p:sp>
        <p:nvSpPr>
          <p:cNvPr id="15" name="TextBox 14">
            <a:extLst>
              <a:ext uri="{FF2B5EF4-FFF2-40B4-BE49-F238E27FC236}">
                <a16:creationId xmlns:a16="http://schemas.microsoft.com/office/drawing/2014/main" id="{A96FF159-18C0-4736-B101-6E2647A97A62}"/>
              </a:ext>
            </a:extLst>
          </p:cNvPr>
          <p:cNvSpPr txBox="1"/>
          <p:nvPr/>
        </p:nvSpPr>
        <p:spPr>
          <a:xfrm>
            <a:off x="4720625" y="1221007"/>
            <a:ext cx="3667800" cy="618611"/>
          </a:xfrm>
          <a:prstGeom prst="rect">
            <a:avLst/>
          </a:prstGeom>
          <a:noFill/>
          <a:ln>
            <a:noFill/>
          </a:ln>
        </p:spPr>
        <p:txBody>
          <a:bodyPr wrap="square" rtlCol="0" anchor="t">
            <a:noAutofit/>
          </a:bodyPr>
          <a:lstStyle/>
          <a:p>
            <a:pPr marL="182563" indent="-182563" defTabSz="685800">
              <a:spcAft>
                <a:spcPts val="600"/>
              </a:spcAft>
              <a:buFont typeface="Wingdings" panose="05000000000000000000" pitchFamily="2" charset="2"/>
              <a:buChar char="§"/>
              <a:defRPr/>
            </a:pPr>
            <a:r>
              <a:rPr lang="en-US" altLang="ko-KR" sz="900" dirty="0">
                <a:solidFill>
                  <a:prstClr val="black">
                    <a:lumMod val="65000"/>
                    <a:lumOff val="35000"/>
                  </a:prstClr>
                </a:solidFill>
                <a:latin typeface="Segoe UI" panose="020B0502040204020203" pitchFamily="34" charset="0"/>
                <a:cs typeface="Arial" pitchFamily="34" charset="0"/>
              </a:rPr>
              <a:t>DC to SaaS providers. </a:t>
            </a:r>
          </a:p>
          <a:p>
            <a:pPr marL="182563" indent="-182563" defTabSz="685800">
              <a:spcAft>
                <a:spcPts val="600"/>
              </a:spcAft>
              <a:buFont typeface="Wingdings" panose="05000000000000000000" pitchFamily="2" charset="2"/>
              <a:buChar char="§"/>
              <a:defRPr/>
            </a:pPr>
            <a:r>
              <a:rPr lang="en-US" altLang="ko-KR" sz="900" dirty="0">
                <a:solidFill>
                  <a:prstClr val="black">
                    <a:lumMod val="65000"/>
                    <a:lumOff val="35000"/>
                  </a:prstClr>
                </a:solidFill>
                <a:latin typeface="Segoe UI" panose="020B0502040204020203" pitchFamily="34" charset="0"/>
                <a:cs typeface="Arial" pitchFamily="34" charset="0"/>
              </a:rPr>
              <a:t>Agility, speed to market key drivers. </a:t>
            </a:r>
          </a:p>
          <a:p>
            <a:pPr marL="182563" indent="-182563" defTabSz="685800">
              <a:spcAft>
                <a:spcPts val="600"/>
              </a:spcAft>
              <a:buFont typeface="Wingdings" panose="05000000000000000000" pitchFamily="2" charset="2"/>
              <a:buChar char="§"/>
              <a:defRPr/>
            </a:pPr>
            <a:r>
              <a:rPr lang="en-US" altLang="ko-KR" sz="900" dirty="0">
                <a:solidFill>
                  <a:prstClr val="black">
                    <a:lumMod val="65000"/>
                    <a:lumOff val="35000"/>
                  </a:prstClr>
                </a:solidFill>
                <a:latin typeface="Segoe UI" panose="020B0502040204020203" pitchFamily="34" charset="0"/>
                <a:cs typeface="Arial" pitchFamily="34" charset="0"/>
              </a:rPr>
              <a:t>Hybrid Cloud / Multi Cloud scenarios emerging. </a:t>
            </a:r>
          </a:p>
        </p:txBody>
      </p:sp>
      <p:sp>
        <p:nvSpPr>
          <p:cNvPr id="16" name="TextBox 15">
            <a:extLst>
              <a:ext uri="{FF2B5EF4-FFF2-40B4-BE49-F238E27FC236}">
                <a16:creationId xmlns:a16="http://schemas.microsoft.com/office/drawing/2014/main" id="{F862732E-34A9-43F4-A295-A6E113654F65}"/>
              </a:ext>
            </a:extLst>
          </p:cNvPr>
          <p:cNvSpPr txBox="1"/>
          <p:nvPr/>
        </p:nvSpPr>
        <p:spPr>
          <a:xfrm>
            <a:off x="4720624" y="2283718"/>
            <a:ext cx="3667800" cy="720081"/>
          </a:xfrm>
          <a:prstGeom prst="rect">
            <a:avLst/>
          </a:prstGeom>
          <a:noFill/>
          <a:ln>
            <a:noFill/>
          </a:ln>
        </p:spPr>
        <p:txBody>
          <a:bodyPr wrap="square" rtlCol="0" anchor="t">
            <a:noAutofit/>
          </a:bodyPr>
          <a:lstStyle/>
          <a:p>
            <a:pPr marL="182563" indent="-182563" defTabSz="685800">
              <a:spcAft>
                <a:spcPts val="600"/>
              </a:spcAft>
              <a:buFont typeface="Wingdings" panose="05000000000000000000" pitchFamily="2" charset="2"/>
              <a:buChar char="§"/>
              <a:defRPr/>
            </a:pPr>
            <a:r>
              <a:rPr lang="en-US" altLang="ko-KR" sz="900" dirty="0">
                <a:solidFill>
                  <a:prstClr val="black">
                    <a:lumMod val="65000"/>
                    <a:lumOff val="35000"/>
                  </a:prstClr>
                </a:solidFill>
                <a:latin typeface="Segoe UI" panose="020B0502040204020203" pitchFamily="34" charset="0"/>
                <a:cs typeface="Arial" pitchFamily="34" charset="0"/>
              </a:rPr>
              <a:t>Monitoring, management and issue resolution is the core issue.</a:t>
            </a:r>
          </a:p>
          <a:p>
            <a:pPr marL="182563" indent="-182563" defTabSz="685800">
              <a:spcAft>
                <a:spcPts val="600"/>
              </a:spcAft>
              <a:buFont typeface="Wingdings" panose="05000000000000000000" pitchFamily="2" charset="2"/>
              <a:buChar char="§"/>
              <a:defRPr/>
            </a:pPr>
            <a:r>
              <a:rPr lang="en-US" altLang="ko-KR" sz="900" b="1" dirty="0">
                <a:solidFill>
                  <a:prstClr val="black">
                    <a:lumMod val="65000"/>
                    <a:lumOff val="35000"/>
                  </a:prstClr>
                </a:solidFill>
                <a:latin typeface="Segoe UI" panose="020B0502040204020203" pitchFamily="34" charset="0"/>
                <a:cs typeface="Arial" pitchFamily="34" charset="0"/>
              </a:rPr>
              <a:t>Multiple </a:t>
            </a:r>
            <a:r>
              <a:rPr lang="en-US" altLang="ko-KR" sz="900" dirty="0">
                <a:solidFill>
                  <a:prstClr val="black">
                    <a:lumMod val="65000"/>
                    <a:lumOff val="35000"/>
                  </a:prstClr>
                </a:solidFill>
                <a:latin typeface="Segoe UI" panose="020B0502040204020203" pitchFamily="34" charset="0"/>
                <a:cs typeface="Arial" pitchFamily="34" charset="0"/>
              </a:rPr>
              <a:t>Service provider </a:t>
            </a:r>
            <a:r>
              <a:rPr lang="en-US" altLang="ko-KR" sz="900" b="1" dirty="0">
                <a:solidFill>
                  <a:prstClr val="black">
                    <a:lumMod val="65000"/>
                    <a:lumOff val="35000"/>
                  </a:prstClr>
                </a:solidFill>
                <a:latin typeface="Segoe UI" panose="020B0502040204020203" pitchFamily="34" charset="0"/>
                <a:cs typeface="Arial" pitchFamily="34" charset="0"/>
              </a:rPr>
              <a:t>consolidation</a:t>
            </a:r>
            <a:r>
              <a:rPr lang="en-US" altLang="ko-KR" sz="900" dirty="0">
                <a:solidFill>
                  <a:prstClr val="black">
                    <a:lumMod val="65000"/>
                    <a:lumOff val="35000"/>
                  </a:prstClr>
                </a:solidFill>
                <a:latin typeface="Segoe UI" panose="020B0502040204020203" pitchFamily="34" charset="0"/>
                <a:cs typeface="Arial" pitchFamily="34" charset="0"/>
              </a:rPr>
              <a:t> and </a:t>
            </a:r>
            <a:r>
              <a:rPr lang="en-US" altLang="ko-KR" sz="900" b="1" dirty="0">
                <a:solidFill>
                  <a:prstClr val="black">
                    <a:lumMod val="65000"/>
                    <a:lumOff val="35000"/>
                  </a:prstClr>
                </a:solidFill>
                <a:latin typeface="Segoe UI" panose="020B0502040204020203" pitchFamily="34" charset="0"/>
                <a:cs typeface="Arial" pitchFamily="34" charset="0"/>
              </a:rPr>
              <a:t>management.</a:t>
            </a:r>
          </a:p>
          <a:p>
            <a:pPr marL="182563" indent="-182563" defTabSz="685800">
              <a:spcAft>
                <a:spcPts val="600"/>
              </a:spcAft>
              <a:buFont typeface="Wingdings" panose="05000000000000000000" pitchFamily="2" charset="2"/>
              <a:buChar char="§"/>
              <a:defRPr/>
            </a:pPr>
            <a:r>
              <a:rPr lang="en-US" altLang="ko-KR" sz="900" dirty="0">
                <a:solidFill>
                  <a:prstClr val="black">
                    <a:lumMod val="65000"/>
                    <a:lumOff val="35000"/>
                  </a:prstClr>
                </a:solidFill>
                <a:latin typeface="Segoe UI" panose="020B0502040204020203" pitchFamily="34" charset="0"/>
                <a:cs typeface="Arial" pitchFamily="34" charset="0"/>
              </a:rPr>
              <a:t>Need for faster issue detection and resolution, hence digital service assurance and end customer experience </a:t>
            </a:r>
          </a:p>
        </p:txBody>
      </p:sp>
      <p:sp>
        <p:nvSpPr>
          <p:cNvPr id="17" name="TextBox 16">
            <a:extLst>
              <a:ext uri="{FF2B5EF4-FFF2-40B4-BE49-F238E27FC236}">
                <a16:creationId xmlns:a16="http://schemas.microsoft.com/office/drawing/2014/main" id="{21ED8541-D983-4A69-ACEF-FC00C1325326}"/>
              </a:ext>
            </a:extLst>
          </p:cNvPr>
          <p:cNvSpPr txBox="1"/>
          <p:nvPr/>
        </p:nvSpPr>
        <p:spPr>
          <a:xfrm>
            <a:off x="4720623" y="3371020"/>
            <a:ext cx="3667801" cy="1345646"/>
          </a:xfrm>
          <a:prstGeom prst="rect">
            <a:avLst/>
          </a:prstGeom>
          <a:noFill/>
          <a:ln>
            <a:noFill/>
          </a:ln>
        </p:spPr>
        <p:txBody>
          <a:bodyPr wrap="square" rtlCol="0" anchor="t">
            <a:noAutofit/>
          </a:bodyPr>
          <a:lstStyle/>
          <a:p>
            <a:pPr marL="182563" indent="-182563" defTabSz="685800">
              <a:spcAft>
                <a:spcPts val="600"/>
              </a:spcAft>
              <a:buFont typeface="Wingdings" panose="05000000000000000000" pitchFamily="2" charset="2"/>
              <a:buChar char="§"/>
              <a:defRPr/>
            </a:pPr>
            <a:r>
              <a:rPr lang="en-US" altLang="ko-KR" sz="900" dirty="0">
                <a:solidFill>
                  <a:prstClr val="black">
                    <a:lumMod val="65000"/>
                    <a:lumOff val="35000"/>
                  </a:prstClr>
                </a:solidFill>
                <a:latin typeface="Segoe UI" panose="020B0502040204020203" pitchFamily="34" charset="0"/>
                <a:cs typeface="Arial" pitchFamily="34" charset="0"/>
              </a:rPr>
              <a:t>It is the </a:t>
            </a:r>
            <a:r>
              <a:rPr lang="en-US" altLang="ko-KR" sz="900" b="1" dirty="0">
                <a:solidFill>
                  <a:prstClr val="black">
                    <a:lumMod val="65000"/>
                    <a:lumOff val="35000"/>
                  </a:prstClr>
                </a:solidFill>
                <a:latin typeface="Segoe UI" panose="020B0502040204020203" pitchFamily="34" charset="0"/>
                <a:cs typeface="Arial" pitchFamily="34" charset="0"/>
              </a:rPr>
              <a:t>conduit that delivers applications and services to target audiences. </a:t>
            </a:r>
          </a:p>
          <a:p>
            <a:pPr marL="182563" indent="-182563" defTabSz="685800">
              <a:spcAft>
                <a:spcPts val="600"/>
              </a:spcAft>
              <a:buFont typeface="Wingdings" panose="05000000000000000000" pitchFamily="2" charset="2"/>
              <a:buChar char="§"/>
              <a:defRPr/>
            </a:pPr>
            <a:r>
              <a:rPr lang="en-US" altLang="ko-KR" sz="900" dirty="0">
                <a:solidFill>
                  <a:prstClr val="black">
                    <a:lumMod val="65000"/>
                    <a:lumOff val="35000"/>
                  </a:prstClr>
                </a:solidFill>
                <a:latin typeface="Segoe UI" panose="020B0502040204020203" pitchFamily="34" charset="0"/>
                <a:cs typeface="Arial" pitchFamily="34" charset="0"/>
              </a:rPr>
              <a:t>It is also the spot where new IoT devices are connected and managed. </a:t>
            </a:r>
          </a:p>
          <a:p>
            <a:pPr marL="182563" indent="-182563" defTabSz="685800">
              <a:spcAft>
                <a:spcPts val="600"/>
              </a:spcAft>
              <a:buFont typeface="Wingdings" panose="05000000000000000000" pitchFamily="2" charset="2"/>
              <a:buChar char="§"/>
              <a:defRPr/>
            </a:pPr>
            <a:r>
              <a:rPr lang="en-US" altLang="ko-KR" sz="900" dirty="0">
                <a:solidFill>
                  <a:prstClr val="black">
                    <a:lumMod val="65000"/>
                    <a:lumOff val="35000"/>
                  </a:prstClr>
                </a:solidFill>
                <a:latin typeface="Segoe UI" panose="020B0502040204020203" pitchFamily="34" charset="0"/>
                <a:cs typeface="Arial" pitchFamily="34" charset="0"/>
              </a:rPr>
              <a:t>Instrumental in defining end </a:t>
            </a:r>
            <a:r>
              <a:rPr lang="en-US" altLang="ko-KR" sz="900" b="1" dirty="0">
                <a:solidFill>
                  <a:prstClr val="black">
                    <a:lumMod val="65000"/>
                    <a:lumOff val="35000"/>
                  </a:prstClr>
                </a:solidFill>
                <a:latin typeface="Segoe UI" panose="020B0502040204020203" pitchFamily="34" charset="0"/>
                <a:cs typeface="Arial" pitchFamily="34" charset="0"/>
              </a:rPr>
              <a:t>customer experience</a:t>
            </a:r>
            <a:r>
              <a:rPr lang="en-US" altLang="ko-KR" sz="900" dirty="0">
                <a:solidFill>
                  <a:prstClr val="black">
                    <a:lumMod val="65000"/>
                    <a:lumOff val="35000"/>
                  </a:prstClr>
                </a:solidFill>
                <a:latin typeface="Segoe UI" panose="020B0502040204020203" pitchFamily="34" charset="0"/>
                <a:cs typeface="Arial" pitchFamily="34" charset="0"/>
              </a:rPr>
              <a:t>. </a:t>
            </a:r>
          </a:p>
        </p:txBody>
      </p:sp>
      <p:pic>
        <p:nvPicPr>
          <p:cNvPr id="6" name="Picture 5">
            <a:extLst>
              <a:ext uri="{FF2B5EF4-FFF2-40B4-BE49-F238E27FC236}">
                <a16:creationId xmlns:a16="http://schemas.microsoft.com/office/drawing/2014/main" id="{58799050-1DD7-4F70-ABB8-6484CEC273E9}"/>
              </a:ext>
            </a:extLst>
          </p:cNvPr>
          <p:cNvPicPr>
            <a:picLocks noChangeAspect="1"/>
          </p:cNvPicPr>
          <p:nvPr/>
        </p:nvPicPr>
        <p:blipFill>
          <a:blip r:embed="rId3"/>
          <a:stretch>
            <a:fillRect/>
          </a:stretch>
        </p:blipFill>
        <p:spPr>
          <a:xfrm>
            <a:off x="395536" y="1154793"/>
            <a:ext cx="3366712" cy="3253164"/>
          </a:xfrm>
          <a:prstGeom prst="rect">
            <a:avLst/>
          </a:prstGeom>
        </p:spPr>
      </p:pic>
      <p:sp>
        <p:nvSpPr>
          <p:cNvPr id="20" name="TextBox 19">
            <a:extLst>
              <a:ext uri="{FF2B5EF4-FFF2-40B4-BE49-F238E27FC236}">
                <a16:creationId xmlns:a16="http://schemas.microsoft.com/office/drawing/2014/main" id="{15713AB6-B5C5-4EA9-B66D-44F90CC189F0}"/>
              </a:ext>
            </a:extLst>
          </p:cNvPr>
          <p:cNvSpPr txBox="1"/>
          <p:nvPr/>
        </p:nvSpPr>
        <p:spPr>
          <a:xfrm>
            <a:off x="4572001" y="944008"/>
            <a:ext cx="4248149" cy="276999"/>
          </a:xfrm>
          <a:prstGeom prst="rect">
            <a:avLst/>
          </a:prstGeom>
          <a:noFill/>
        </p:spPr>
        <p:txBody>
          <a:bodyPr wrap="square" rtlCol="0">
            <a:spAutoFit/>
          </a:bodyPr>
          <a:lstStyle/>
          <a:p>
            <a:r>
              <a:rPr lang="en-US" altLang="ko-KR" sz="1200" b="1" dirty="0">
                <a:solidFill>
                  <a:srgbClr val="ED8F1F"/>
                </a:solidFill>
                <a:latin typeface="Segoe UI" panose="020B0502040204020203" pitchFamily="34" charset="0"/>
                <a:cs typeface="Arial" pitchFamily="34" charset="0"/>
              </a:rPr>
              <a:t>Transformation at the Core</a:t>
            </a:r>
            <a:endParaRPr lang="en-IN" sz="1200" dirty="0">
              <a:solidFill>
                <a:srgbClr val="ED8F1F"/>
              </a:solidFill>
              <a:latin typeface="Segoe UI" panose="020B0502040204020203" pitchFamily="34" charset="0"/>
            </a:endParaRPr>
          </a:p>
        </p:txBody>
      </p:sp>
      <p:sp>
        <p:nvSpPr>
          <p:cNvPr id="24" name="TextBox 23">
            <a:extLst>
              <a:ext uri="{FF2B5EF4-FFF2-40B4-BE49-F238E27FC236}">
                <a16:creationId xmlns:a16="http://schemas.microsoft.com/office/drawing/2014/main" id="{732A31B7-8CDF-4D72-9AA3-9D78A79D2675}"/>
              </a:ext>
            </a:extLst>
          </p:cNvPr>
          <p:cNvSpPr txBox="1"/>
          <p:nvPr/>
        </p:nvSpPr>
        <p:spPr>
          <a:xfrm>
            <a:off x="4572000" y="1923678"/>
            <a:ext cx="4392488" cy="261610"/>
          </a:xfrm>
          <a:prstGeom prst="rect">
            <a:avLst/>
          </a:prstGeom>
          <a:noFill/>
        </p:spPr>
        <p:txBody>
          <a:bodyPr wrap="square" rtlCol="0">
            <a:spAutoFit/>
          </a:bodyPr>
          <a:lstStyle/>
          <a:p>
            <a:r>
              <a:rPr lang="en-US" altLang="ko-KR" sz="1100" b="1" dirty="0">
                <a:solidFill>
                  <a:srgbClr val="009990"/>
                </a:solidFill>
                <a:latin typeface="Segoe UI" panose="020B0502040204020203" pitchFamily="34" charset="0"/>
                <a:cs typeface="Arial" pitchFamily="34" charset="0"/>
              </a:rPr>
              <a:t>Transformation at the Network management layer</a:t>
            </a:r>
            <a:endParaRPr lang="en-IN" sz="1100" b="1" dirty="0">
              <a:solidFill>
                <a:srgbClr val="009990"/>
              </a:solidFill>
              <a:latin typeface="Segoe UI" panose="020B0502040204020203" pitchFamily="34" charset="0"/>
              <a:cs typeface="Arial" pitchFamily="34" charset="0"/>
            </a:endParaRPr>
          </a:p>
        </p:txBody>
      </p:sp>
      <p:sp>
        <p:nvSpPr>
          <p:cNvPr id="25" name="TextBox 24">
            <a:extLst>
              <a:ext uri="{FF2B5EF4-FFF2-40B4-BE49-F238E27FC236}">
                <a16:creationId xmlns:a16="http://schemas.microsoft.com/office/drawing/2014/main" id="{877317A4-38D1-4EFE-B1A8-C7C4DB6732DE}"/>
              </a:ext>
            </a:extLst>
          </p:cNvPr>
          <p:cNvSpPr txBox="1"/>
          <p:nvPr/>
        </p:nvSpPr>
        <p:spPr>
          <a:xfrm>
            <a:off x="4572001" y="3081322"/>
            <a:ext cx="4248150" cy="276999"/>
          </a:xfrm>
          <a:prstGeom prst="rect">
            <a:avLst/>
          </a:prstGeom>
          <a:noFill/>
        </p:spPr>
        <p:txBody>
          <a:bodyPr wrap="square" rtlCol="0">
            <a:spAutoFit/>
          </a:bodyPr>
          <a:lstStyle/>
          <a:p>
            <a:pPr defTabSz="685800">
              <a:defRPr/>
            </a:pPr>
            <a:r>
              <a:rPr lang="en-US" altLang="ko-KR" sz="1200" b="1" dirty="0">
                <a:solidFill>
                  <a:srgbClr val="585E63"/>
                </a:solidFill>
                <a:latin typeface="Segoe UI" panose="020B0502040204020203" pitchFamily="34" charset="0"/>
                <a:cs typeface="Arial" pitchFamily="34" charset="0"/>
              </a:rPr>
              <a:t>Transformation at the Network Edge</a:t>
            </a:r>
            <a:endParaRPr lang="en-IN" sz="1200" dirty="0">
              <a:solidFill>
                <a:srgbClr val="585E63"/>
              </a:solidFill>
              <a:latin typeface="Segoe UI" panose="020B0502040204020203" pitchFamily="34" charset="0"/>
            </a:endParaRPr>
          </a:p>
        </p:txBody>
      </p:sp>
      <p:cxnSp>
        <p:nvCxnSpPr>
          <p:cNvPr id="36" name="Connector: Elbow 35">
            <a:extLst>
              <a:ext uri="{FF2B5EF4-FFF2-40B4-BE49-F238E27FC236}">
                <a16:creationId xmlns:a16="http://schemas.microsoft.com/office/drawing/2014/main" id="{F006790D-3C37-4F6C-994B-0BEADC8E9D02}"/>
              </a:ext>
            </a:extLst>
          </p:cNvPr>
          <p:cNvCxnSpPr>
            <a:cxnSpLocks/>
            <a:endCxn id="20" idx="1"/>
          </p:cNvCxnSpPr>
          <p:nvPr/>
        </p:nvCxnSpPr>
        <p:spPr>
          <a:xfrm flipV="1">
            <a:off x="3563888" y="1082508"/>
            <a:ext cx="1008113" cy="441618"/>
          </a:xfrm>
          <a:prstGeom prst="bentConnector3">
            <a:avLst/>
          </a:prstGeom>
          <a:ln w="19050">
            <a:solidFill>
              <a:srgbClr val="C7753A"/>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DFE62E28-875D-49AC-AF47-36C9783FFC27}"/>
              </a:ext>
            </a:extLst>
          </p:cNvPr>
          <p:cNvCxnSpPr>
            <a:cxnSpLocks/>
            <a:stCxn id="6" idx="3"/>
            <a:endCxn id="24" idx="1"/>
          </p:cNvCxnSpPr>
          <p:nvPr/>
        </p:nvCxnSpPr>
        <p:spPr>
          <a:xfrm flipV="1">
            <a:off x="3762248" y="2054483"/>
            <a:ext cx="809752" cy="726892"/>
          </a:xfrm>
          <a:prstGeom prst="bentConnector3">
            <a:avLst/>
          </a:prstGeom>
          <a:ln w="19050">
            <a:solidFill>
              <a:srgbClr val="2C736E"/>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D3C14B97-44F9-4860-BC57-89DD17722AAC}"/>
              </a:ext>
            </a:extLst>
          </p:cNvPr>
          <p:cNvCxnSpPr>
            <a:cxnSpLocks/>
          </p:cNvCxnSpPr>
          <p:nvPr/>
        </p:nvCxnSpPr>
        <p:spPr>
          <a:xfrm flipV="1">
            <a:off x="3762248" y="3219822"/>
            <a:ext cx="809752" cy="768884"/>
          </a:xfrm>
          <a:prstGeom prst="bentConnector3">
            <a:avLst/>
          </a:prstGeom>
          <a:ln w="19050">
            <a:solidFill>
              <a:srgbClr val="585E63"/>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3E0358-AD72-491D-A9DF-AAC758E36A7D}"/>
              </a:ext>
            </a:extLst>
          </p:cNvPr>
          <p:cNvSpPr txBox="1">
            <a:spLocks/>
          </p:cNvSpPr>
          <p:nvPr/>
        </p:nvSpPr>
        <p:spPr>
          <a:xfrm>
            <a:off x="8384767" y="4972952"/>
            <a:ext cx="419747" cy="144000"/>
          </a:xfrm>
          <a:prstGeom prst="rect">
            <a:avLst/>
          </a:prstGeom>
          <a:noFill/>
          <a:ln w="12700">
            <a:noFill/>
            <a:prstDash val="sysDot"/>
          </a:ln>
        </p:spPr>
        <p:txBody>
          <a:bodyPr vert="horz" lIns="91428" tIns="45715" rIns="0" bIns="45715" rtlCol="0" anchor="ctr"/>
          <a:lstStyle>
            <a:defPPr>
              <a:defRPr lang="en-US"/>
            </a:defPPr>
            <a:lvl1pPr marL="0" algn="ctr" defTabSz="914286" rtl="0" eaLnBrk="1" latinLnBrk="0" hangingPunct="1">
              <a:defRPr sz="800" b="1"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algn="r"/>
            <a:fld id="{D6AB342A-830E-438F-A6A8-BEDF509AB0A8}" type="slidenum">
              <a:rPr lang="en-US" b="0" smtClean="0">
                <a:solidFill>
                  <a:schemeClr val="tx1">
                    <a:lumMod val="75000"/>
                    <a:lumOff val="25000"/>
                  </a:schemeClr>
                </a:solidFill>
                <a:latin typeface="Segoe UI" panose="020B0502040204020203" pitchFamily="34" charset="0"/>
              </a:rPr>
              <a:pPr algn="r"/>
              <a:t>5</a:t>
            </a:fld>
            <a:endParaRPr lang="en-US" b="0" dirty="0">
              <a:solidFill>
                <a:schemeClr val="tx1">
                  <a:lumMod val="75000"/>
                  <a:lumOff val="25000"/>
                </a:schemeClr>
              </a:solidFill>
              <a:latin typeface="Segoe UI" panose="020B0502040204020203" pitchFamily="34" charset="0"/>
            </a:endParaRPr>
          </a:p>
        </p:txBody>
      </p:sp>
    </p:spTree>
    <p:extLst>
      <p:ext uri="{BB962C8B-B14F-4D97-AF65-F5344CB8AC3E}">
        <p14:creationId xmlns:p14="http://schemas.microsoft.com/office/powerpoint/2010/main" val="2130515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4323FDC9-6E80-4351-B3B7-50CFFE61E512}"/>
              </a:ext>
            </a:extLst>
          </p:cNvPr>
          <p:cNvSpPr txBox="1"/>
          <p:nvPr/>
        </p:nvSpPr>
        <p:spPr>
          <a:xfrm>
            <a:off x="4945395" y="1039252"/>
            <a:ext cx="3942367" cy="3622017"/>
          </a:xfrm>
          <a:prstGeom prst="rect">
            <a:avLst/>
          </a:prstGeom>
          <a:noFill/>
        </p:spPr>
        <p:txBody>
          <a:bodyPr wrap="square" rtlCol="0">
            <a:spAutoFit/>
          </a:bodyPr>
          <a:lstStyle/>
          <a:p>
            <a:pPr marL="0" marR="0" lvl="0" indent="0" algn="l" defTabSz="6858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Integrated Value and Outcome</a:t>
            </a:r>
            <a:br>
              <a:rPr kumimoji="0" lang="en-US" sz="1200" b="0" i="0" u="none" strike="noStrike" kern="1200" cap="none" spc="0" normalizeH="0" baseline="0" noProof="0">
                <a:ln>
                  <a:noFill/>
                </a:ln>
                <a:solidFill>
                  <a:prstClr val="black"/>
                </a:solidFill>
                <a:effectLst/>
                <a:uLnTx/>
                <a:uFillTx/>
                <a:latin typeface="Trebuchet MS"/>
                <a:ea typeface="+mn-ea"/>
                <a:cs typeface="+mn-cs"/>
              </a:rPr>
            </a:br>
            <a:r>
              <a:rPr kumimoji="0" lang="en-US" sz="975" b="0" i="0" u="none" strike="noStrike" kern="1200" cap="none" spc="0" normalizeH="0" baseline="0" noProof="0">
                <a:ln>
                  <a:noFill/>
                </a:ln>
                <a:solidFill>
                  <a:prstClr val="black">
                    <a:lumMod val="50000"/>
                    <a:lumOff val="50000"/>
                  </a:prstClr>
                </a:solidFill>
                <a:effectLst/>
                <a:uLnTx/>
                <a:uFillTx/>
                <a:latin typeface="Trebuchet MS"/>
                <a:ea typeface="+mn-ea"/>
                <a:cs typeface="+mn-cs"/>
              </a:rPr>
              <a:t>Specialized skillsets and processes across </a:t>
            </a:r>
            <a:r>
              <a:rPr kumimoji="0" lang="en-US" sz="975" b="0" i="0" u="none" strike="noStrike" kern="1200" cap="none" spc="0" normalizeH="0" baseline="0" noProof="0">
                <a:ln>
                  <a:noFill/>
                </a:ln>
                <a:solidFill>
                  <a:prstClr val="black">
                    <a:lumMod val="50000"/>
                    <a:lumOff val="50000"/>
                  </a:prstClr>
                </a:solidFill>
                <a:effectLst/>
                <a:uLnTx/>
                <a:uFillTx/>
                <a:latin typeface="Trebuchet MS"/>
                <a:ea typeface="+mn-ea"/>
                <a:cs typeface="Arial" panose="020B0604020202020204" pitchFamily="34" charset="0"/>
              </a:rPr>
              <a:t>NOC setup &amp; managed services outclassed the traditional IT outsourcing model deployed by the incumbent. </a:t>
            </a:r>
          </a:p>
          <a:p>
            <a:pPr marL="0" marR="0" lvl="0" indent="0" algn="l" defTabSz="685800" rtl="0" eaLnBrk="1" fontAlgn="auto" latinLnBrk="0" hangingPunct="1">
              <a:lnSpc>
                <a:spcPts val="1200"/>
              </a:lnSpc>
              <a:spcBef>
                <a:spcPts val="0"/>
              </a:spcBef>
              <a:spcAft>
                <a:spcPts val="0"/>
              </a:spcAft>
              <a:buClrTx/>
              <a:buSzTx/>
              <a:buFontTx/>
              <a:buNone/>
              <a:tabLst/>
              <a:defRPr/>
            </a:pPr>
            <a:endParaRPr kumimoji="0" lang="en-IN" sz="975" b="0" i="0" u="none" strike="noStrike" kern="1200" cap="none" spc="0" normalizeH="0" baseline="0" noProof="0">
              <a:ln>
                <a:noFill/>
              </a:ln>
              <a:solidFill>
                <a:prstClr val="black">
                  <a:lumMod val="50000"/>
                  <a:lumOff val="50000"/>
                </a:prstClr>
              </a:solidFill>
              <a:effectLst/>
              <a:uLnTx/>
              <a:uFillTx/>
              <a:latin typeface="Trebuchet MS"/>
              <a:ea typeface="+mn-ea"/>
              <a:cs typeface="Arial" panose="020B0604020202020204" pitchFamily="34" charset="0"/>
              <a:rtl val="0"/>
            </a:endParaRPr>
          </a:p>
          <a:p>
            <a:pPr marL="0" marR="0" lvl="0" indent="0" algn="l" defTabSz="685800" rtl="0" eaLnBrk="1" fontAlgn="auto" latinLnBrk="0" hangingPunct="1">
              <a:lnSpc>
                <a:spcPts val="1200"/>
              </a:lnSpc>
              <a:spcBef>
                <a:spcPts val="0"/>
              </a:spcBef>
              <a:spcAft>
                <a:spcPts val="0"/>
              </a:spcAft>
              <a:buClrTx/>
              <a:buSzTx/>
              <a:buFontTx/>
              <a:buNone/>
              <a:tabLst/>
              <a:defRPr/>
            </a:pPr>
            <a:r>
              <a:rPr kumimoji="0" lang="en-IN" sz="975" b="0" i="0" u="none" strike="noStrike" kern="1200" cap="none" spc="0" normalizeH="0" baseline="0" noProof="0" err="1">
                <a:ln>
                  <a:noFill/>
                </a:ln>
                <a:solidFill>
                  <a:prstClr val="black">
                    <a:lumMod val="50000"/>
                    <a:lumOff val="50000"/>
                  </a:prstClr>
                </a:solidFill>
                <a:effectLst/>
                <a:uLnTx/>
                <a:uFillTx/>
                <a:latin typeface="Trebuchet MS"/>
                <a:ea typeface="+mn-ea"/>
                <a:cs typeface="Arial" panose="020B0604020202020204" pitchFamily="34" charset="0"/>
                <a:rtl val="0"/>
              </a:rPr>
              <a:t>Mwifi</a:t>
            </a:r>
            <a:r>
              <a:rPr kumimoji="0" lang="en-IN" sz="975" b="1" i="0" u="none" strike="noStrike" kern="1200" cap="none" spc="0" normalizeH="0" baseline="0" noProof="0">
                <a:ln>
                  <a:noFill/>
                </a:ln>
                <a:solidFill>
                  <a:prstClr val="black">
                    <a:lumMod val="50000"/>
                    <a:lumOff val="50000"/>
                  </a:prstClr>
                </a:solidFill>
                <a:effectLst/>
                <a:uLnTx/>
                <a:uFillTx/>
                <a:latin typeface="Trebuchet MS"/>
                <a:ea typeface="+mn-ea"/>
                <a:cs typeface="Arial" panose="020B0604020202020204" pitchFamily="34" charset="0"/>
                <a:rtl val="0"/>
              </a:rPr>
              <a:t> platform integration </a:t>
            </a:r>
            <a:r>
              <a:rPr kumimoji="0" lang="en-IN" sz="975" b="0" i="0" u="none" strike="noStrike" kern="1200" cap="none" spc="0" normalizeH="0" baseline="0" noProof="0">
                <a:ln>
                  <a:noFill/>
                </a:ln>
                <a:solidFill>
                  <a:prstClr val="black">
                    <a:lumMod val="50000"/>
                    <a:lumOff val="50000"/>
                  </a:prstClr>
                </a:solidFill>
                <a:effectLst/>
                <a:uLnTx/>
                <a:uFillTx/>
                <a:latin typeface="Trebuchet MS"/>
                <a:ea typeface="+mn-ea"/>
                <a:cs typeface="Arial" panose="020B0604020202020204" pitchFamily="34" charset="0"/>
                <a:rtl val="0"/>
              </a:rPr>
              <a:t>with TSL’s Access &amp; Identity Management System (AIMS), ensured an integrated Platform for all IT, OT assets, as well as Wearable Safety devices across TSL’s workforce.</a:t>
            </a:r>
            <a:endParaRPr kumimoji="0" lang="en-US" sz="1013" b="1" i="0" u="none" strike="noStrike" kern="1200" cap="none" spc="0" normalizeH="0" baseline="0" noProof="0">
              <a:ln>
                <a:noFill/>
              </a:ln>
              <a:solidFill>
                <a:srgbClr val="1F497D">
                  <a:lumMod val="75000"/>
                </a:srgbClr>
              </a:solidFill>
              <a:effectLst/>
              <a:uLnTx/>
              <a:uFillTx/>
              <a:latin typeface="Trebuchet MS"/>
              <a:ea typeface="+mn-ea"/>
              <a:cs typeface="+mn-cs"/>
            </a:endParaRPr>
          </a:p>
          <a:p>
            <a:pPr marL="0" marR="0" lvl="0" indent="0" algn="l" defTabSz="685800" rtl="0" eaLnBrk="1" fontAlgn="auto" latinLnBrk="0" hangingPunct="1">
              <a:lnSpc>
                <a:spcPts val="1200"/>
              </a:lnSpc>
              <a:spcBef>
                <a:spcPts val="60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Value for Client</a:t>
            </a:r>
          </a:p>
          <a:p>
            <a:pPr marL="0" marR="0" lvl="0" indent="0" algn="l" defTabSz="685800" rtl="0" eaLnBrk="1" fontAlgn="auto" latinLnBrk="0" hangingPunct="1">
              <a:lnSpc>
                <a:spcPts val="1200"/>
              </a:lnSpc>
              <a:spcBef>
                <a:spcPts val="0"/>
              </a:spcBef>
              <a:spcAft>
                <a:spcPts val="0"/>
              </a:spcAft>
              <a:buClrTx/>
              <a:buSzTx/>
              <a:buFontTx/>
              <a:buNone/>
              <a:tabLst/>
              <a:defRPr/>
            </a:pPr>
            <a:r>
              <a:rPr kumimoji="0" lang="en-US" sz="975" b="0" i="0" u="none" strike="noStrike" kern="1200" cap="none" spc="0" normalizeH="0" baseline="0" noProof="0">
                <a:ln>
                  <a:noFill/>
                </a:ln>
                <a:solidFill>
                  <a:prstClr val="black">
                    <a:lumMod val="50000"/>
                    <a:lumOff val="50000"/>
                  </a:prstClr>
                </a:solidFill>
                <a:effectLst/>
                <a:uLnTx/>
                <a:uFillTx/>
                <a:latin typeface="Trebuchet MS"/>
                <a:ea typeface="+mn-ea"/>
                <a:cs typeface="+mn-cs"/>
              </a:rPr>
              <a:t>The NOC has enabled network orchestration and analytics for the client across his IT &amp; OT assets, which in turn has resulted in better efficiency &amp; control.</a:t>
            </a:r>
          </a:p>
          <a:p>
            <a:pPr marL="0" marR="0" lvl="0" indent="0" algn="l" defTabSz="685800" rtl="0" eaLnBrk="1" fontAlgn="auto" latinLnBrk="0" hangingPunct="1">
              <a:lnSpc>
                <a:spcPts val="1200"/>
              </a:lnSpc>
              <a:spcBef>
                <a:spcPts val="0"/>
              </a:spcBef>
              <a:spcAft>
                <a:spcPts val="0"/>
              </a:spcAft>
              <a:buClrTx/>
              <a:buSzTx/>
              <a:buFontTx/>
              <a:buNone/>
              <a:tabLst/>
              <a:defRPr/>
            </a:pPr>
            <a:r>
              <a:rPr kumimoji="0" lang="en-US" sz="975" b="0" i="0" u="none" strike="noStrike" kern="1200" cap="none" spc="0" normalizeH="0" baseline="0" noProof="0">
                <a:ln>
                  <a:noFill/>
                </a:ln>
                <a:solidFill>
                  <a:prstClr val="black">
                    <a:lumMod val="50000"/>
                    <a:lumOff val="50000"/>
                  </a:prstClr>
                </a:solidFill>
                <a:effectLst/>
                <a:uLnTx/>
                <a:uFillTx/>
                <a:latin typeface="Trebuchet MS"/>
                <a:ea typeface="+mn-ea"/>
                <a:cs typeface="+mn-cs"/>
              </a:rPr>
              <a:t>Sify’s Private Network has enabled large scale sensitization of plant operations leading to better efficiencies and significant cost savings.</a:t>
            </a:r>
            <a:endPar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endParaRPr>
          </a:p>
          <a:p>
            <a:pPr marL="0" marR="0" lvl="0" indent="0" algn="l" defTabSz="685800" rtl="0" eaLnBrk="1" fontAlgn="auto" latinLnBrk="0" hangingPunct="1">
              <a:lnSpc>
                <a:spcPts val="1200"/>
              </a:lnSpc>
              <a:spcBef>
                <a:spcPts val="60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Value for Sify</a:t>
            </a:r>
          </a:p>
          <a:p>
            <a:pPr marL="0" marR="0" lvl="0" indent="0" algn="l" defTabSz="685800" rtl="0" eaLnBrk="1" fontAlgn="auto" latinLnBrk="0" hangingPunct="1">
              <a:lnSpc>
                <a:spcPts val="1200"/>
              </a:lnSpc>
              <a:spcBef>
                <a:spcPts val="0"/>
              </a:spcBef>
              <a:spcAft>
                <a:spcPts val="0"/>
              </a:spcAft>
              <a:buClrTx/>
              <a:buSzTx/>
              <a:buFontTx/>
              <a:buNone/>
              <a:tabLst/>
              <a:defRPr/>
            </a:pPr>
            <a:r>
              <a:rPr kumimoji="0" lang="en-IN" sz="975" b="0" i="0" u="none" strike="noStrike" kern="1200" cap="none" spc="0" normalizeH="0" baseline="0" noProof="0">
                <a:ln>
                  <a:noFill/>
                </a:ln>
                <a:solidFill>
                  <a:prstClr val="black">
                    <a:lumMod val="50000"/>
                    <a:lumOff val="50000"/>
                  </a:prstClr>
                </a:solidFill>
                <a:effectLst/>
                <a:uLnTx/>
                <a:uFillTx/>
                <a:latin typeface="Trebuchet MS"/>
                <a:ea typeface="+mn-ea"/>
                <a:cs typeface="Arial" panose="020B0604020202020204" pitchFamily="34" charset="0"/>
                <a:rtl val="0"/>
              </a:rPr>
              <a:t>This project has given </a:t>
            </a:r>
            <a:r>
              <a:rPr kumimoji="0" lang="en-IN" sz="975" b="0" i="0" u="none" strike="noStrike" kern="1200" cap="none" spc="0" normalizeH="0" baseline="0" noProof="0" err="1">
                <a:ln>
                  <a:noFill/>
                </a:ln>
                <a:solidFill>
                  <a:prstClr val="black">
                    <a:lumMod val="50000"/>
                    <a:lumOff val="50000"/>
                  </a:prstClr>
                </a:solidFill>
                <a:effectLst/>
                <a:uLnTx/>
                <a:uFillTx/>
                <a:latin typeface="Trebuchet MS"/>
                <a:ea typeface="+mn-ea"/>
                <a:cs typeface="Arial" panose="020B0604020202020204" pitchFamily="34" charset="0"/>
                <a:rtl val="0"/>
              </a:rPr>
              <a:t>Sify</a:t>
            </a:r>
            <a:r>
              <a:rPr kumimoji="0" lang="en-IN" sz="975" b="0" i="0" u="none" strike="noStrike" kern="1200" cap="none" spc="0" normalizeH="0" baseline="0" noProof="0">
                <a:ln>
                  <a:noFill/>
                </a:ln>
                <a:solidFill>
                  <a:prstClr val="black">
                    <a:lumMod val="50000"/>
                    <a:lumOff val="50000"/>
                  </a:prstClr>
                </a:solidFill>
                <a:effectLst/>
                <a:uLnTx/>
                <a:uFillTx/>
                <a:latin typeface="Trebuchet MS"/>
                <a:ea typeface="+mn-ea"/>
                <a:cs typeface="Arial" panose="020B0604020202020204" pitchFamily="34" charset="0"/>
                <a:rtl val="0"/>
              </a:rPr>
              <a:t> deep insights &amp; experience into future roadmap on 5G and edge computing. </a:t>
            </a:r>
          </a:p>
          <a:p>
            <a:pPr marL="0" marR="0" lvl="0" indent="0" algn="l" defTabSz="685800" rtl="0" eaLnBrk="1" fontAlgn="auto" latinLnBrk="0" hangingPunct="1">
              <a:lnSpc>
                <a:spcPts val="1200"/>
              </a:lnSpc>
              <a:spcBef>
                <a:spcPts val="0"/>
              </a:spcBef>
              <a:spcAft>
                <a:spcPts val="0"/>
              </a:spcAft>
              <a:buClrTx/>
              <a:buSzTx/>
              <a:buFontTx/>
              <a:buNone/>
              <a:tabLst/>
              <a:defRPr/>
            </a:pPr>
            <a:r>
              <a:rPr kumimoji="0" lang="en-IN" sz="975" b="0" i="0" u="none" strike="noStrike" kern="1200" cap="none" spc="0" normalizeH="0" baseline="0" noProof="0">
                <a:ln>
                  <a:noFill/>
                </a:ln>
                <a:solidFill>
                  <a:prstClr val="black">
                    <a:lumMod val="50000"/>
                    <a:lumOff val="50000"/>
                  </a:prstClr>
                </a:solidFill>
                <a:effectLst/>
                <a:uLnTx/>
                <a:uFillTx/>
                <a:latin typeface="Trebuchet MS"/>
                <a:ea typeface="+mn-ea"/>
                <a:cs typeface="Arial" panose="020B0604020202020204" pitchFamily="34" charset="0"/>
                <a:rtl val="0"/>
              </a:rPr>
              <a:t>TSL has also chosen </a:t>
            </a:r>
            <a:r>
              <a:rPr kumimoji="0" lang="en-IN" sz="975" b="0" i="0" u="none" strike="noStrike" kern="1200" cap="none" spc="0" normalizeH="0" baseline="0" noProof="0" err="1">
                <a:ln>
                  <a:noFill/>
                </a:ln>
                <a:solidFill>
                  <a:prstClr val="black">
                    <a:lumMod val="50000"/>
                    <a:lumOff val="50000"/>
                  </a:prstClr>
                </a:solidFill>
                <a:effectLst/>
                <a:uLnTx/>
                <a:uFillTx/>
                <a:latin typeface="Trebuchet MS"/>
                <a:ea typeface="+mn-ea"/>
                <a:cs typeface="Arial" panose="020B0604020202020204" pitchFamily="34" charset="0"/>
                <a:rtl val="0"/>
              </a:rPr>
              <a:t>Sify</a:t>
            </a:r>
            <a:r>
              <a:rPr kumimoji="0" lang="en-IN" sz="975" b="0" i="0" u="none" strike="noStrike" kern="1200" cap="none" spc="0" normalizeH="0" baseline="0" noProof="0">
                <a:ln>
                  <a:noFill/>
                </a:ln>
                <a:solidFill>
                  <a:prstClr val="black">
                    <a:lumMod val="50000"/>
                    <a:lumOff val="50000"/>
                  </a:prstClr>
                </a:solidFill>
                <a:effectLst/>
                <a:uLnTx/>
                <a:uFillTx/>
                <a:latin typeface="Trebuchet MS"/>
                <a:ea typeface="+mn-ea"/>
                <a:cs typeface="Arial" panose="020B0604020202020204" pitchFamily="34" charset="0"/>
                <a:rtl val="0"/>
              </a:rPr>
              <a:t> for migration of workloads to public cloud and integration of public cloud environment with TSL’s legacy infrastructure</a:t>
            </a:r>
            <a:r>
              <a:rPr kumimoji="0" lang="en-US" sz="975" b="0" i="0" u="none" strike="noStrike" kern="1200" cap="none" spc="0" normalizeH="0" baseline="0" noProof="0">
                <a:ln>
                  <a:noFill/>
                </a:ln>
                <a:solidFill>
                  <a:prstClr val="black">
                    <a:lumMod val="50000"/>
                    <a:lumOff val="50000"/>
                  </a:prstClr>
                </a:solidFill>
                <a:effectLst/>
                <a:uLnTx/>
                <a:uFillTx/>
                <a:latin typeface="Trebuchet MS"/>
                <a:ea typeface="+mn-ea"/>
                <a:cs typeface="Arial" panose="020B0604020202020204" pitchFamily="34" charset="0"/>
                <a:rtl val="0"/>
              </a:rPr>
              <a:t>.</a:t>
            </a:r>
            <a:endParaRPr kumimoji="0" lang="en-US" sz="975"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grpSp>
        <p:nvGrpSpPr>
          <p:cNvPr id="16" name="Group 15">
            <a:extLst>
              <a:ext uri="{FF2B5EF4-FFF2-40B4-BE49-F238E27FC236}">
                <a16:creationId xmlns:a16="http://schemas.microsoft.com/office/drawing/2014/main" id="{3DAE004E-4069-4403-BB75-01656B3ABF24}"/>
              </a:ext>
            </a:extLst>
          </p:cNvPr>
          <p:cNvGrpSpPr/>
          <p:nvPr/>
        </p:nvGrpSpPr>
        <p:grpSpPr>
          <a:xfrm>
            <a:off x="682404" y="1028701"/>
            <a:ext cx="3611250" cy="1084912"/>
            <a:chOff x="909872" y="1371600"/>
            <a:chExt cx="4815000" cy="1446550"/>
          </a:xfrm>
        </p:grpSpPr>
        <p:sp>
          <p:nvSpPr>
            <p:cNvPr id="4" name="TextBox 3">
              <a:extLst>
                <a:ext uri="{FF2B5EF4-FFF2-40B4-BE49-F238E27FC236}">
                  <a16:creationId xmlns:a16="http://schemas.microsoft.com/office/drawing/2014/main" id="{E8342832-EF47-42C7-A2C0-D0C3BB1101FF}"/>
                </a:ext>
              </a:extLst>
            </p:cNvPr>
            <p:cNvSpPr txBox="1"/>
            <p:nvPr/>
          </p:nvSpPr>
          <p:spPr>
            <a:xfrm>
              <a:off x="1404872" y="1371600"/>
              <a:ext cx="4320000" cy="144655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Project Objective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To establish a NOC integrating IT, OT assets to enable </a:t>
              </a: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Arial" panose="020B0604020202020204" pitchFamily="34" charset="0"/>
                </a:rPr>
                <a:t>insights into the Network across DC, Cloud and End users.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Arial" panose="020B0604020202020204" pitchFamily="34" charset="0"/>
                </a:rPr>
                <a:t>Build and Operate a Private Network across all Campuses </a:t>
              </a:r>
              <a:endParaRPr kumimoji="0" lang="en-IN"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pic>
          <p:nvPicPr>
            <p:cNvPr id="1026" name="Picture 2" descr="objective Icon 3428374">
              <a:extLst>
                <a:ext uri="{FF2B5EF4-FFF2-40B4-BE49-F238E27FC236}">
                  <a16:creationId xmlns:a16="http://schemas.microsoft.com/office/drawing/2014/main" id="{A4BD5595-EA2B-48C7-B742-0FC9410CE3ED}"/>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9872" y="1486320"/>
              <a:ext cx="540000"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30DE21E5-4426-4A54-A522-FCD0DE47ADC0}"/>
              </a:ext>
            </a:extLst>
          </p:cNvPr>
          <p:cNvGrpSpPr/>
          <p:nvPr/>
        </p:nvGrpSpPr>
        <p:grpSpPr>
          <a:xfrm>
            <a:off x="716154" y="2198350"/>
            <a:ext cx="3577500" cy="438582"/>
            <a:chOff x="954872" y="2276463"/>
            <a:chExt cx="4770000" cy="584776"/>
          </a:xfrm>
        </p:grpSpPr>
        <p:sp>
          <p:nvSpPr>
            <p:cNvPr id="33" name="TextBox 32">
              <a:extLst>
                <a:ext uri="{FF2B5EF4-FFF2-40B4-BE49-F238E27FC236}">
                  <a16:creationId xmlns:a16="http://schemas.microsoft.com/office/drawing/2014/main" id="{064AD464-FE8A-4F7A-9C5E-94D71356110D}"/>
                </a:ext>
              </a:extLst>
            </p:cNvPr>
            <p:cNvSpPr txBox="1"/>
            <p:nvPr/>
          </p:nvSpPr>
          <p:spPr>
            <a:xfrm>
              <a:off x="1404872" y="2276463"/>
              <a:ext cx="4320000" cy="5847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Project Model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Managed Services led Opex model</a:t>
              </a:r>
            </a:p>
          </p:txBody>
        </p:sp>
        <p:pic>
          <p:nvPicPr>
            <p:cNvPr id="1028" name="Picture 4" descr="model Icon 1724316">
              <a:extLst>
                <a:ext uri="{FF2B5EF4-FFF2-40B4-BE49-F238E27FC236}">
                  <a16:creationId xmlns:a16="http://schemas.microsoft.com/office/drawing/2014/main" id="{8D78C8CE-F621-424D-9F5C-0017C2E9F057}"/>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4872" y="2328462"/>
              <a:ext cx="450000" cy="45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46842D2D-B980-4ED2-9943-66FE86B7E130}"/>
              </a:ext>
            </a:extLst>
          </p:cNvPr>
          <p:cNvGrpSpPr/>
          <p:nvPr/>
        </p:nvGrpSpPr>
        <p:grpSpPr>
          <a:xfrm>
            <a:off x="648654" y="2721666"/>
            <a:ext cx="3645000" cy="472500"/>
            <a:chOff x="864872" y="2962364"/>
            <a:chExt cx="4860000" cy="630000"/>
          </a:xfrm>
        </p:grpSpPr>
        <p:sp>
          <p:nvSpPr>
            <p:cNvPr id="21" name="TextBox 20">
              <a:extLst>
                <a:ext uri="{FF2B5EF4-FFF2-40B4-BE49-F238E27FC236}">
                  <a16:creationId xmlns:a16="http://schemas.microsoft.com/office/drawing/2014/main" id="{176E3749-0BE4-481A-BD0B-F4E72CBCD042}"/>
                </a:ext>
              </a:extLst>
            </p:cNvPr>
            <p:cNvSpPr txBox="1"/>
            <p:nvPr/>
          </p:nvSpPr>
          <p:spPr>
            <a:xfrm>
              <a:off x="1404872" y="3000365"/>
              <a:ext cx="4320000" cy="5847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Competition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IBM</a:t>
              </a:r>
              <a:endParaRPr kumimoji="0" lang="en-IN"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pic>
          <p:nvPicPr>
            <p:cNvPr id="1030" name="Picture 6" descr="Business competition Icon 3444703">
              <a:extLst>
                <a:ext uri="{FF2B5EF4-FFF2-40B4-BE49-F238E27FC236}">
                  <a16:creationId xmlns:a16="http://schemas.microsoft.com/office/drawing/2014/main" id="{07F6AFCE-F7CF-4193-AC24-C6E1C157E3E6}"/>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4872" y="2962364"/>
              <a:ext cx="630000" cy="63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43B6FC29-8D31-47E5-9C5E-44648700CF03}"/>
              </a:ext>
            </a:extLst>
          </p:cNvPr>
          <p:cNvGrpSpPr/>
          <p:nvPr/>
        </p:nvGrpSpPr>
        <p:grpSpPr>
          <a:xfrm>
            <a:off x="682404" y="3301985"/>
            <a:ext cx="3611250" cy="600164"/>
            <a:chOff x="909872" y="3655303"/>
            <a:chExt cx="4815000" cy="800218"/>
          </a:xfrm>
        </p:grpSpPr>
        <p:sp>
          <p:nvSpPr>
            <p:cNvPr id="22" name="TextBox 21">
              <a:extLst>
                <a:ext uri="{FF2B5EF4-FFF2-40B4-BE49-F238E27FC236}">
                  <a16:creationId xmlns:a16="http://schemas.microsoft.com/office/drawing/2014/main" id="{5C7DCE75-42E2-480C-A281-09C8647B4706}"/>
                </a:ext>
              </a:extLst>
            </p:cNvPr>
            <p:cNvSpPr txBox="1"/>
            <p:nvPr/>
          </p:nvSpPr>
          <p:spPr>
            <a:xfrm>
              <a:off x="1404872" y="3655303"/>
              <a:ext cx="4320000" cy="80021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Sify’s Uniqueness</a:t>
              </a:r>
              <a:br>
                <a:rPr kumimoji="0" lang="en-US" sz="1200" b="0" i="0" u="none" strike="noStrike" kern="1200" cap="none" spc="0" normalizeH="0" baseline="0" noProof="0">
                  <a:ln>
                    <a:noFill/>
                  </a:ln>
                  <a:solidFill>
                    <a:prstClr val="black"/>
                  </a:solidFill>
                  <a:effectLst/>
                  <a:uLnTx/>
                  <a:uFillTx/>
                  <a:latin typeface="Trebuchet MS"/>
                  <a:ea typeface="+mn-ea"/>
                  <a:cs typeface="+mn-cs"/>
                </a:rPr>
              </a:b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Integrated value of skills - NOC &amp; Managed Services, Edge Transformation Services</a:t>
              </a:r>
              <a:endParaRPr kumimoji="0" lang="en-IN"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pic>
          <p:nvPicPr>
            <p:cNvPr id="8" name="Picture 7" descr="A picture containing shape&#10;&#10;Description automatically generated">
              <a:extLst>
                <a:ext uri="{FF2B5EF4-FFF2-40B4-BE49-F238E27FC236}">
                  <a16:creationId xmlns:a16="http://schemas.microsoft.com/office/drawing/2014/main" id="{8B322F9E-64ED-4BBA-8DBC-8C9D7EDDF6DF}"/>
                </a:ext>
              </a:extLst>
            </p:cNvPr>
            <p:cNvPicPr>
              <a:picLocks noChangeAspect="1"/>
            </p:cNvPicPr>
            <p:nvPr/>
          </p:nvPicPr>
          <p:blipFill>
            <a:blip r:embed="rId5">
              <a:duotone>
                <a:schemeClr val="accent5">
                  <a:shade val="45000"/>
                  <a:satMod val="135000"/>
                </a:schemeClr>
                <a:prstClr val="white"/>
              </a:duotone>
            </a:blip>
            <a:stretch>
              <a:fillRect/>
            </a:stretch>
          </p:blipFill>
          <p:spPr>
            <a:xfrm>
              <a:off x="909872" y="3725376"/>
              <a:ext cx="540000" cy="540000"/>
            </a:xfrm>
            <a:prstGeom prst="rect">
              <a:avLst/>
            </a:prstGeom>
          </p:spPr>
        </p:pic>
      </p:grpSp>
      <p:grpSp>
        <p:nvGrpSpPr>
          <p:cNvPr id="20" name="Group 19">
            <a:extLst>
              <a:ext uri="{FF2B5EF4-FFF2-40B4-BE49-F238E27FC236}">
                <a16:creationId xmlns:a16="http://schemas.microsoft.com/office/drawing/2014/main" id="{300CEECF-6753-4A76-A17E-9473B106AF62}"/>
              </a:ext>
            </a:extLst>
          </p:cNvPr>
          <p:cNvGrpSpPr/>
          <p:nvPr/>
        </p:nvGrpSpPr>
        <p:grpSpPr>
          <a:xfrm>
            <a:off x="682404" y="3986889"/>
            <a:ext cx="3611250" cy="438582"/>
            <a:chOff x="909872" y="5105928"/>
            <a:chExt cx="4815000" cy="584776"/>
          </a:xfrm>
        </p:grpSpPr>
        <p:sp>
          <p:nvSpPr>
            <p:cNvPr id="28" name="TextBox 27">
              <a:extLst>
                <a:ext uri="{FF2B5EF4-FFF2-40B4-BE49-F238E27FC236}">
                  <a16:creationId xmlns:a16="http://schemas.microsoft.com/office/drawing/2014/main" id="{5ECFFC66-341D-4C54-8B9D-BF2F50122F73}"/>
                </a:ext>
              </a:extLst>
            </p:cNvPr>
            <p:cNvSpPr txBox="1"/>
            <p:nvPr/>
          </p:nvSpPr>
          <p:spPr>
            <a:xfrm>
              <a:off x="1404872" y="5105928"/>
              <a:ext cx="4320000" cy="5847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497D">
                      <a:lumMod val="75000"/>
                    </a:srgbClr>
                  </a:solidFill>
                  <a:effectLst/>
                  <a:uLnTx/>
                  <a:uFillTx/>
                  <a:latin typeface="Trebuchet MS"/>
                  <a:ea typeface="+mn-ea"/>
                  <a:cs typeface="+mn-cs"/>
                </a:rPr>
                <a:t>Contract Duration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Trebuchet MS"/>
                  <a:ea typeface="+mn-ea"/>
                  <a:cs typeface="+mn-cs"/>
                </a:rPr>
                <a:t>5 years</a:t>
              </a:r>
              <a:endParaRPr kumimoji="0" lang="en-IN" sz="1050" b="0"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pic>
          <p:nvPicPr>
            <p:cNvPr id="1042" name="Picture 18" descr="duration Icon 2978813">
              <a:extLst>
                <a:ext uri="{FF2B5EF4-FFF2-40B4-BE49-F238E27FC236}">
                  <a16:creationId xmlns:a16="http://schemas.microsoft.com/office/drawing/2014/main" id="{B2579A98-C7A9-4739-A086-2A76B41272B6}"/>
                </a:ext>
              </a:extLst>
            </p:cNvPr>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9872" y="5157927"/>
              <a:ext cx="450000" cy="45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6" descr="A picture containing shape&#10;&#10;Description automatically generated">
            <a:extLst>
              <a:ext uri="{FF2B5EF4-FFF2-40B4-BE49-F238E27FC236}">
                <a16:creationId xmlns:a16="http://schemas.microsoft.com/office/drawing/2014/main" id="{7FDE27B0-6801-425A-90FE-CCA04DA3283D}"/>
              </a:ext>
            </a:extLst>
          </p:cNvPr>
          <p:cNvPicPr>
            <a:picLocks noChangeAspect="1"/>
          </p:cNvPicPr>
          <p:nvPr/>
        </p:nvPicPr>
        <p:blipFill>
          <a:blip r:embed="rId7">
            <a:duotone>
              <a:srgbClr val="FFC000">
                <a:shade val="45000"/>
                <a:satMod val="135000"/>
              </a:srgbClr>
              <a:prstClr val="white"/>
            </a:duotone>
          </a:blip>
          <a:stretch>
            <a:fillRect/>
          </a:stretch>
        </p:blipFill>
        <p:spPr>
          <a:xfrm>
            <a:off x="4497530" y="1113108"/>
            <a:ext cx="405000" cy="405000"/>
          </a:xfrm>
          <a:prstGeom prst="rect">
            <a:avLst/>
          </a:prstGeom>
        </p:spPr>
      </p:pic>
      <p:pic>
        <p:nvPicPr>
          <p:cNvPr id="30" name="Picture 29" descr="Logo, company name&#10;&#10;Description automatically generated">
            <a:extLst>
              <a:ext uri="{FF2B5EF4-FFF2-40B4-BE49-F238E27FC236}">
                <a16:creationId xmlns:a16="http://schemas.microsoft.com/office/drawing/2014/main" id="{32D29E64-2BB2-487C-8AA5-DE84E3935F1A}"/>
              </a:ext>
            </a:extLst>
          </p:cNvPr>
          <p:cNvPicPr>
            <a:picLocks noChangeAspect="1"/>
          </p:cNvPicPr>
          <p:nvPr/>
        </p:nvPicPr>
        <p:blipFill rotWithShape="1">
          <a:blip r:embed="rId8"/>
          <a:srcRect l="9741" t="18868" r="8515" b="18868"/>
          <a:stretch/>
        </p:blipFill>
        <p:spPr>
          <a:xfrm>
            <a:off x="8077763" y="258613"/>
            <a:ext cx="810000" cy="346052"/>
          </a:xfrm>
          <a:prstGeom prst="rect">
            <a:avLst/>
          </a:prstGeom>
        </p:spPr>
      </p:pic>
      <p:sp>
        <p:nvSpPr>
          <p:cNvPr id="24" name="TextBox 23">
            <a:extLst>
              <a:ext uri="{FF2B5EF4-FFF2-40B4-BE49-F238E27FC236}">
                <a16:creationId xmlns:a16="http://schemas.microsoft.com/office/drawing/2014/main" id="{A0767714-D703-7F4A-9AE5-DBD2E95EFB08}"/>
              </a:ext>
            </a:extLst>
          </p:cNvPr>
          <p:cNvSpPr txBox="1"/>
          <p:nvPr/>
        </p:nvSpPr>
        <p:spPr>
          <a:xfrm rot="16200000">
            <a:off x="-2435648" y="2389482"/>
            <a:ext cx="5148298" cy="369332"/>
          </a:xfrm>
          <a:prstGeom prst="rect">
            <a:avLst/>
          </a:prstGeom>
          <a:solidFill>
            <a:schemeClr val="accent5"/>
          </a:solidFill>
          <a:ln>
            <a:noFill/>
          </a:ln>
        </p:spPr>
        <p:txBody>
          <a:bodyPr wrap="square" rtlCol="0">
            <a:spAutoFit/>
          </a:bodyPr>
          <a:lstStyle>
            <a:defPPr>
              <a:defRPr lang="en-US"/>
            </a:defPPr>
            <a:lvl1pPr algn="ctr">
              <a:defRPr sz="1800" b="1" cap="all" spc="113">
                <a:solidFill>
                  <a:schemeClr val="bg1"/>
                </a:solidFill>
                <a:latin typeface="+mj-lt"/>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113" normalizeH="0" baseline="0" noProof="0">
                <a:ln>
                  <a:noFill/>
                </a:ln>
                <a:solidFill>
                  <a:prstClr val="white"/>
                </a:solidFill>
                <a:effectLst/>
                <a:uLnTx/>
                <a:uFillTx/>
                <a:latin typeface="Trebuchet MS"/>
                <a:ea typeface="+mn-ea"/>
                <a:cs typeface="+mn-cs"/>
              </a:rPr>
              <a:t>MANAGED  NETWORK SERVICES </a:t>
            </a:r>
          </a:p>
        </p:txBody>
      </p:sp>
      <p:sp>
        <p:nvSpPr>
          <p:cNvPr id="26" name="TextBox 25">
            <a:extLst>
              <a:ext uri="{FF2B5EF4-FFF2-40B4-BE49-F238E27FC236}">
                <a16:creationId xmlns:a16="http://schemas.microsoft.com/office/drawing/2014/main" id="{63D12D23-416E-A64F-8496-4F97573FA425}"/>
              </a:ext>
            </a:extLst>
          </p:cNvPr>
          <p:cNvSpPr txBox="1"/>
          <p:nvPr/>
        </p:nvSpPr>
        <p:spPr>
          <a:xfrm>
            <a:off x="307553" y="724"/>
            <a:ext cx="2028860" cy="207749"/>
          </a:xfrm>
          <a:prstGeom prst="rect">
            <a:avLst/>
          </a:prstGeom>
          <a:solidFill>
            <a:schemeClr val="tx2">
              <a:lumMod val="75000"/>
            </a:schemeClr>
          </a:solidFill>
          <a:ln w="12700">
            <a:noFill/>
          </a:ln>
        </p:spPr>
        <p:txBody>
          <a:bodyPr wrap="square" lIns="68580" tIns="34290" rIns="68580" bIns="34290" rtlCol="0" anchor="t">
            <a:spAutoFit/>
          </a:bodyPr>
          <a:lstStyle>
            <a:defPPr>
              <a:defRPr lang="en-US"/>
            </a:defPPr>
            <a:lvl1pPr>
              <a:defRPr sz="900" cap="all" spc="113">
                <a:solidFill>
                  <a:schemeClr val="bg1"/>
                </a:solidFill>
                <a:latin typeface="+mj-lt"/>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13" normalizeH="0" baseline="0" noProof="0">
                <a:ln>
                  <a:noFill/>
                </a:ln>
                <a:solidFill>
                  <a:prstClr val="white"/>
                </a:solidFill>
                <a:effectLst/>
                <a:uLnTx/>
                <a:uFillTx/>
                <a:latin typeface="Trebuchet MS"/>
                <a:ea typeface="+mn-ea"/>
                <a:cs typeface="+mn-cs"/>
              </a:rPr>
              <a:t>MANUFACTURING</a:t>
            </a:r>
          </a:p>
        </p:txBody>
      </p:sp>
      <p:sp>
        <p:nvSpPr>
          <p:cNvPr id="2" name="Title 1">
            <a:extLst>
              <a:ext uri="{FF2B5EF4-FFF2-40B4-BE49-F238E27FC236}">
                <a16:creationId xmlns:a16="http://schemas.microsoft.com/office/drawing/2014/main" id="{3A3FC224-F349-4D1A-B51E-A9149629E1E2}"/>
              </a:ext>
            </a:extLst>
          </p:cNvPr>
          <p:cNvSpPr>
            <a:spLocks noGrp="1"/>
          </p:cNvSpPr>
          <p:nvPr>
            <p:ph type="title"/>
          </p:nvPr>
        </p:nvSpPr>
        <p:spPr>
          <a:xfrm>
            <a:off x="648654" y="367273"/>
            <a:ext cx="7212796" cy="369322"/>
          </a:xfrm>
        </p:spPr>
        <p:txBody>
          <a:bodyPr/>
          <a:lstStyle/>
          <a:p>
            <a:r>
              <a:rPr lang="en-US"/>
              <a:t>TATA STEEL: DIGITAL NETWORK FOR INTEGRATING IT, OT &amp; PEOPLE</a:t>
            </a:r>
            <a:endParaRPr lang="en-IN"/>
          </a:p>
        </p:txBody>
      </p:sp>
    </p:spTree>
    <p:extLst>
      <p:ext uri="{BB962C8B-B14F-4D97-AF65-F5344CB8AC3E}">
        <p14:creationId xmlns:p14="http://schemas.microsoft.com/office/powerpoint/2010/main" val="2208481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8673FA-E54F-4106-AD90-C5EFD7DB3E8D}"/>
              </a:ext>
            </a:extLst>
          </p:cNvPr>
          <p:cNvSpPr>
            <a:spLocks noGrp="1"/>
          </p:cNvSpPr>
          <p:nvPr>
            <p:ph type="body" sz="quarter" idx="11"/>
          </p:nvPr>
        </p:nvSpPr>
        <p:spPr>
          <a:xfrm>
            <a:off x="366030" y="2314827"/>
            <a:ext cx="5574159" cy="688983"/>
          </a:xfrm>
        </p:spPr>
        <p:txBody>
          <a:bodyPr>
            <a:normAutofit/>
          </a:bodyPr>
          <a:lstStyle/>
          <a:p>
            <a:r>
              <a:rPr lang="en-US" dirty="0"/>
              <a:t>Sify as a Strategic Partner &amp; Relevance to Customers</a:t>
            </a:r>
          </a:p>
        </p:txBody>
      </p:sp>
    </p:spTree>
    <p:extLst>
      <p:ext uri="{BB962C8B-B14F-4D97-AF65-F5344CB8AC3E}">
        <p14:creationId xmlns:p14="http://schemas.microsoft.com/office/powerpoint/2010/main" val="721244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997697-423A-4E58-A53A-87AC82C0D279}"/>
              </a:ext>
            </a:extLst>
          </p:cNvPr>
          <p:cNvSpPr>
            <a:spLocks noGrp="1"/>
          </p:cNvSpPr>
          <p:nvPr>
            <p:ph type="title"/>
          </p:nvPr>
        </p:nvSpPr>
        <p:spPr>
          <a:xfrm>
            <a:off x="197723" y="175947"/>
            <a:ext cx="7537450" cy="369332"/>
          </a:xfrm>
        </p:spPr>
        <p:txBody>
          <a:bodyPr/>
          <a:lstStyle/>
          <a:p>
            <a:r>
              <a:rPr lang="en-IN" dirty="0"/>
              <a:t>WHAT WE SEE WITH OUR CUSTOMERS…</a:t>
            </a:r>
          </a:p>
        </p:txBody>
      </p:sp>
      <p:grpSp>
        <p:nvGrpSpPr>
          <p:cNvPr id="2" name="Group 1">
            <a:extLst>
              <a:ext uri="{FF2B5EF4-FFF2-40B4-BE49-F238E27FC236}">
                <a16:creationId xmlns:a16="http://schemas.microsoft.com/office/drawing/2014/main" id="{D60E456D-C58C-43C5-8489-5DDD7538A8A7}"/>
              </a:ext>
            </a:extLst>
          </p:cNvPr>
          <p:cNvGrpSpPr/>
          <p:nvPr/>
        </p:nvGrpSpPr>
        <p:grpSpPr>
          <a:xfrm>
            <a:off x="323850" y="1023938"/>
            <a:ext cx="8516088" cy="3694311"/>
            <a:chOff x="107224" y="483460"/>
            <a:chExt cx="8874518" cy="4588030"/>
          </a:xfrm>
        </p:grpSpPr>
        <p:sp>
          <p:nvSpPr>
            <p:cNvPr id="34" name="Rectangle 33">
              <a:extLst>
                <a:ext uri="{FF2B5EF4-FFF2-40B4-BE49-F238E27FC236}">
                  <a16:creationId xmlns:a16="http://schemas.microsoft.com/office/drawing/2014/main" id="{46974814-3A16-4486-B159-DC5B442F7BED}"/>
                </a:ext>
              </a:extLst>
            </p:cNvPr>
            <p:cNvSpPr/>
            <p:nvPr/>
          </p:nvSpPr>
          <p:spPr>
            <a:xfrm>
              <a:off x="5148080" y="915519"/>
              <a:ext cx="3816529" cy="41559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cs typeface="Segoe UI" panose="020B0502040204020203" pitchFamily="34" charset="0"/>
              </a:endParaRPr>
            </a:p>
          </p:txBody>
        </p:sp>
        <p:sp>
          <p:nvSpPr>
            <p:cNvPr id="31" name="Rectangle 30">
              <a:extLst>
                <a:ext uri="{FF2B5EF4-FFF2-40B4-BE49-F238E27FC236}">
                  <a16:creationId xmlns:a16="http://schemas.microsoft.com/office/drawing/2014/main" id="{2DA71CD1-F1A5-4EF6-8AA6-B9C5BF8F13C4}"/>
                </a:ext>
              </a:extLst>
            </p:cNvPr>
            <p:cNvSpPr/>
            <p:nvPr/>
          </p:nvSpPr>
          <p:spPr>
            <a:xfrm>
              <a:off x="107224" y="945515"/>
              <a:ext cx="3816529" cy="40981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cs typeface="Segoe UI" panose="020B0502040204020203" pitchFamily="34" charset="0"/>
              </a:endParaRPr>
            </a:p>
          </p:txBody>
        </p:sp>
        <p:sp>
          <p:nvSpPr>
            <p:cNvPr id="5" name="Rectangle: Rounded Corners 4">
              <a:extLst>
                <a:ext uri="{FF2B5EF4-FFF2-40B4-BE49-F238E27FC236}">
                  <a16:creationId xmlns:a16="http://schemas.microsoft.com/office/drawing/2014/main" id="{8F7BCC73-9A1D-45C5-8836-C570E503AF43}"/>
                </a:ext>
              </a:extLst>
            </p:cNvPr>
            <p:cNvSpPr/>
            <p:nvPr/>
          </p:nvSpPr>
          <p:spPr>
            <a:xfrm>
              <a:off x="107380" y="489981"/>
              <a:ext cx="3795754" cy="3693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latin typeface="Segoe UI" panose="020B0502040204020203" pitchFamily="34" charset="0"/>
                  <a:cs typeface="Segoe UI" panose="020B0502040204020203" pitchFamily="34" charset="0"/>
                </a:rPr>
                <a:t>TRADITIONAL APPROACH</a:t>
              </a:r>
            </a:p>
          </p:txBody>
        </p:sp>
        <p:sp>
          <p:nvSpPr>
            <p:cNvPr id="7" name="Rectangle: Rounded Corners 6">
              <a:extLst>
                <a:ext uri="{FF2B5EF4-FFF2-40B4-BE49-F238E27FC236}">
                  <a16:creationId xmlns:a16="http://schemas.microsoft.com/office/drawing/2014/main" id="{9EEE80C2-B098-46ED-BD00-A1CB67887CDD}"/>
                </a:ext>
              </a:extLst>
            </p:cNvPr>
            <p:cNvSpPr/>
            <p:nvPr/>
          </p:nvSpPr>
          <p:spPr>
            <a:xfrm>
              <a:off x="5165213" y="483460"/>
              <a:ext cx="3816529" cy="3693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latin typeface="Segoe UI" panose="020B0502040204020203" pitchFamily="34" charset="0"/>
                  <a:cs typeface="Segoe UI" panose="020B0502040204020203" pitchFamily="34" charset="0"/>
                </a:rPr>
                <a:t>NEW AGE APPROACH</a:t>
              </a:r>
            </a:p>
          </p:txBody>
        </p:sp>
        <p:sp>
          <p:nvSpPr>
            <p:cNvPr id="10" name="Rectangle: Rounded Corners 9">
              <a:extLst>
                <a:ext uri="{FF2B5EF4-FFF2-40B4-BE49-F238E27FC236}">
                  <a16:creationId xmlns:a16="http://schemas.microsoft.com/office/drawing/2014/main" id="{BDFCBE10-F8E4-4C74-A48B-5A1DFF32C563}"/>
                </a:ext>
              </a:extLst>
            </p:cNvPr>
            <p:cNvSpPr/>
            <p:nvPr/>
          </p:nvSpPr>
          <p:spPr>
            <a:xfrm>
              <a:off x="410532" y="1385365"/>
              <a:ext cx="3182639" cy="61030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100" dirty="0">
                  <a:solidFill>
                    <a:schemeClr val="tx1">
                      <a:lumMod val="65000"/>
                      <a:lumOff val="35000"/>
                    </a:schemeClr>
                  </a:solidFill>
                  <a:latin typeface="Segoe UI" panose="020B0502040204020203" pitchFamily="34" charset="0"/>
                  <a:cs typeface="Segoe UI" panose="020B0502040204020203" pitchFamily="34" charset="0"/>
                </a:rPr>
                <a:t>Captive On-prem NOC</a:t>
              </a:r>
            </a:p>
            <a:p>
              <a:r>
                <a:rPr lang="en-IN" sz="1100" dirty="0">
                  <a:solidFill>
                    <a:schemeClr val="tx1">
                      <a:lumMod val="65000"/>
                      <a:lumOff val="35000"/>
                    </a:schemeClr>
                  </a:solidFill>
                  <a:latin typeface="Segoe UI" panose="020B0502040204020203" pitchFamily="34" charset="0"/>
                  <a:cs typeface="Segoe UI" panose="020B0502040204020203" pitchFamily="34" charset="0"/>
                </a:rPr>
                <a:t>Captive Management System</a:t>
              </a:r>
            </a:p>
          </p:txBody>
        </p:sp>
        <p:sp>
          <p:nvSpPr>
            <p:cNvPr id="12" name="Rectangle: Rounded Corners 11">
              <a:extLst>
                <a:ext uri="{FF2B5EF4-FFF2-40B4-BE49-F238E27FC236}">
                  <a16:creationId xmlns:a16="http://schemas.microsoft.com/office/drawing/2014/main" id="{9F28823A-8C95-41F0-B534-9413FA3A0AEF}"/>
                </a:ext>
              </a:extLst>
            </p:cNvPr>
            <p:cNvSpPr/>
            <p:nvPr/>
          </p:nvSpPr>
          <p:spPr>
            <a:xfrm>
              <a:off x="5322459" y="1468628"/>
              <a:ext cx="1697882" cy="61030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100" dirty="0">
                  <a:solidFill>
                    <a:schemeClr val="tx1">
                      <a:lumMod val="65000"/>
                      <a:lumOff val="35000"/>
                    </a:schemeClr>
                  </a:solidFill>
                  <a:latin typeface="Segoe UI" panose="020B0502040204020203" pitchFamily="34" charset="0"/>
                  <a:cs typeface="Segoe UI" panose="020B0502040204020203" pitchFamily="34" charset="0"/>
                </a:rPr>
                <a:t>Shared NOC</a:t>
              </a:r>
            </a:p>
            <a:p>
              <a:r>
                <a:rPr lang="en-IN" sz="1100" dirty="0">
                  <a:solidFill>
                    <a:schemeClr val="tx1">
                      <a:lumMod val="65000"/>
                      <a:lumOff val="35000"/>
                    </a:schemeClr>
                  </a:solidFill>
                  <a:latin typeface="Segoe UI" panose="020B0502040204020203" pitchFamily="34" charset="0"/>
                  <a:cs typeface="Segoe UI" panose="020B0502040204020203" pitchFamily="34" charset="0"/>
                </a:rPr>
                <a:t>Shared Management System</a:t>
              </a:r>
            </a:p>
          </p:txBody>
        </p:sp>
        <p:sp>
          <p:nvSpPr>
            <p:cNvPr id="13" name="Rectangle 12">
              <a:extLst>
                <a:ext uri="{FF2B5EF4-FFF2-40B4-BE49-F238E27FC236}">
                  <a16:creationId xmlns:a16="http://schemas.microsoft.com/office/drawing/2014/main" id="{05019B94-D68B-4901-9C1C-E34185DA9414}"/>
                </a:ext>
              </a:extLst>
            </p:cNvPr>
            <p:cNvSpPr/>
            <p:nvPr/>
          </p:nvSpPr>
          <p:spPr>
            <a:xfrm>
              <a:off x="266582" y="2128570"/>
              <a:ext cx="1673069" cy="269176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A917C457-F20E-4BBE-8C3B-ED3124B7E301}"/>
                </a:ext>
              </a:extLst>
            </p:cNvPr>
            <p:cNvSpPr/>
            <p:nvPr/>
          </p:nvSpPr>
          <p:spPr>
            <a:xfrm>
              <a:off x="2079235" y="2126120"/>
              <a:ext cx="1673068" cy="269421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6954B3F5-6911-4924-96F6-70882552E71E}"/>
                </a:ext>
              </a:extLst>
            </p:cNvPr>
            <p:cNvSpPr txBox="1"/>
            <p:nvPr/>
          </p:nvSpPr>
          <p:spPr>
            <a:xfrm>
              <a:off x="470295" y="2283710"/>
              <a:ext cx="1296180" cy="2236064"/>
            </a:xfrm>
            <a:prstGeom prst="rect">
              <a:avLst/>
            </a:prstGeom>
            <a:noFill/>
          </p:spPr>
          <p:txBody>
            <a:bodyPr wrap="square" rtlCol="0">
              <a:spAutoFit/>
            </a:bodyPr>
            <a:lstStyle/>
            <a:p>
              <a:pPr marL="171450" indent="-171450">
                <a:spcBef>
                  <a:spcPts val="500"/>
                </a:spcBef>
                <a:buFont typeface="Wingdings" panose="05000000000000000000" pitchFamily="2" charset="2"/>
                <a:buChar char="§"/>
              </a:pPr>
              <a:r>
                <a:rPr lang="en-IN" sz="1200" dirty="0">
                  <a:latin typeface="Segoe UI" panose="020B0502040204020203" pitchFamily="34" charset="0"/>
                  <a:cs typeface="Segoe UI" panose="020B0502040204020203" pitchFamily="34" charset="0"/>
                </a:rPr>
                <a:t>Focus driven</a:t>
              </a:r>
            </a:p>
            <a:p>
              <a:pPr marL="171450" indent="-171450">
                <a:spcBef>
                  <a:spcPts val="500"/>
                </a:spcBef>
                <a:buFont typeface="Wingdings" panose="05000000000000000000" pitchFamily="2" charset="2"/>
                <a:buChar char="§"/>
              </a:pPr>
              <a:r>
                <a:rPr lang="en-IN" sz="1200" dirty="0">
                  <a:latin typeface="Segoe UI" panose="020B0502040204020203" pitchFamily="34" charset="0"/>
                  <a:cs typeface="Segoe UI" panose="020B0502040204020203" pitchFamily="34" charset="0"/>
                </a:rPr>
                <a:t>Better Compliance</a:t>
              </a:r>
            </a:p>
            <a:p>
              <a:pPr marL="171450" indent="-171450">
                <a:spcBef>
                  <a:spcPts val="500"/>
                </a:spcBef>
                <a:buFont typeface="Wingdings" panose="05000000000000000000" pitchFamily="2" charset="2"/>
                <a:buChar char="§"/>
              </a:pPr>
              <a:r>
                <a:rPr lang="en-IN" sz="1200" dirty="0">
                  <a:latin typeface="Segoe UI" panose="020B0502040204020203" pitchFamily="34" charset="0"/>
                  <a:cs typeface="Segoe UI" panose="020B0502040204020203" pitchFamily="34" charset="0"/>
                </a:rPr>
                <a:t>Choices of skill and vendor</a:t>
              </a:r>
            </a:p>
            <a:p>
              <a:pPr marL="171450" indent="-171450">
                <a:spcBef>
                  <a:spcPts val="500"/>
                </a:spcBef>
                <a:buFont typeface="Wingdings" panose="05000000000000000000" pitchFamily="2" charset="2"/>
                <a:buChar char="§"/>
              </a:pPr>
              <a:r>
                <a:rPr lang="en-IN" sz="1200" dirty="0">
                  <a:latin typeface="Segoe UI" panose="020B0502040204020203" pitchFamily="34" charset="0"/>
                  <a:cs typeface="Segoe UI" panose="020B0502040204020203" pitchFamily="34" charset="0"/>
                </a:rPr>
                <a:t>Limited size networks</a:t>
              </a:r>
            </a:p>
          </p:txBody>
        </p:sp>
        <p:sp>
          <p:nvSpPr>
            <p:cNvPr id="17" name="TextBox 16">
              <a:extLst>
                <a:ext uri="{FF2B5EF4-FFF2-40B4-BE49-F238E27FC236}">
                  <a16:creationId xmlns:a16="http://schemas.microsoft.com/office/drawing/2014/main" id="{25FC2F71-5502-45FD-8E61-3E3335EA4986}"/>
                </a:ext>
              </a:extLst>
            </p:cNvPr>
            <p:cNvSpPr txBox="1"/>
            <p:nvPr/>
          </p:nvSpPr>
          <p:spPr>
            <a:xfrm>
              <a:off x="2199797" y="2279706"/>
              <a:ext cx="1433886" cy="2465404"/>
            </a:xfrm>
            <a:prstGeom prst="rect">
              <a:avLst/>
            </a:prstGeom>
            <a:noFill/>
          </p:spPr>
          <p:txBody>
            <a:bodyPr wrap="square" rtlCol="0">
              <a:spAutoFit/>
            </a:bodyPr>
            <a:lstStyle/>
            <a:p>
              <a:pPr marL="171450" indent="-171450">
                <a:spcBef>
                  <a:spcPts val="500"/>
                </a:spcBef>
                <a:buFont typeface="Wingdings" panose="05000000000000000000" pitchFamily="2" charset="2"/>
                <a:buChar char="§"/>
              </a:pPr>
              <a:r>
                <a:rPr lang="en-IN" sz="1200" dirty="0">
                  <a:latin typeface="Segoe UI" panose="020B0502040204020203" pitchFamily="34" charset="0"/>
                  <a:cs typeface="Segoe UI" panose="020B0502040204020203" pitchFamily="34" charset="0"/>
                </a:rPr>
                <a:t>Resource &amp; cost intensive</a:t>
              </a:r>
            </a:p>
            <a:p>
              <a:pPr marL="171450" indent="-171450">
                <a:spcBef>
                  <a:spcPts val="500"/>
                </a:spcBef>
                <a:buFont typeface="Wingdings" panose="05000000000000000000" pitchFamily="2" charset="2"/>
                <a:buChar char="§"/>
              </a:pPr>
              <a:r>
                <a:rPr lang="en-IN" sz="1200" dirty="0">
                  <a:latin typeface="Segoe UI" panose="020B0502040204020203" pitchFamily="34" charset="0"/>
                  <a:cs typeface="Segoe UI" panose="020B0502040204020203" pitchFamily="34" charset="0"/>
                </a:rPr>
                <a:t>Rigid &amp; inflexible</a:t>
              </a:r>
            </a:p>
            <a:p>
              <a:pPr marL="171450" indent="-171450">
                <a:spcBef>
                  <a:spcPts val="500"/>
                </a:spcBef>
                <a:buFont typeface="Wingdings" panose="05000000000000000000" pitchFamily="2" charset="2"/>
                <a:buChar char="§"/>
              </a:pPr>
              <a:r>
                <a:rPr lang="en-IN" sz="1200" dirty="0">
                  <a:latin typeface="Segoe UI" panose="020B0502040204020203" pitchFamily="34" charset="0"/>
                  <a:cs typeface="Segoe UI" panose="020B0502040204020203" pitchFamily="34" charset="0"/>
                </a:rPr>
                <a:t>Lack of cross-industry exposure</a:t>
              </a:r>
            </a:p>
            <a:p>
              <a:pPr marL="171450" indent="-171450">
                <a:spcBef>
                  <a:spcPts val="500"/>
                </a:spcBef>
                <a:buFont typeface="Wingdings" panose="05000000000000000000" pitchFamily="2" charset="2"/>
                <a:buChar char="§"/>
              </a:pPr>
              <a:r>
                <a:rPr lang="en-IN" sz="1200" dirty="0">
                  <a:latin typeface="Segoe UI" panose="020B0502040204020203" pitchFamily="34" charset="0"/>
                  <a:cs typeface="Segoe UI" panose="020B0502040204020203" pitchFamily="34" charset="0"/>
                </a:rPr>
                <a:t>Limited scalability</a:t>
              </a:r>
            </a:p>
          </p:txBody>
        </p:sp>
        <p:sp>
          <p:nvSpPr>
            <p:cNvPr id="20" name="Rectangle 19">
              <a:extLst>
                <a:ext uri="{FF2B5EF4-FFF2-40B4-BE49-F238E27FC236}">
                  <a16:creationId xmlns:a16="http://schemas.microsoft.com/office/drawing/2014/main" id="{372F766A-125B-4EF8-993B-7DEDC9D92C7C}"/>
                </a:ext>
              </a:extLst>
            </p:cNvPr>
            <p:cNvSpPr/>
            <p:nvPr/>
          </p:nvSpPr>
          <p:spPr>
            <a:xfrm>
              <a:off x="5309196" y="2139823"/>
              <a:ext cx="3500339" cy="268051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3E597C6E-6BE6-4C8F-A735-59908C0834C6}"/>
                </a:ext>
              </a:extLst>
            </p:cNvPr>
            <p:cNvSpPr txBox="1"/>
            <p:nvPr/>
          </p:nvSpPr>
          <p:spPr>
            <a:xfrm>
              <a:off x="5423333" y="2222953"/>
              <a:ext cx="3168440" cy="2656520"/>
            </a:xfrm>
            <a:prstGeom prst="rect">
              <a:avLst/>
            </a:prstGeom>
            <a:noFill/>
          </p:spPr>
          <p:txBody>
            <a:bodyPr wrap="square" rtlCol="0">
              <a:spAutoFit/>
            </a:bodyPr>
            <a:lstStyle/>
            <a:p>
              <a:pPr marL="171450" indent="-171450">
                <a:spcBef>
                  <a:spcPts val="500"/>
                </a:spcBef>
                <a:buFont typeface="Wingdings" panose="05000000000000000000" pitchFamily="2" charset="2"/>
                <a:buChar char="§"/>
              </a:pPr>
              <a:r>
                <a:rPr lang="en-IN" sz="1200" dirty="0">
                  <a:latin typeface="Segoe UI" panose="020B0502040204020203" pitchFamily="34" charset="0"/>
                  <a:cs typeface="Segoe UI" panose="020B0502040204020203" pitchFamily="34" charset="0"/>
                </a:rPr>
                <a:t>Leverage integrated skills, knowledge, processes, customized systems &amp; relationships of Service Provider</a:t>
              </a:r>
            </a:p>
            <a:p>
              <a:pPr marL="171450" indent="-171450">
                <a:spcBef>
                  <a:spcPts val="500"/>
                </a:spcBef>
                <a:buFont typeface="Wingdings" panose="05000000000000000000" pitchFamily="2" charset="2"/>
                <a:buChar char="§"/>
              </a:pPr>
              <a:r>
                <a:rPr lang="en-IN" sz="1200" dirty="0">
                  <a:latin typeface="Segoe UI" panose="020B0502040204020203" pitchFamily="34" charset="0"/>
                  <a:cs typeface="Segoe UI" panose="020B0502040204020203" pitchFamily="34" charset="0"/>
                </a:rPr>
                <a:t>Cost Arbitrage</a:t>
              </a:r>
            </a:p>
            <a:p>
              <a:pPr marL="171450" indent="-171450">
                <a:spcBef>
                  <a:spcPts val="500"/>
                </a:spcBef>
                <a:buFont typeface="Wingdings" panose="05000000000000000000" pitchFamily="2" charset="2"/>
                <a:buChar char="§"/>
              </a:pPr>
              <a:r>
                <a:rPr lang="en-IN" sz="1200" dirty="0">
                  <a:latin typeface="Segoe UI" panose="020B0502040204020203" pitchFamily="34" charset="0"/>
                  <a:cs typeface="Segoe UI" panose="020B0502040204020203" pitchFamily="34" charset="0"/>
                </a:rPr>
                <a:t>Agility &amp; flexibility</a:t>
              </a:r>
            </a:p>
            <a:p>
              <a:pPr marL="171450" indent="-171450">
                <a:spcBef>
                  <a:spcPts val="500"/>
                </a:spcBef>
                <a:buFont typeface="Wingdings" panose="05000000000000000000" pitchFamily="2" charset="2"/>
                <a:buChar char="§"/>
              </a:pPr>
              <a:r>
                <a:rPr lang="en-IN" sz="1200" dirty="0">
                  <a:latin typeface="Segoe UI" panose="020B0502040204020203" pitchFamily="34" charset="0"/>
                  <a:cs typeface="Segoe UI" panose="020B0502040204020203" pitchFamily="34" charset="0"/>
                </a:rPr>
                <a:t>Single ownership</a:t>
              </a:r>
            </a:p>
            <a:p>
              <a:pPr marL="171450" indent="-171450">
                <a:spcBef>
                  <a:spcPts val="500"/>
                </a:spcBef>
                <a:buFont typeface="Wingdings" panose="05000000000000000000" pitchFamily="2" charset="2"/>
                <a:buChar char="§"/>
              </a:pPr>
              <a:r>
                <a:rPr lang="en-IN" sz="1200" dirty="0">
                  <a:latin typeface="Segoe UI" panose="020B0502040204020203" pitchFamily="34" charset="0"/>
                  <a:cs typeface="Segoe UI" panose="020B0502040204020203" pitchFamily="34" charset="0"/>
                </a:rPr>
                <a:t>Technology de-risking</a:t>
              </a:r>
            </a:p>
            <a:p>
              <a:pPr marL="171450" indent="-171450">
                <a:spcBef>
                  <a:spcPts val="500"/>
                </a:spcBef>
                <a:buFont typeface="Wingdings" panose="05000000000000000000" pitchFamily="2" charset="2"/>
                <a:buChar char="§"/>
              </a:pPr>
              <a:r>
                <a:rPr lang="en-IN" sz="1200" dirty="0">
                  <a:latin typeface="Segoe UI" panose="020B0502040204020203" pitchFamily="34" charset="0"/>
                  <a:cs typeface="Segoe UI" panose="020B0502040204020203" pitchFamily="34" charset="0"/>
                </a:rPr>
                <a:t>Automation &amp; process re-engineering for scale</a:t>
              </a:r>
            </a:p>
          </p:txBody>
        </p:sp>
        <p:sp>
          <p:nvSpPr>
            <p:cNvPr id="24" name="Rectangle: Rounded Corners 23">
              <a:extLst>
                <a:ext uri="{FF2B5EF4-FFF2-40B4-BE49-F238E27FC236}">
                  <a16:creationId xmlns:a16="http://schemas.microsoft.com/office/drawing/2014/main" id="{4F8E4F20-C5AF-4BFF-9CBB-A9C3B294D5CC}"/>
                </a:ext>
              </a:extLst>
            </p:cNvPr>
            <p:cNvSpPr/>
            <p:nvPr/>
          </p:nvSpPr>
          <p:spPr>
            <a:xfrm>
              <a:off x="7122708" y="1468627"/>
              <a:ext cx="1697882" cy="61030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100" dirty="0">
                  <a:solidFill>
                    <a:schemeClr val="tx1">
                      <a:lumMod val="65000"/>
                      <a:lumOff val="35000"/>
                    </a:schemeClr>
                  </a:solidFill>
                  <a:latin typeface="Segoe UI" panose="020B0502040204020203" pitchFamily="34" charset="0"/>
                  <a:cs typeface="Segoe UI" panose="020B0502040204020203" pitchFamily="34" charset="0"/>
                </a:rPr>
                <a:t>On-prem engagement and governance team</a:t>
              </a:r>
            </a:p>
          </p:txBody>
        </p:sp>
        <p:sp>
          <p:nvSpPr>
            <p:cNvPr id="32" name="TextBox 31">
              <a:extLst>
                <a:ext uri="{FF2B5EF4-FFF2-40B4-BE49-F238E27FC236}">
                  <a16:creationId xmlns:a16="http://schemas.microsoft.com/office/drawing/2014/main" id="{892E53E3-0D53-4242-BCB9-F03B6D01B623}"/>
                </a:ext>
              </a:extLst>
            </p:cNvPr>
            <p:cNvSpPr txBox="1"/>
            <p:nvPr/>
          </p:nvSpPr>
          <p:spPr>
            <a:xfrm>
              <a:off x="537376" y="940212"/>
              <a:ext cx="2956537" cy="382234"/>
            </a:xfrm>
            <a:prstGeom prst="rect">
              <a:avLst/>
            </a:prstGeom>
            <a:noFill/>
          </p:spPr>
          <p:txBody>
            <a:bodyPr wrap="square" rtlCol="0">
              <a:spAutoFit/>
            </a:bodyPr>
            <a:lstStyle/>
            <a:p>
              <a:pPr algn="ctr"/>
              <a:r>
                <a:rPr lang="en-IN" sz="1400" dirty="0">
                  <a:latin typeface="Segoe UI" panose="020B0502040204020203" pitchFamily="34" charset="0"/>
                  <a:cs typeface="Segoe UI" panose="020B0502040204020203" pitchFamily="34" charset="0"/>
                </a:rPr>
                <a:t>COMPLIANCE DRIVEN</a:t>
              </a:r>
            </a:p>
          </p:txBody>
        </p:sp>
        <p:sp>
          <p:nvSpPr>
            <p:cNvPr id="33" name="TextBox 32">
              <a:extLst>
                <a:ext uri="{FF2B5EF4-FFF2-40B4-BE49-F238E27FC236}">
                  <a16:creationId xmlns:a16="http://schemas.microsoft.com/office/drawing/2014/main" id="{A7659DA1-F984-48E7-B448-9B078842F953}"/>
                </a:ext>
              </a:extLst>
            </p:cNvPr>
            <p:cNvSpPr txBox="1"/>
            <p:nvPr/>
          </p:nvSpPr>
          <p:spPr>
            <a:xfrm>
              <a:off x="5578076" y="1002940"/>
              <a:ext cx="2956537" cy="382234"/>
            </a:xfrm>
            <a:prstGeom prst="rect">
              <a:avLst/>
            </a:prstGeom>
            <a:noFill/>
          </p:spPr>
          <p:txBody>
            <a:bodyPr wrap="square" rtlCol="0">
              <a:spAutoFit/>
            </a:bodyPr>
            <a:lstStyle/>
            <a:p>
              <a:pPr algn="ctr"/>
              <a:r>
                <a:rPr lang="en-IN" sz="1400" dirty="0">
                  <a:latin typeface="Segoe UI" panose="020B0502040204020203" pitchFamily="34" charset="0"/>
                  <a:cs typeface="Segoe UI" panose="020B0502040204020203" pitchFamily="34" charset="0"/>
                </a:rPr>
                <a:t>OUTCOME DRIVEN</a:t>
              </a:r>
            </a:p>
          </p:txBody>
        </p:sp>
        <p:sp>
          <p:nvSpPr>
            <p:cNvPr id="35" name="Oval 34">
              <a:extLst>
                <a:ext uri="{FF2B5EF4-FFF2-40B4-BE49-F238E27FC236}">
                  <a16:creationId xmlns:a16="http://schemas.microsoft.com/office/drawing/2014/main" id="{532682A9-F0E6-4FCA-866B-054C46334B74}"/>
                </a:ext>
              </a:extLst>
            </p:cNvPr>
            <p:cNvSpPr/>
            <p:nvPr/>
          </p:nvSpPr>
          <p:spPr>
            <a:xfrm>
              <a:off x="3903134" y="1141761"/>
              <a:ext cx="1244946" cy="712150"/>
            </a:xfrm>
            <a:prstGeom prst="ellipse">
              <a:avLst/>
            </a:prstGeom>
            <a:solidFill>
              <a:schemeClr val="accent2">
                <a:lumMod val="60000"/>
                <a:lumOff val="40000"/>
              </a:schemeClr>
            </a:solidFill>
            <a:ln w="25400" cap="flat" cmpd="sng" algn="ctr">
              <a:noFill/>
              <a:prstDash val="solid"/>
            </a:ln>
            <a:effectLst/>
          </p:spPr>
          <p:txBody>
            <a:bodyPr lIns="0" tIns="0" rIns="0" bIns="0" anchor="ctr"/>
            <a:lstStyle/>
            <a:p>
              <a:pPr algn="ctr"/>
              <a:r>
                <a:rPr lang="en-IN" sz="900" dirty="0">
                  <a:solidFill>
                    <a:schemeClr val="tx1">
                      <a:lumMod val="65000"/>
                      <a:lumOff val="35000"/>
                    </a:schemeClr>
                  </a:solidFill>
                  <a:latin typeface="Segoe UI" panose="020B0502040204020203" pitchFamily="34" charset="0"/>
                  <a:cs typeface="Segoe UI" panose="020B0502040204020203" pitchFamily="34" charset="0"/>
                </a:rPr>
                <a:t>Cloud</a:t>
              </a:r>
            </a:p>
            <a:p>
              <a:pPr algn="ctr"/>
              <a:r>
                <a:rPr lang="en-IN" sz="900" dirty="0">
                  <a:solidFill>
                    <a:schemeClr val="tx1">
                      <a:lumMod val="65000"/>
                      <a:lumOff val="35000"/>
                    </a:schemeClr>
                  </a:solidFill>
                  <a:latin typeface="Segoe UI" panose="020B0502040204020203" pitchFamily="34" charset="0"/>
                  <a:cs typeface="Segoe UI" panose="020B0502040204020203" pitchFamily="34" charset="0"/>
                </a:rPr>
                <a:t>Transformation</a:t>
              </a:r>
            </a:p>
          </p:txBody>
        </p:sp>
        <p:sp>
          <p:nvSpPr>
            <p:cNvPr id="36" name="Oval 35">
              <a:extLst>
                <a:ext uri="{FF2B5EF4-FFF2-40B4-BE49-F238E27FC236}">
                  <a16:creationId xmlns:a16="http://schemas.microsoft.com/office/drawing/2014/main" id="{7B93DBBE-41ED-4E46-AA31-8BBD3C9EF38A}"/>
                </a:ext>
              </a:extLst>
            </p:cNvPr>
            <p:cNvSpPr/>
            <p:nvPr/>
          </p:nvSpPr>
          <p:spPr>
            <a:xfrm>
              <a:off x="3923910" y="2123036"/>
              <a:ext cx="1244946" cy="712150"/>
            </a:xfrm>
            <a:prstGeom prst="ellipse">
              <a:avLst/>
            </a:prstGeom>
            <a:solidFill>
              <a:schemeClr val="accent2">
                <a:lumMod val="60000"/>
                <a:lumOff val="40000"/>
              </a:schemeClr>
            </a:solidFill>
            <a:ln w="25400" cap="flat" cmpd="sng" algn="ctr">
              <a:noFill/>
              <a:prstDash val="solid"/>
            </a:ln>
            <a:effectLst/>
          </p:spPr>
          <p:txBody>
            <a:bodyPr lIns="0" tIns="0" rIns="0" bIns="0" anchor="ctr"/>
            <a:lstStyle/>
            <a:p>
              <a:pPr algn="ctr"/>
              <a:r>
                <a:rPr lang="en-IN" sz="900" dirty="0">
                  <a:solidFill>
                    <a:schemeClr val="tx1">
                      <a:lumMod val="65000"/>
                      <a:lumOff val="35000"/>
                    </a:schemeClr>
                  </a:solidFill>
                  <a:latin typeface="Segoe UI" panose="020B0502040204020203" pitchFamily="34" charset="0"/>
                  <a:cs typeface="Segoe UI" panose="020B0502040204020203" pitchFamily="34" charset="0"/>
                </a:rPr>
                <a:t>WAN</a:t>
              </a:r>
            </a:p>
            <a:p>
              <a:pPr algn="ctr"/>
              <a:r>
                <a:rPr lang="en-IN" sz="900" dirty="0">
                  <a:solidFill>
                    <a:schemeClr val="tx1">
                      <a:lumMod val="65000"/>
                      <a:lumOff val="35000"/>
                    </a:schemeClr>
                  </a:solidFill>
                  <a:latin typeface="Segoe UI" panose="020B0502040204020203" pitchFamily="34" charset="0"/>
                  <a:cs typeface="Segoe UI" panose="020B0502040204020203" pitchFamily="34" charset="0"/>
                </a:rPr>
                <a:t>Transformation</a:t>
              </a:r>
            </a:p>
          </p:txBody>
        </p:sp>
        <p:sp>
          <p:nvSpPr>
            <p:cNvPr id="37" name="Oval 36">
              <a:extLst>
                <a:ext uri="{FF2B5EF4-FFF2-40B4-BE49-F238E27FC236}">
                  <a16:creationId xmlns:a16="http://schemas.microsoft.com/office/drawing/2014/main" id="{6586CA4D-F1EA-4C24-9881-D255559ECAB0}"/>
                </a:ext>
              </a:extLst>
            </p:cNvPr>
            <p:cNvSpPr/>
            <p:nvPr/>
          </p:nvSpPr>
          <p:spPr>
            <a:xfrm>
              <a:off x="3913493" y="3086031"/>
              <a:ext cx="1244946" cy="712150"/>
            </a:xfrm>
            <a:prstGeom prst="ellipse">
              <a:avLst/>
            </a:prstGeom>
            <a:solidFill>
              <a:schemeClr val="accent2">
                <a:lumMod val="60000"/>
                <a:lumOff val="40000"/>
              </a:schemeClr>
            </a:solidFill>
            <a:ln w="25400" cap="flat" cmpd="sng" algn="ctr">
              <a:noFill/>
              <a:prstDash val="solid"/>
            </a:ln>
            <a:effectLst/>
          </p:spPr>
          <p:txBody>
            <a:bodyPr lIns="0" tIns="0" rIns="0" bIns="0" anchor="ctr"/>
            <a:lstStyle/>
            <a:p>
              <a:pPr algn="ctr"/>
              <a:r>
                <a:rPr lang="en-IN" sz="900" dirty="0">
                  <a:solidFill>
                    <a:schemeClr val="tx1">
                      <a:lumMod val="65000"/>
                      <a:lumOff val="35000"/>
                    </a:schemeClr>
                  </a:solidFill>
                  <a:latin typeface="Segoe UI" panose="020B0502040204020203" pitchFamily="34" charset="0"/>
                  <a:cs typeface="Segoe UI" panose="020B0502040204020203" pitchFamily="34" charset="0"/>
                </a:rPr>
                <a:t>Digital Transformation</a:t>
              </a:r>
            </a:p>
          </p:txBody>
        </p:sp>
        <p:sp>
          <p:nvSpPr>
            <p:cNvPr id="38" name="Oval 37">
              <a:extLst>
                <a:ext uri="{FF2B5EF4-FFF2-40B4-BE49-F238E27FC236}">
                  <a16:creationId xmlns:a16="http://schemas.microsoft.com/office/drawing/2014/main" id="{9C80F04E-A3E7-4488-9B7F-4131703720CD}"/>
                </a:ext>
              </a:extLst>
            </p:cNvPr>
            <p:cNvSpPr/>
            <p:nvPr/>
          </p:nvSpPr>
          <p:spPr>
            <a:xfrm>
              <a:off x="3913493" y="4051292"/>
              <a:ext cx="1244946" cy="712150"/>
            </a:xfrm>
            <a:prstGeom prst="ellipse">
              <a:avLst/>
            </a:prstGeom>
            <a:solidFill>
              <a:schemeClr val="accent2">
                <a:lumMod val="60000"/>
                <a:lumOff val="40000"/>
              </a:schemeClr>
            </a:solidFill>
            <a:ln w="25400" cap="flat" cmpd="sng" algn="ctr">
              <a:noFill/>
              <a:prstDash val="solid"/>
            </a:ln>
            <a:effectLst/>
          </p:spPr>
          <p:txBody>
            <a:bodyPr lIns="0" tIns="0" rIns="0" bIns="0" anchor="ctr"/>
            <a:lstStyle/>
            <a:p>
              <a:pPr algn="ctr"/>
              <a:r>
                <a:rPr lang="en-IN" sz="900" dirty="0">
                  <a:solidFill>
                    <a:schemeClr val="tx1">
                      <a:lumMod val="65000"/>
                      <a:lumOff val="35000"/>
                    </a:schemeClr>
                  </a:solidFill>
                  <a:latin typeface="Segoe UI" panose="020B0502040204020203" pitchFamily="34" charset="0"/>
                  <a:cs typeface="Segoe UI" panose="020B0502040204020203" pitchFamily="34" charset="0"/>
                </a:rPr>
                <a:t>Dis-economy</a:t>
              </a:r>
            </a:p>
            <a:p>
              <a:pPr algn="ctr"/>
              <a:r>
                <a:rPr lang="en-IN" sz="900" dirty="0">
                  <a:solidFill>
                    <a:schemeClr val="tx1">
                      <a:lumMod val="65000"/>
                      <a:lumOff val="35000"/>
                    </a:schemeClr>
                  </a:solidFill>
                  <a:latin typeface="Segoe UI" panose="020B0502040204020203" pitchFamily="34" charset="0"/>
                  <a:cs typeface="Segoe UI" panose="020B0502040204020203" pitchFamily="34" charset="0"/>
                </a:rPr>
                <a:t>of Scale </a:t>
              </a:r>
            </a:p>
          </p:txBody>
        </p:sp>
      </p:grpSp>
    </p:spTree>
    <p:extLst>
      <p:ext uri="{BB962C8B-B14F-4D97-AF65-F5344CB8AC3E}">
        <p14:creationId xmlns:p14="http://schemas.microsoft.com/office/powerpoint/2010/main" val="20109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8BD756-184E-4041-AD2D-965883213A99}"/>
              </a:ext>
            </a:extLst>
          </p:cNvPr>
          <p:cNvSpPr>
            <a:spLocks noGrp="1"/>
          </p:cNvSpPr>
          <p:nvPr>
            <p:ph type="title"/>
          </p:nvPr>
        </p:nvSpPr>
        <p:spPr>
          <a:xfrm>
            <a:off x="201610" y="216133"/>
            <a:ext cx="7578150" cy="369332"/>
          </a:xfrm>
        </p:spPr>
        <p:txBody>
          <a:bodyPr/>
          <a:lstStyle/>
          <a:p>
            <a:r>
              <a:rPr lang="en-IN" dirty="0"/>
              <a:t>Sify as a RELEVANT strategic partner</a:t>
            </a:r>
          </a:p>
        </p:txBody>
      </p:sp>
      <p:sp>
        <p:nvSpPr>
          <p:cNvPr id="7" name="Rectangle 6">
            <a:extLst>
              <a:ext uri="{FF2B5EF4-FFF2-40B4-BE49-F238E27FC236}">
                <a16:creationId xmlns:a16="http://schemas.microsoft.com/office/drawing/2014/main" id="{AF7930A7-7559-4316-AA9C-C4C1E6787A33}"/>
              </a:ext>
            </a:extLst>
          </p:cNvPr>
          <p:cNvSpPr/>
          <p:nvPr/>
        </p:nvSpPr>
        <p:spPr>
          <a:xfrm>
            <a:off x="201610" y="865443"/>
            <a:ext cx="4838700" cy="406192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a:extLst>
              <a:ext uri="{FF2B5EF4-FFF2-40B4-BE49-F238E27FC236}">
                <a16:creationId xmlns:a16="http://schemas.microsoft.com/office/drawing/2014/main" id="{E8F62E71-33E2-4DF1-B8F0-FFA5A535096A}"/>
              </a:ext>
            </a:extLst>
          </p:cNvPr>
          <p:cNvSpPr txBox="1"/>
          <p:nvPr/>
        </p:nvSpPr>
        <p:spPr>
          <a:xfrm>
            <a:off x="5137853" y="1062016"/>
            <a:ext cx="3826757" cy="3701013"/>
          </a:xfrm>
          <a:prstGeom prst="rect">
            <a:avLst/>
          </a:prstGeom>
          <a:solidFill>
            <a:schemeClr val="bg1">
              <a:lumMod val="95000"/>
              <a:alpha val="40000"/>
            </a:schemeClr>
          </a:solidFill>
          <a:ln w="12700">
            <a:solidFill>
              <a:schemeClr val="bg1">
                <a:lumMod val="85000"/>
                <a:alpha val="50000"/>
              </a:schemeClr>
            </a:solidFill>
          </a:ln>
        </p:spPr>
        <p:txBody>
          <a:bodyPr wrap="square" rtlCol="0" anchor="ctr">
            <a:spAutoFit/>
          </a:bodyPr>
          <a:lstStyle/>
          <a:p>
            <a:pPr marL="171450" indent="-171450">
              <a:spcAft>
                <a:spcPts val="600"/>
              </a:spcAft>
              <a:buFont typeface="Arial" panose="020B0604020202020204" pitchFamily="34" charset="0"/>
              <a:buChar char="•"/>
            </a:pPr>
            <a:r>
              <a:rPr lang="en-IN" sz="1050" dirty="0">
                <a:latin typeface="Segoe UI" panose="020B0502040204020203" pitchFamily="34" charset="0"/>
                <a:cs typeface="Segoe UI" panose="020B0502040204020203" pitchFamily="34" charset="0"/>
              </a:rPr>
              <a:t>Organisation Flavour –Network Integrator, Managed Services Provider and Network Service Provider</a:t>
            </a:r>
          </a:p>
          <a:p>
            <a:pPr marL="171450" lvl="0" indent="-171450">
              <a:spcAft>
                <a:spcPts val="600"/>
              </a:spcAft>
              <a:buFont typeface="Arial" panose="020B0604020202020204" pitchFamily="34" charset="0"/>
              <a:buChar char="•"/>
            </a:pPr>
            <a:r>
              <a:rPr lang="en-US" sz="1050" dirty="0">
                <a:latin typeface="Segoe UI" panose="020B0502040204020203" pitchFamily="34" charset="0"/>
                <a:cs typeface="Segoe UI" panose="020B0502040204020203" pitchFamily="34" charset="0"/>
              </a:rPr>
              <a:t>Our experience in running Carrier Class Networks for the last 20+ years.</a:t>
            </a:r>
            <a:endParaRPr lang="en-IN" sz="1050" dirty="0">
              <a:latin typeface="Segoe UI" panose="020B0502040204020203" pitchFamily="34" charset="0"/>
              <a:cs typeface="Segoe UI" panose="020B0502040204020203" pitchFamily="34" charset="0"/>
            </a:endParaRPr>
          </a:p>
          <a:p>
            <a:pPr marL="171450" lvl="0" indent="-171450">
              <a:spcAft>
                <a:spcPts val="600"/>
              </a:spcAft>
              <a:buFont typeface="Arial" panose="020B0604020202020204" pitchFamily="34" charset="0"/>
              <a:buChar char="•"/>
            </a:pPr>
            <a:r>
              <a:rPr lang="en-US" sz="1050" dirty="0">
                <a:latin typeface="Segoe UI" panose="020B0502040204020203" pitchFamily="34" charset="0"/>
                <a:cs typeface="Segoe UI" panose="020B0502040204020203" pitchFamily="34" charset="0"/>
              </a:rPr>
              <a:t>Our deep engagement with Cisco in the technology space as a carrier, integrator, managed services provider and user.</a:t>
            </a:r>
            <a:endParaRPr lang="en-IN" sz="1050" dirty="0">
              <a:latin typeface="Segoe UI" panose="020B0502040204020203" pitchFamily="34" charset="0"/>
              <a:cs typeface="Segoe UI" panose="020B0502040204020203" pitchFamily="34" charset="0"/>
            </a:endParaRPr>
          </a:p>
          <a:p>
            <a:pPr marL="171450" lvl="0" indent="-171450">
              <a:spcAft>
                <a:spcPts val="600"/>
              </a:spcAft>
              <a:buFont typeface="Arial" panose="020B0604020202020204" pitchFamily="34" charset="0"/>
              <a:buChar char="•"/>
            </a:pPr>
            <a:r>
              <a:rPr lang="en-US" sz="1050" dirty="0">
                <a:latin typeface="Segoe UI" panose="020B0502040204020203" pitchFamily="34" charset="0"/>
                <a:cs typeface="Segoe UI" panose="020B0502040204020203" pitchFamily="34" charset="0"/>
              </a:rPr>
              <a:t>Our combined experience of a Network Integrator, Managed Services Provider and of a Telecom Service Provider.</a:t>
            </a:r>
            <a:endParaRPr lang="en-IN" sz="1050" dirty="0">
              <a:latin typeface="Segoe UI" panose="020B0502040204020203" pitchFamily="34" charset="0"/>
              <a:cs typeface="Segoe UI" panose="020B0502040204020203" pitchFamily="34" charset="0"/>
            </a:endParaRPr>
          </a:p>
          <a:p>
            <a:pPr marL="171450" lvl="0" indent="-171450">
              <a:spcAft>
                <a:spcPts val="600"/>
              </a:spcAft>
              <a:buFont typeface="Arial" panose="020B0604020202020204" pitchFamily="34" charset="0"/>
              <a:buChar char="•"/>
            </a:pPr>
            <a:r>
              <a:rPr lang="en-US" sz="1050" dirty="0">
                <a:latin typeface="Segoe UI" panose="020B0502040204020203" pitchFamily="34" charset="0"/>
                <a:cs typeface="Segoe UI" panose="020B0502040204020203" pitchFamily="34" charset="0"/>
              </a:rPr>
              <a:t>Our experience, and collaborative relationship with other leading NLD Service Providers.</a:t>
            </a:r>
            <a:endParaRPr lang="en-IN" sz="1050" dirty="0">
              <a:latin typeface="Segoe UI" panose="020B0502040204020203" pitchFamily="34" charset="0"/>
              <a:cs typeface="Segoe UI" panose="020B0502040204020203" pitchFamily="34" charset="0"/>
            </a:endParaRPr>
          </a:p>
          <a:p>
            <a:pPr marL="171450" lvl="0" indent="-171450">
              <a:spcAft>
                <a:spcPts val="600"/>
              </a:spcAft>
              <a:buFont typeface="Arial" panose="020B0604020202020204" pitchFamily="34" charset="0"/>
              <a:buChar char="•"/>
            </a:pPr>
            <a:r>
              <a:rPr lang="en-US" sz="1050" dirty="0">
                <a:latin typeface="Segoe UI" panose="020B0502040204020203" pitchFamily="34" charset="0"/>
                <a:cs typeface="Segoe UI" panose="020B0502040204020203" pitchFamily="34" charset="0"/>
              </a:rPr>
              <a:t>Our experience in rolling out large network integration projects like Department of Post (the single largest Enterprise network in the world).</a:t>
            </a:r>
            <a:endParaRPr lang="en-IN" sz="1050" dirty="0">
              <a:latin typeface="Segoe UI" panose="020B0502040204020203" pitchFamily="34" charset="0"/>
              <a:cs typeface="Segoe UI" panose="020B0502040204020203" pitchFamily="34" charset="0"/>
            </a:endParaRPr>
          </a:p>
          <a:p>
            <a:pPr marL="171450" lvl="0" indent="-171450">
              <a:spcAft>
                <a:spcPts val="600"/>
              </a:spcAft>
              <a:buFont typeface="Arial" panose="020B0604020202020204" pitchFamily="34" charset="0"/>
              <a:buChar char="•"/>
            </a:pPr>
            <a:r>
              <a:rPr lang="en-US" sz="1050" dirty="0">
                <a:latin typeface="Segoe UI" panose="020B0502040204020203" pitchFamily="34" charset="0"/>
                <a:cs typeface="Segoe UI" panose="020B0502040204020203" pitchFamily="34" charset="0"/>
              </a:rPr>
              <a:t>Our proven capability and experience of running India’s financial backbone network  “INFINET”.</a:t>
            </a:r>
            <a:endParaRPr lang="en-IN" sz="1050" dirty="0">
              <a:latin typeface="Segoe UI" panose="020B0502040204020203" pitchFamily="34" charset="0"/>
              <a:cs typeface="Segoe UI" panose="020B0502040204020203" pitchFamily="34" charset="0"/>
            </a:endParaRPr>
          </a:p>
          <a:p>
            <a:pPr marL="171450" lvl="0" indent="-171450">
              <a:spcAft>
                <a:spcPts val="600"/>
              </a:spcAft>
              <a:buFont typeface="Arial" panose="020B0604020202020204" pitchFamily="34" charset="0"/>
              <a:buChar char="•"/>
            </a:pPr>
            <a:r>
              <a:rPr lang="en-US" sz="1050" dirty="0">
                <a:latin typeface="Segoe UI" panose="020B0502040204020203" pitchFamily="34" charset="0"/>
                <a:cs typeface="Segoe UI" panose="020B0502040204020203" pitchFamily="34" charset="0"/>
              </a:rPr>
              <a:t>Our vision and investment in the Digital Infrastructure space encompassing Network, Cloud and Data Centers.</a:t>
            </a:r>
            <a:endParaRPr lang="en-IN" sz="1050" dirty="0">
              <a:latin typeface="Segoe UI" panose="020B0502040204020203" pitchFamily="34" charset="0"/>
              <a:cs typeface="Segoe UI" panose="020B0502040204020203" pitchFamily="34" charset="0"/>
            </a:endParaRPr>
          </a:p>
        </p:txBody>
      </p:sp>
      <p:grpSp>
        <p:nvGrpSpPr>
          <p:cNvPr id="9" name="Group 8">
            <a:extLst>
              <a:ext uri="{FF2B5EF4-FFF2-40B4-BE49-F238E27FC236}">
                <a16:creationId xmlns:a16="http://schemas.microsoft.com/office/drawing/2014/main" id="{6C6E6E6F-5440-4799-882A-64802482B662}"/>
              </a:ext>
            </a:extLst>
          </p:cNvPr>
          <p:cNvGrpSpPr/>
          <p:nvPr/>
        </p:nvGrpSpPr>
        <p:grpSpPr>
          <a:xfrm>
            <a:off x="516847" y="1046326"/>
            <a:ext cx="4104363" cy="3723204"/>
            <a:chOff x="246424" y="730182"/>
            <a:chExt cx="4478765" cy="4062837"/>
          </a:xfrm>
        </p:grpSpPr>
        <p:sp>
          <p:nvSpPr>
            <p:cNvPr id="10" name="Rounded Rectangle 2">
              <a:extLst>
                <a:ext uri="{FF2B5EF4-FFF2-40B4-BE49-F238E27FC236}">
                  <a16:creationId xmlns:a16="http://schemas.microsoft.com/office/drawing/2014/main" id="{9EE0041E-7EBD-41DD-963D-8FB789395314}"/>
                </a:ext>
              </a:extLst>
            </p:cNvPr>
            <p:cNvSpPr/>
            <p:nvPr/>
          </p:nvSpPr>
          <p:spPr>
            <a:xfrm>
              <a:off x="1801829" y="1928808"/>
              <a:ext cx="1347698" cy="1304925"/>
            </a:xfrm>
            <a:prstGeom prst="roundRect">
              <a:avLst>
                <a:gd name="adj" fmla="val 50000"/>
              </a:avLst>
            </a:prstGeom>
            <a:solidFill>
              <a:srgbClr val="836A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dirty="0">
                  <a:latin typeface="Arial" panose="020B0604020202020204" pitchFamily="34" charset="0"/>
                  <a:cs typeface="Arial" panose="020B0604020202020204" pitchFamily="34" charset="0"/>
                </a:rPr>
                <a:t>Sify as Master Network Services Integrator</a:t>
              </a:r>
            </a:p>
          </p:txBody>
        </p:sp>
        <p:sp>
          <p:nvSpPr>
            <p:cNvPr id="11" name="Oval 10">
              <a:extLst>
                <a:ext uri="{FF2B5EF4-FFF2-40B4-BE49-F238E27FC236}">
                  <a16:creationId xmlns:a16="http://schemas.microsoft.com/office/drawing/2014/main" id="{A59A8A1F-9073-4D1F-9C61-F416AC4C3AA7}"/>
                </a:ext>
              </a:extLst>
            </p:cNvPr>
            <p:cNvSpPr/>
            <p:nvPr/>
          </p:nvSpPr>
          <p:spPr>
            <a:xfrm>
              <a:off x="2840636" y="730182"/>
              <a:ext cx="1346359" cy="1317552"/>
            </a:xfrm>
            <a:prstGeom prst="ellipse">
              <a:avLst/>
            </a:prstGeom>
            <a:solidFill>
              <a:srgbClr val="8FB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900" dirty="0">
                  <a:latin typeface="Arial" panose="020B0604020202020204" pitchFamily="34" charset="0"/>
                  <a:cs typeface="Arial" panose="020B0604020202020204" pitchFamily="34" charset="0"/>
                </a:rPr>
                <a:t>Investments in Digital &amp; Cloud Network</a:t>
              </a:r>
            </a:p>
            <a:p>
              <a:pPr lvl="0" algn="ctr"/>
              <a:r>
                <a:rPr lang="en-US" sz="900" dirty="0">
                  <a:latin typeface="Arial" panose="020B0604020202020204" pitchFamily="34" charset="0"/>
                  <a:cs typeface="Arial" panose="020B0604020202020204" pitchFamily="34" charset="0"/>
                </a:rPr>
                <a:t>(SMAC Net)</a:t>
              </a:r>
            </a:p>
          </p:txBody>
        </p:sp>
        <p:sp>
          <p:nvSpPr>
            <p:cNvPr id="12" name="Oval 11">
              <a:extLst>
                <a:ext uri="{FF2B5EF4-FFF2-40B4-BE49-F238E27FC236}">
                  <a16:creationId xmlns:a16="http://schemas.microsoft.com/office/drawing/2014/main" id="{B12EA55A-7D56-4AF6-BFBA-091A1A463B8A}"/>
                </a:ext>
              </a:extLst>
            </p:cNvPr>
            <p:cNvSpPr/>
            <p:nvPr/>
          </p:nvSpPr>
          <p:spPr>
            <a:xfrm>
              <a:off x="665820" y="826594"/>
              <a:ext cx="1346359" cy="1317552"/>
            </a:xfrm>
            <a:prstGeom prst="ellipse">
              <a:avLst/>
            </a:prstGeom>
            <a:solidFill>
              <a:srgbClr val="CBC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900" dirty="0">
                  <a:latin typeface="Arial" panose="020B0604020202020204" pitchFamily="34" charset="0"/>
                  <a:cs typeface="Arial" panose="020B0604020202020204" pitchFamily="34" charset="0"/>
                </a:rPr>
                <a:t>Large Project  Design &amp; Rollout Experience</a:t>
              </a:r>
            </a:p>
          </p:txBody>
        </p:sp>
        <p:sp>
          <p:nvSpPr>
            <p:cNvPr id="13" name="Oval 12">
              <a:extLst>
                <a:ext uri="{FF2B5EF4-FFF2-40B4-BE49-F238E27FC236}">
                  <a16:creationId xmlns:a16="http://schemas.microsoft.com/office/drawing/2014/main" id="{DF4D41E4-ACDC-42DA-A4EE-E9F323759B15}"/>
                </a:ext>
              </a:extLst>
            </p:cNvPr>
            <p:cNvSpPr/>
            <p:nvPr/>
          </p:nvSpPr>
          <p:spPr>
            <a:xfrm>
              <a:off x="1801829" y="3475467"/>
              <a:ext cx="1346359" cy="1317552"/>
            </a:xfrm>
            <a:prstGeom prst="ellipse">
              <a:avLst/>
            </a:prstGeom>
            <a:solidFill>
              <a:srgbClr val="CBC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900" dirty="0">
                  <a:latin typeface="Arial" panose="020B0604020202020204" pitchFamily="34" charset="0"/>
                  <a:cs typeface="Arial" panose="020B0604020202020204" pitchFamily="34" charset="0"/>
                </a:rPr>
                <a:t>Carrier Agnostic</a:t>
              </a:r>
            </a:p>
          </p:txBody>
        </p:sp>
        <p:sp>
          <p:nvSpPr>
            <p:cNvPr id="15" name="Oval 14">
              <a:extLst>
                <a:ext uri="{FF2B5EF4-FFF2-40B4-BE49-F238E27FC236}">
                  <a16:creationId xmlns:a16="http://schemas.microsoft.com/office/drawing/2014/main" id="{07F6DF74-3536-4005-9A04-9FA07E0D7331}"/>
                </a:ext>
              </a:extLst>
            </p:cNvPr>
            <p:cNvSpPr/>
            <p:nvPr/>
          </p:nvSpPr>
          <p:spPr>
            <a:xfrm>
              <a:off x="3378830" y="2462965"/>
              <a:ext cx="1346359" cy="1317552"/>
            </a:xfrm>
            <a:prstGeom prst="ellipse">
              <a:avLst/>
            </a:prstGeom>
            <a:solidFill>
              <a:srgbClr val="E7B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900" dirty="0">
                  <a:latin typeface="Arial" panose="020B0604020202020204" pitchFamily="34" charset="0"/>
                  <a:cs typeface="Arial" panose="020B0604020202020204" pitchFamily="34" charset="0"/>
                </a:rPr>
                <a:t>Managed Network &amp; Security Practice</a:t>
              </a:r>
            </a:p>
          </p:txBody>
        </p:sp>
        <p:sp>
          <p:nvSpPr>
            <p:cNvPr id="16" name="Oval 15">
              <a:extLst>
                <a:ext uri="{FF2B5EF4-FFF2-40B4-BE49-F238E27FC236}">
                  <a16:creationId xmlns:a16="http://schemas.microsoft.com/office/drawing/2014/main" id="{47E3E1EA-634F-42F4-8009-AC33CAF50F33}"/>
                </a:ext>
              </a:extLst>
            </p:cNvPr>
            <p:cNvSpPr/>
            <p:nvPr/>
          </p:nvSpPr>
          <p:spPr>
            <a:xfrm>
              <a:off x="246424" y="2462965"/>
              <a:ext cx="1346359" cy="1317552"/>
            </a:xfrm>
            <a:prstGeom prst="ellipse">
              <a:avLst/>
            </a:prstGeom>
            <a:solidFill>
              <a:srgbClr val="E7B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900" dirty="0">
                  <a:latin typeface="Arial" panose="020B0604020202020204" pitchFamily="34" charset="0"/>
                  <a:cs typeface="Arial" panose="020B0604020202020204" pitchFamily="34" charset="0"/>
                </a:rPr>
                <a:t>Network Integrator</a:t>
              </a:r>
            </a:p>
          </p:txBody>
        </p:sp>
      </p:grpSp>
    </p:spTree>
    <p:extLst>
      <p:ext uri="{BB962C8B-B14F-4D97-AF65-F5344CB8AC3E}">
        <p14:creationId xmlns:p14="http://schemas.microsoft.com/office/powerpoint/2010/main" val="171233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28DA-6E33-4B60-8018-798A74E18149}"/>
              </a:ext>
            </a:extLst>
          </p:cNvPr>
          <p:cNvSpPr>
            <a:spLocks noGrp="1"/>
          </p:cNvSpPr>
          <p:nvPr>
            <p:ph type="title"/>
          </p:nvPr>
        </p:nvSpPr>
        <p:spPr>
          <a:xfrm>
            <a:off x="324000" y="257731"/>
            <a:ext cx="8496150" cy="369332"/>
          </a:xfrm>
        </p:spPr>
        <p:txBody>
          <a:bodyPr/>
          <a:lstStyle/>
          <a:p>
            <a:r>
              <a:rPr lang="en-US"/>
              <a:t>Why do customers prefer to work with us?</a:t>
            </a:r>
          </a:p>
        </p:txBody>
      </p:sp>
      <p:pic>
        <p:nvPicPr>
          <p:cNvPr id="5" name="Picture 4">
            <a:extLst>
              <a:ext uri="{FF2B5EF4-FFF2-40B4-BE49-F238E27FC236}">
                <a16:creationId xmlns:a16="http://schemas.microsoft.com/office/drawing/2014/main" id="{FD8DBB8C-426C-4197-849E-C29E7DFE9A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448" r="19622"/>
          <a:stretch/>
        </p:blipFill>
        <p:spPr>
          <a:xfrm>
            <a:off x="323850" y="987426"/>
            <a:ext cx="3785111" cy="3744909"/>
          </a:xfrm>
          <a:prstGeom prst="rect">
            <a:avLst/>
          </a:prstGeom>
          <a:ln w="9525">
            <a:solidFill>
              <a:schemeClr val="bg1">
                <a:lumMod val="85000"/>
              </a:schemeClr>
            </a:solidFill>
          </a:ln>
        </p:spPr>
      </p:pic>
      <p:graphicFrame>
        <p:nvGraphicFramePr>
          <p:cNvPr id="13" name="Diagram 12">
            <a:extLst>
              <a:ext uri="{FF2B5EF4-FFF2-40B4-BE49-F238E27FC236}">
                <a16:creationId xmlns:a16="http://schemas.microsoft.com/office/drawing/2014/main" id="{E2DB9EB9-C713-4EF1-8029-00DD063F326E}"/>
              </a:ext>
            </a:extLst>
          </p:cNvPr>
          <p:cNvGraphicFramePr/>
          <p:nvPr/>
        </p:nvGraphicFramePr>
        <p:xfrm>
          <a:off x="4221539" y="987424"/>
          <a:ext cx="4598611" cy="37449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08703041"/>
      </p:ext>
    </p:extLst>
  </p:cSld>
  <p:clrMapOvr>
    <a:masterClrMapping/>
  </p:clrMapOvr>
</p:sld>
</file>

<file path=ppt/theme/theme1.xml><?xml version="1.0" encoding="utf-8"?>
<a:theme xmlns:a="http://schemas.openxmlformats.org/drawingml/2006/main" name="Sify New Theme">
  <a:themeElements>
    <a:clrScheme name="Sify new theme">
      <a:dk1>
        <a:sysClr val="windowText" lastClr="000000"/>
      </a:dk1>
      <a:lt1>
        <a:sysClr val="window" lastClr="FFFFFF"/>
      </a:lt1>
      <a:dk2>
        <a:srgbClr val="1F497D"/>
      </a:dk2>
      <a:lt2>
        <a:srgbClr val="EEECE1"/>
      </a:lt2>
      <a:accent1>
        <a:srgbClr val="95B3D7"/>
      </a:accent1>
      <a:accent2>
        <a:srgbClr val="D99694"/>
      </a:accent2>
      <a:accent3>
        <a:srgbClr val="C3D69B"/>
      </a:accent3>
      <a:accent4>
        <a:srgbClr val="B2A2C7"/>
      </a:accent4>
      <a:accent5>
        <a:srgbClr val="92CDDC"/>
      </a:accent5>
      <a:accent6>
        <a:srgbClr val="FAC08F"/>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Default Slide">
  <a:themeElements>
    <a:clrScheme name="7_Default Slide 13">
      <a:dk1>
        <a:srgbClr val="606A74"/>
      </a:dk1>
      <a:lt1>
        <a:srgbClr val="FFFFFF"/>
      </a:lt1>
      <a:dk2>
        <a:srgbClr val="BAD300"/>
      </a:dk2>
      <a:lt2>
        <a:srgbClr val="4E555B"/>
      </a:lt2>
      <a:accent1>
        <a:srgbClr val="ECFF59"/>
      </a:accent1>
      <a:accent2>
        <a:srgbClr val="BAD300"/>
      </a:accent2>
      <a:accent3>
        <a:srgbClr val="FFFFFF"/>
      </a:accent3>
      <a:accent4>
        <a:srgbClr val="515962"/>
      </a:accent4>
      <a:accent5>
        <a:srgbClr val="F4FFB5"/>
      </a:accent5>
      <a:accent6>
        <a:srgbClr val="A8BF00"/>
      </a:accent6>
      <a:hlink>
        <a:srgbClr val="718000"/>
      </a:hlink>
      <a:folHlink>
        <a:srgbClr val="4F5900"/>
      </a:folHlink>
    </a:clrScheme>
    <a:fontScheme name="7_Default Slide">
      <a:majorFont>
        <a:latin typeface="TheSansOffice"/>
        <a:ea typeface=""/>
        <a:cs typeface=""/>
      </a:majorFont>
      <a:minorFont>
        <a:latin typeface="TheSansOffi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IN" sz="1800" b="0" i="0" u="none" strike="noStrike" cap="none" normalizeH="0" baseline="0" smtClean="0">
            <a:ln>
              <a:noFill/>
            </a:ln>
            <a:solidFill>
              <a:schemeClr val="tx1"/>
            </a:solidFill>
            <a:effectLst/>
            <a:latin typeface="TheSansOffice"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IN" sz="1800" b="0" i="0" u="none" strike="noStrike" cap="none" normalizeH="0" baseline="0" smtClean="0">
            <a:ln>
              <a:noFill/>
            </a:ln>
            <a:solidFill>
              <a:schemeClr val="tx1"/>
            </a:solidFill>
            <a:effectLst/>
            <a:latin typeface="TheSansOffice" pitchFamily="34" charset="0"/>
          </a:defRPr>
        </a:defPPr>
      </a:lstStyle>
    </a:lnDef>
  </a:objectDefaults>
  <a:extraClrSchemeLst>
    <a:extraClrScheme>
      <a:clrScheme name="7_Default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7_Default Slide 13">
        <a:dk1>
          <a:srgbClr val="606A74"/>
        </a:dk1>
        <a:lt1>
          <a:srgbClr val="FFFFFF"/>
        </a:lt1>
        <a:dk2>
          <a:srgbClr val="BAD300"/>
        </a:dk2>
        <a:lt2>
          <a:srgbClr val="4E555B"/>
        </a:lt2>
        <a:accent1>
          <a:srgbClr val="ECFF59"/>
        </a:accent1>
        <a:accent2>
          <a:srgbClr val="BAD300"/>
        </a:accent2>
        <a:accent3>
          <a:srgbClr val="FFFFFF"/>
        </a:accent3>
        <a:accent4>
          <a:srgbClr val="515962"/>
        </a:accent4>
        <a:accent5>
          <a:srgbClr val="F4FFB5"/>
        </a:accent5>
        <a:accent6>
          <a:srgbClr val="A8BF00"/>
        </a:accent6>
        <a:hlink>
          <a:srgbClr val="718000"/>
        </a:hlink>
        <a:folHlink>
          <a:srgbClr val="4F5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Default Slide">
  <a:themeElements>
    <a:clrScheme name="7_Default Slide 13">
      <a:dk1>
        <a:srgbClr val="606A74"/>
      </a:dk1>
      <a:lt1>
        <a:srgbClr val="FFFFFF"/>
      </a:lt1>
      <a:dk2>
        <a:srgbClr val="BAD300"/>
      </a:dk2>
      <a:lt2>
        <a:srgbClr val="4E555B"/>
      </a:lt2>
      <a:accent1>
        <a:srgbClr val="ECFF59"/>
      </a:accent1>
      <a:accent2>
        <a:srgbClr val="BAD300"/>
      </a:accent2>
      <a:accent3>
        <a:srgbClr val="FFFFFF"/>
      </a:accent3>
      <a:accent4>
        <a:srgbClr val="515962"/>
      </a:accent4>
      <a:accent5>
        <a:srgbClr val="F4FFB5"/>
      </a:accent5>
      <a:accent6>
        <a:srgbClr val="A8BF00"/>
      </a:accent6>
      <a:hlink>
        <a:srgbClr val="718000"/>
      </a:hlink>
      <a:folHlink>
        <a:srgbClr val="4F5900"/>
      </a:folHlink>
    </a:clrScheme>
    <a:fontScheme name="7_Default Slide">
      <a:majorFont>
        <a:latin typeface="TheSansOffice"/>
        <a:ea typeface=""/>
        <a:cs typeface=""/>
      </a:majorFont>
      <a:minorFont>
        <a:latin typeface="TheSansOffi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IN" sz="1800" b="0" i="0" u="none" strike="noStrike" cap="none" normalizeH="0" baseline="0" smtClean="0">
            <a:ln>
              <a:noFill/>
            </a:ln>
            <a:solidFill>
              <a:schemeClr val="tx1"/>
            </a:solidFill>
            <a:effectLst/>
            <a:latin typeface="TheSansOffice"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IN" sz="1800" b="0" i="0" u="none" strike="noStrike" cap="none" normalizeH="0" baseline="0" smtClean="0">
            <a:ln>
              <a:noFill/>
            </a:ln>
            <a:solidFill>
              <a:schemeClr val="tx1"/>
            </a:solidFill>
            <a:effectLst/>
            <a:latin typeface="TheSansOffice" pitchFamily="34" charset="0"/>
          </a:defRPr>
        </a:defPPr>
      </a:lstStyle>
    </a:lnDef>
  </a:objectDefaults>
  <a:extraClrSchemeLst>
    <a:extraClrScheme>
      <a:clrScheme name="7_Default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7_Default Slide 13">
        <a:dk1>
          <a:srgbClr val="606A74"/>
        </a:dk1>
        <a:lt1>
          <a:srgbClr val="FFFFFF"/>
        </a:lt1>
        <a:dk2>
          <a:srgbClr val="BAD300"/>
        </a:dk2>
        <a:lt2>
          <a:srgbClr val="4E555B"/>
        </a:lt2>
        <a:accent1>
          <a:srgbClr val="ECFF59"/>
        </a:accent1>
        <a:accent2>
          <a:srgbClr val="BAD300"/>
        </a:accent2>
        <a:accent3>
          <a:srgbClr val="FFFFFF"/>
        </a:accent3>
        <a:accent4>
          <a:srgbClr val="515962"/>
        </a:accent4>
        <a:accent5>
          <a:srgbClr val="F4FFB5"/>
        </a:accent5>
        <a:accent6>
          <a:srgbClr val="A8BF00"/>
        </a:accent6>
        <a:hlink>
          <a:srgbClr val="718000"/>
        </a:hlink>
        <a:folHlink>
          <a:srgbClr val="4F5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Slide">
  <a:themeElements>
    <a:clrScheme name="7_Default Slide 13">
      <a:dk1>
        <a:srgbClr val="606A74"/>
      </a:dk1>
      <a:lt1>
        <a:srgbClr val="FFFFFF"/>
      </a:lt1>
      <a:dk2>
        <a:srgbClr val="BAD300"/>
      </a:dk2>
      <a:lt2>
        <a:srgbClr val="4E555B"/>
      </a:lt2>
      <a:accent1>
        <a:srgbClr val="ECFF59"/>
      </a:accent1>
      <a:accent2>
        <a:srgbClr val="BAD300"/>
      </a:accent2>
      <a:accent3>
        <a:srgbClr val="FFFFFF"/>
      </a:accent3>
      <a:accent4>
        <a:srgbClr val="515962"/>
      </a:accent4>
      <a:accent5>
        <a:srgbClr val="F4FFB5"/>
      </a:accent5>
      <a:accent6>
        <a:srgbClr val="A8BF00"/>
      </a:accent6>
      <a:hlink>
        <a:srgbClr val="718000"/>
      </a:hlink>
      <a:folHlink>
        <a:srgbClr val="4F5900"/>
      </a:folHlink>
    </a:clrScheme>
    <a:fontScheme name="7_Default Slide">
      <a:majorFont>
        <a:latin typeface="TheSansOffice"/>
        <a:ea typeface=""/>
        <a:cs typeface=""/>
      </a:majorFont>
      <a:minorFont>
        <a:latin typeface="TheSansOffi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IN" sz="1800" b="0" i="0" u="none" strike="noStrike" cap="none" normalizeH="0" baseline="0" smtClean="0">
            <a:ln>
              <a:noFill/>
            </a:ln>
            <a:solidFill>
              <a:schemeClr val="tx1"/>
            </a:solidFill>
            <a:effectLst/>
            <a:latin typeface="TheSansOffice"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IN" sz="1800" b="0" i="0" u="none" strike="noStrike" cap="none" normalizeH="0" baseline="0" smtClean="0">
            <a:ln>
              <a:noFill/>
            </a:ln>
            <a:solidFill>
              <a:schemeClr val="tx1"/>
            </a:solidFill>
            <a:effectLst/>
            <a:latin typeface="TheSansOffice" pitchFamily="34" charset="0"/>
          </a:defRPr>
        </a:defPPr>
      </a:lstStyle>
    </a:lnDef>
  </a:objectDefaults>
  <a:extraClrSchemeLst>
    <a:extraClrScheme>
      <a:clrScheme name="7_Default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7_Default Slide 13">
        <a:dk1>
          <a:srgbClr val="606A74"/>
        </a:dk1>
        <a:lt1>
          <a:srgbClr val="FFFFFF"/>
        </a:lt1>
        <a:dk2>
          <a:srgbClr val="BAD300"/>
        </a:dk2>
        <a:lt2>
          <a:srgbClr val="4E555B"/>
        </a:lt2>
        <a:accent1>
          <a:srgbClr val="ECFF59"/>
        </a:accent1>
        <a:accent2>
          <a:srgbClr val="BAD300"/>
        </a:accent2>
        <a:accent3>
          <a:srgbClr val="FFFFFF"/>
        </a:accent3>
        <a:accent4>
          <a:srgbClr val="515962"/>
        </a:accent4>
        <a:accent5>
          <a:srgbClr val="F4FFB5"/>
        </a:accent5>
        <a:accent6>
          <a:srgbClr val="A8BF00"/>
        </a:accent6>
        <a:hlink>
          <a:srgbClr val="718000"/>
        </a:hlink>
        <a:folHlink>
          <a:srgbClr val="4F5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ify New Theme">
  <a:themeElements>
    <a:clrScheme name="Sify new theme">
      <a:dk1>
        <a:sysClr val="windowText" lastClr="000000"/>
      </a:dk1>
      <a:lt1>
        <a:sysClr val="window" lastClr="FFFFFF"/>
      </a:lt1>
      <a:dk2>
        <a:srgbClr val="1F497D"/>
      </a:dk2>
      <a:lt2>
        <a:srgbClr val="EEECE1"/>
      </a:lt2>
      <a:accent1>
        <a:srgbClr val="95B3D7"/>
      </a:accent1>
      <a:accent2>
        <a:srgbClr val="D99694"/>
      </a:accent2>
      <a:accent3>
        <a:srgbClr val="C3D69B"/>
      </a:accent3>
      <a:accent4>
        <a:srgbClr val="B2A2C7"/>
      </a:accent4>
      <a:accent5>
        <a:srgbClr val="92CDDC"/>
      </a:accent5>
      <a:accent6>
        <a:srgbClr val="FAC08F"/>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 id="{3ABE66E9-EAC3-49D9-B687-2E58DC9B0D92}" vid="{73A6C79C-FD6C-4D61-93FC-3B0256B9C1B2}"/>
    </a:ext>
  </a:extLst>
</a:theme>
</file>

<file path=ppt/theme/theme6.xml><?xml version="1.0" encoding="utf-8"?>
<a:theme xmlns:a="http://schemas.openxmlformats.org/drawingml/2006/main" name="2_Sify New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6264</TotalTime>
  <Words>5588</Words>
  <Application>Microsoft Office PowerPoint</Application>
  <PresentationFormat>On-screen Show (16:9)</PresentationFormat>
  <Paragraphs>844</Paragraphs>
  <Slides>51</Slides>
  <Notes>15</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51</vt:i4>
      </vt:variant>
    </vt:vector>
  </HeadingPairs>
  <TitlesOfParts>
    <vt:vector size="67" baseType="lpstr">
      <vt:lpstr>Arial</vt:lpstr>
      <vt:lpstr>Arial Narrow</vt:lpstr>
      <vt:lpstr>Calibri</vt:lpstr>
      <vt:lpstr>Courier New</vt:lpstr>
      <vt:lpstr>Impact</vt:lpstr>
      <vt:lpstr>Segoe UI</vt:lpstr>
      <vt:lpstr>TheSansOffice</vt:lpstr>
      <vt:lpstr>Times New Roman</vt:lpstr>
      <vt:lpstr>Trebuchet MS</vt:lpstr>
      <vt:lpstr>Wingdings</vt:lpstr>
      <vt:lpstr>Sify New Theme</vt:lpstr>
      <vt:lpstr>7_Default Slide</vt:lpstr>
      <vt:lpstr>10_Default Slide</vt:lpstr>
      <vt:lpstr>8_Default Slide</vt:lpstr>
      <vt:lpstr>1_Sify New Theme</vt:lpstr>
      <vt:lpstr>2_Sify New Theme</vt:lpstr>
      <vt:lpstr>PowerPoint Presentation</vt:lpstr>
      <vt:lpstr>SIFY’S JOURNEY SO FAR…</vt:lpstr>
      <vt:lpstr>People Strength</vt:lpstr>
      <vt:lpstr>Our services</vt:lpstr>
      <vt:lpstr>Network Transformation – 3 LAYERS </vt:lpstr>
      <vt:lpstr>PowerPoint Presentation</vt:lpstr>
      <vt:lpstr>WHAT WE SEE WITH OUR CUSTOMERS…</vt:lpstr>
      <vt:lpstr>Sify as a RELEVANT strategic partner</vt:lpstr>
      <vt:lpstr>Why do customers prefer to work with us?</vt:lpstr>
      <vt:lpstr>PowerPoint Presentation</vt:lpstr>
      <vt:lpstr>Managed NETWORK SERVICES PORTFOLIO</vt:lpstr>
      <vt:lpstr>PROPOSITIONS</vt:lpstr>
      <vt:lpstr>PowerPoint Presentation</vt:lpstr>
      <vt:lpstr>COMPONENTS OF NOC SERVICES</vt:lpstr>
      <vt:lpstr>PRODUCT OFFERING: NOC SERVICES/ NOC-SOC SERVICES</vt:lpstr>
      <vt:lpstr>PowerPoint Presentation</vt:lpstr>
      <vt:lpstr>PowerPoint Presentation</vt:lpstr>
      <vt:lpstr>PowerPoint Presentation</vt:lpstr>
      <vt:lpstr>PowerPoint Presentation</vt:lpstr>
      <vt:lpstr>HELPDESK MANAGEMENT</vt:lpstr>
      <vt:lpstr>INCIDENT MANAGEMENT</vt:lpstr>
      <vt:lpstr>PROACTIVE MONITORING</vt:lpstr>
      <vt:lpstr>CONFIGURATION MANAGEMENT</vt:lpstr>
      <vt:lpstr>CHANGE MANAGEMENT</vt:lpstr>
      <vt:lpstr>PROBLEM MANAGEMENT</vt:lpstr>
      <vt:lpstr>VENDOR/PROVIDER MANAGEMENT</vt:lpstr>
      <vt:lpstr>SERVICE PROVIDER GOVERNANCE</vt:lpstr>
      <vt:lpstr>Operations Automation </vt:lpstr>
      <vt:lpstr>PowerPoint Presentation</vt:lpstr>
      <vt:lpstr>Dashboard &amp; Health Status</vt:lpstr>
      <vt:lpstr>Topology view</vt:lpstr>
      <vt:lpstr>tool DASHBOARD</vt:lpstr>
      <vt:lpstr>Performance reports</vt:lpstr>
      <vt:lpstr>OTHER reports</vt:lpstr>
      <vt:lpstr>ACCOUNT MANAGEMENT</vt:lpstr>
      <vt:lpstr>SLA Management</vt:lpstr>
      <vt:lpstr>Service Management</vt:lpstr>
      <vt:lpstr>Customer Self Service</vt:lpstr>
      <vt:lpstr>PowerPoint Presentation</vt:lpstr>
      <vt:lpstr>NETWORK OPERATIONs</vt:lpstr>
      <vt:lpstr>SIFY’S MANAGED SERVICES SCALE</vt:lpstr>
      <vt:lpstr>CUSTOMIZED INDUSTRY LEADING SYSTEMS</vt:lpstr>
      <vt:lpstr>Network Management THROUGH DEEP INSIGHTS</vt:lpstr>
      <vt:lpstr>CLOUD-HOSTED &amp; CLOUD-DELIVERED</vt:lpstr>
      <vt:lpstr>OUR Value Proposition</vt:lpstr>
      <vt:lpstr>PowerPoint Presentation</vt:lpstr>
      <vt:lpstr>DEPARTMENT OF POSTS: LARGEST MANAGED NETWORK IN INDIA</vt:lpstr>
      <vt:lpstr>IFTAS: BACKBONE FOR INDIA’S INTERBANKING SERVICES</vt:lpstr>
      <vt:lpstr>NSE: THE SECOND LARGEST STOCK EXCHANGE IN THE WORLD  </vt:lpstr>
      <vt:lpstr>TATA STEEL: DIGITAL NETWORK FOR INTEGRATING IT, OT &amp; PEOPLE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Surendra Pandey</cp:lastModifiedBy>
  <cp:revision>257</cp:revision>
  <dcterms:created xsi:type="dcterms:W3CDTF">2018-05-30T06:38:40Z</dcterms:created>
  <dcterms:modified xsi:type="dcterms:W3CDTF">2022-04-14T10:39:31Z</dcterms:modified>
</cp:coreProperties>
</file>